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90" d="100"/>
          <a:sy n="90" d="100"/>
        </p:scale>
        <p:origin x="10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8D9A-20AD-4730-9EAC-2EA2F2EDC4AA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F8F-B9D3-429B-BBBE-92B02DFE8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8D9A-20AD-4730-9EAC-2EA2F2EDC4AA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F8F-B9D3-429B-BBBE-92B02DFE8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5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8D9A-20AD-4730-9EAC-2EA2F2EDC4AA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F8F-B9D3-429B-BBBE-92B02DFE8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7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8D9A-20AD-4730-9EAC-2EA2F2EDC4AA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F8F-B9D3-429B-BBBE-92B02DFE8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8D9A-20AD-4730-9EAC-2EA2F2EDC4AA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F8F-B9D3-429B-BBBE-92B02DFE8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41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8D9A-20AD-4730-9EAC-2EA2F2EDC4AA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F8F-B9D3-429B-BBBE-92B02DFE8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74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8D9A-20AD-4730-9EAC-2EA2F2EDC4AA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F8F-B9D3-429B-BBBE-92B02DFE8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3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8D9A-20AD-4730-9EAC-2EA2F2EDC4AA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F8F-B9D3-429B-BBBE-92B02DFE8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78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8D9A-20AD-4730-9EAC-2EA2F2EDC4AA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F8F-B9D3-429B-BBBE-92B02DFE8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9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8D9A-20AD-4730-9EAC-2EA2F2EDC4AA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F8F-B9D3-429B-BBBE-92B02DFE8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4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8D9A-20AD-4730-9EAC-2EA2F2EDC4AA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F8F-B9D3-429B-BBBE-92B02DFE8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2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8D9A-20AD-4730-9EAC-2EA2F2EDC4AA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BF8F-B9D3-429B-BBBE-92B02DFE8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D8FC3AD-D5D1-4CA5-AACC-46F99C0FAC1B}"/>
              </a:ext>
            </a:extLst>
          </p:cNvPr>
          <p:cNvGrpSpPr/>
          <p:nvPr/>
        </p:nvGrpSpPr>
        <p:grpSpPr>
          <a:xfrm>
            <a:off x="26431" y="226328"/>
            <a:ext cx="6831569" cy="9357152"/>
            <a:chOff x="26431" y="226328"/>
            <a:chExt cx="6831569" cy="9357152"/>
          </a:xfrm>
        </p:grpSpPr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B8477E0-AA21-40A6-8992-4463BAC380F3}"/>
                </a:ext>
              </a:extLst>
            </p:cNvPr>
            <p:cNvCxnSpPr>
              <a:cxnSpLocks/>
              <a:stCxn id="123" idx="2"/>
              <a:endCxn id="177" idx="0"/>
            </p:cNvCxnSpPr>
            <p:nvPr/>
          </p:nvCxnSpPr>
          <p:spPr>
            <a:xfrm flipH="1">
              <a:off x="5760442" y="6490396"/>
              <a:ext cx="5366" cy="6490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Flowchart: Process 255">
              <a:extLst>
                <a:ext uri="{FF2B5EF4-FFF2-40B4-BE49-F238E27FC236}">
                  <a16:creationId xmlns:a16="http://schemas.microsoft.com/office/drawing/2014/main" id="{064ED80D-2F22-4B11-BFFA-C43891A38348}"/>
                </a:ext>
              </a:extLst>
            </p:cNvPr>
            <p:cNvSpPr/>
            <p:nvPr/>
          </p:nvSpPr>
          <p:spPr>
            <a:xfrm>
              <a:off x="5536019" y="6726310"/>
              <a:ext cx="432390" cy="17211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Parallelogram 246">
              <a:extLst>
                <a:ext uri="{FF2B5EF4-FFF2-40B4-BE49-F238E27FC236}">
                  <a16:creationId xmlns:a16="http://schemas.microsoft.com/office/drawing/2014/main" id="{0016A0E1-60D3-452E-BC17-47ECB75CAA21}"/>
                </a:ext>
              </a:extLst>
            </p:cNvPr>
            <p:cNvSpPr/>
            <p:nvPr/>
          </p:nvSpPr>
          <p:spPr>
            <a:xfrm>
              <a:off x="2801289" y="8871009"/>
              <a:ext cx="1636828" cy="539162"/>
            </a:xfrm>
            <a:prstGeom prst="parallelogram">
              <a:avLst>
                <a:gd name="adj" fmla="val 4333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Output Return Code</a:t>
              </a:r>
            </a:p>
          </p:txBody>
        </p:sp>
        <p:sp>
          <p:nvSpPr>
            <p:cNvPr id="246" name="Parallelogram 245">
              <a:extLst>
                <a:ext uri="{FF2B5EF4-FFF2-40B4-BE49-F238E27FC236}">
                  <a16:creationId xmlns:a16="http://schemas.microsoft.com/office/drawing/2014/main" id="{C066C6B9-33A9-446C-BBAE-4583C4ED7176}"/>
                </a:ext>
              </a:extLst>
            </p:cNvPr>
            <p:cNvSpPr/>
            <p:nvPr/>
          </p:nvSpPr>
          <p:spPr>
            <a:xfrm>
              <a:off x="4945415" y="7882144"/>
              <a:ext cx="1641724" cy="507141"/>
            </a:xfrm>
            <a:prstGeom prst="parallelogram">
              <a:avLst>
                <a:gd name="adj" fmla="val 4333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Output Data, Clock Pulses</a:t>
              </a:r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982007B1-0EC9-41D6-9AED-A589557CD62E}"/>
                </a:ext>
              </a:extLst>
            </p:cNvPr>
            <p:cNvSpPr/>
            <p:nvPr/>
          </p:nvSpPr>
          <p:spPr>
            <a:xfrm>
              <a:off x="3125763" y="285435"/>
              <a:ext cx="1653394" cy="545620"/>
            </a:xfrm>
            <a:prstGeom prst="flowChartTerminator">
              <a:avLst/>
            </a:prstGeom>
            <a:ln>
              <a:solidFill>
                <a:srgbClr val="92D05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Start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1F0DADB-B8A7-452B-B2D9-12C294308EE3}"/>
                </a:ext>
              </a:extLst>
            </p:cNvPr>
            <p:cNvCxnSpPr>
              <a:cxnSpLocks/>
              <a:stCxn id="4" idx="1"/>
              <a:endCxn id="147" idx="2"/>
            </p:cNvCxnSpPr>
            <p:nvPr/>
          </p:nvCxnSpPr>
          <p:spPr>
            <a:xfrm flipH="1">
              <a:off x="2119761" y="558245"/>
              <a:ext cx="1006002" cy="7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E97A46-DFCE-4A9A-AC08-E9C8DAB2DE80}"/>
                </a:ext>
              </a:extLst>
            </p:cNvPr>
            <p:cNvCxnSpPr>
              <a:cxnSpLocks/>
              <a:stCxn id="128" idx="3"/>
              <a:endCxn id="11" idx="1"/>
            </p:cNvCxnSpPr>
            <p:nvPr/>
          </p:nvCxnSpPr>
          <p:spPr>
            <a:xfrm flipV="1">
              <a:off x="2265865" y="1628435"/>
              <a:ext cx="636513" cy="63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935E6203-8E63-44ED-9F9A-3FE18D52760F}"/>
                </a:ext>
              </a:extLst>
            </p:cNvPr>
            <p:cNvSpPr/>
            <p:nvPr/>
          </p:nvSpPr>
          <p:spPr>
            <a:xfrm>
              <a:off x="2902378" y="1149877"/>
              <a:ext cx="2100164" cy="957116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“OOK”</a:t>
              </a:r>
            </a:p>
          </p:txBody>
        </p:sp>
        <p:sp>
          <p:nvSpPr>
            <p:cNvPr id="19" name="Flowchart: Terminator 18">
              <a:extLst>
                <a:ext uri="{FF2B5EF4-FFF2-40B4-BE49-F238E27FC236}">
                  <a16:creationId xmlns:a16="http://schemas.microsoft.com/office/drawing/2014/main" id="{A3273B8D-5181-43F8-88B2-E5BAB2B43AF3}"/>
                </a:ext>
              </a:extLst>
            </p:cNvPr>
            <p:cNvSpPr/>
            <p:nvPr/>
          </p:nvSpPr>
          <p:spPr>
            <a:xfrm>
              <a:off x="4933745" y="8871008"/>
              <a:ext cx="1653394" cy="545620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End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BF901DE-EB38-461F-A109-D6DAA2185721}"/>
                </a:ext>
              </a:extLst>
            </p:cNvPr>
            <p:cNvCxnSpPr>
              <a:cxnSpLocks/>
              <a:stCxn id="11" idx="3"/>
              <a:endCxn id="42" idx="0"/>
            </p:cNvCxnSpPr>
            <p:nvPr/>
          </p:nvCxnSpPr>
          <p:spPr>
            <a:xfrm>
              <a:off x="5002542" y="1628435"/>
              <a:ext cx="763266" cy="95373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D64C6A-F75C-4509-A61A-C03724BC5567}"/>
                </a:ext>
              </a:extLst>
            </p:cNvPr>
            <p:cNvSpPr txBox="1"/>
            <p:nvPr/>
          </p:nvSpPr>
          <p:spPr>
            <a:xfrm>
              <a:off x="2821756" y="2039330"/>
              <a:ext cx="1441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False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AE51F4-FA77-40B5-9A1A-13D48A16F3A8}"/>
                </a:ext>
              </a:extLst>
            </p:cNvPr>
            <p:cNvSpPr txBox="1"/>
            <p:nvPr/>
          </p:nvSpPr>
          <p:spPr>
            <a:xfrm>
              <a:off x="4698562" y="1314141"/>
              <a:ext cx="1441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True</a:t>
              </a: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E60BDCF6-69FC-4CBC-B8F3-81B8352C08D3}"/>
                </a:ext>
              </a:extLst>
            </p:cNvPr>
            <p:cNvSpPr/>
            <p:nvPr/>
          </p:nvSpPr>
          <p:spPr>
            <a:xfrm>
              <a:off x="2213110" y="2582171"/>
              <a:ext cx="2090011" cy="679414"/>
            </a:xfrm>
            <a:prstGeom prst="parallelogram">
              <a:avLst>
                <a:gd name="adj" fmla="val 43693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Get Byte-wise Input Data</a:t>
              </a:r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4EDC333E-975A-409C-BAAD-4FE4784ABDD5}"/>
                </a:ext>
              </a:extLst>
            </p:cNvPr>
            <p:cNvSpPr/>
            <p:nvPr/>
          </p:nvSpPr>
          <p:spPr>
            <a:xfrm>
              <a:off x="4673616" y="2582171"/>
              <a:ext cx="2184384" cy="679414"/>
            </a:xfrm>
            <a:prstGeom prst="parallelogram">
              <a:avLst>
                <a:gd name="adj" fmla="val 43693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Get Bit-wise Input Data</a:t>
              </a:r>
            </a:p>
          </p:txBody>
        </p:sp>
        <p:sp>
          <p:nvSpPr>
            <p:cNvPr id="44" name="Flowchart: Process 43">
              <a:extLst>
                <a:ext uri="{FF2B5EF4-FFF2-40B4-BE49-F238E27FC236}">
                  <a16:creationId xmlns:a16="http://schemas.microsoft.com/office/drawing/2014/main" id="{279E6734-D2D5-44FF-B9B4-D6CDA92D9C92}"/>
                </a:ext>
              </a:extLst>
            </p:cNvPr>
            <p:cNvSpPr/>
            <p:nvPr/>
          </p:nvSpPr>
          <p:spPr>
            <a:xfrm>
              <a:off x="3336852" y="4893192"/>
              <a:ext cx="1371590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Convert to N orthogonal I&amp;Q </a:t>
              </a:r>
              <a:endParaRPr lang="en-GB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7FAC50B-AA7A-46D7-8C9E-56A4C2ECD709}"/>
                </a:ext>
              </a:extLst>
            </p:cNvPr>
            <p:cNvSpPr/>
            <p:nvPr/>
          </p:nvSpPr>
          <p:spPr>
            <a:xfrm>
              <a:off x="121669" y="3733238"/>
              <a:ext cx="4662988" cy="2849850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A24C3A-09B5-4F7E-8538-09E683E2D464}"/>
                </a:ext>
              </a:extLst>
            </p:cNvPr>
            <p:cNvSpPr txBox="1"/>
            <p:nvPr/>
          </p:nvSpPr>
          <p:spPr>
            <a:xfrm>
              <a:off x="26431" y="3421629"/>
              <a:ext cx="2027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Convert_To_Data_Mask</a:t>
              </a:r>
              <a:r>
                <a:rPr lang="en-GB" sz="1400" dirty="0"/>
                <a:t>()</a:t>
              </a:r>
            </a:p>
          </p:txBody>
        </p:sp>
        <p:sp>
          <p:nvSpPr>
            <p:cNvPr id="70" name="Flowchart: Decision 69">
              <a:extLst>
                <a:ext uri="{FF2B5EF4-FFF2-40B4-BE49-F238E27FC236}">
                  <a16:creationId xmlns:a16="http://schemas.microsoft.com/office/drawing/2014/main" id="{47863CAB-0712-4FD5-82C6-58E8C534E52D}"/>
                </a:ext>
              </a:extLst>
            </p:cNvPr>
            <p:cNvSpPr/>
            <p:nvPr/>
          </p:nvSpPr>
          <p:spPr>
            <a:xfrm>
              <a:off x="1622362" y="3893900"/>
              <a:ext cx="1714490" cy="781354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4PAM, 16QAM, OFDM</a:t>
              </a:r>
            </a:p>
          </p:txBody>
        </p: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9043162C-5787-4A88-BA91-5C620FF8293B}"/>
                </a:ext>
              </a:extLst>
            </p:cNvPr>
            <p:cNvCxnSpPr>
              <a:cxnSpLocks/>
              <a:stCxn id="38" idx="4"/>
              <a:endCxn id="70" idx="0"/>
            </p:cNvCxnSpPr>
            <p:nvPr/>
          </p:nvCxnSpPr>
          <p:spPr>
            <a:xfrm rot="5400000">
              <a:off x="2552705" y="3188488"/>
              <a:ext cx="632315" cy="77850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Process 76">
              <a:extLst>
                <a:ext uri="{FF2B5EF4-FFF2-40B4-BE49-F238E27FC236}">
                  <a16:creationId xmlns:a16="http://schemas.microsoft.com/office/drawing/2014/main" id="{D5ED99DB-9C6F-4C48-A102-DE583F26E74A}"/>
                </a:ext>
              </a:extLst>
            </p:cNvPr>
            <p:cNvSpPr/>
            <p:nvPr/>
          </p:nvSpPr>
          <p:spPr>
            <a:xfrm>
              <a:off x="1792003" y="4893192"/>
              <a:ext cx="1371590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Convert each ½ byte to I&amp;Q levels</a:t>
              </a: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ED4DD9AD-AF66-41D9-B647-78DC208FC70D}"/>
                </a:ext>
              </a:extLst>
            </p:cNvPr>
            <p:cNvSpPr/>
            <p:nvPr/>
          </p:nvSpPr>
          <p:spPr>
            <a:xfrm>
              <a:off x="247155" y="4893192"/>
              <a:ext cx="1371590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Convert each ¼ byte to 0-3 levels</a:t>
              </a:r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71553A62-9E22-41F0-9207-DD5BE729602C}"/>
                </a:ext>
              </a:extLst>
            </p:cNvPr>
            <p:cNvCxnSpPr>
              <a:cxnSpLocks/>
              <a:stCxn id="70" idx="3"/>
              <a:endCxn id="44" idx="0"/>
            </p:cNvCxnSpPr>
            <p:nvPr/>
          </p:nvCxnSpPr>
          <p:spPr>
            <a:xfrm>
              <a:off x="3336852" y="4284577"/>
              <a:ext cx="685795" cy="60861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27678BD5-EFD0-495C-810A-A16E7A734042}"/>
                </a:ext>
              </a:extLst>
            </p:cNvPr>
            <p:cNvCxnSpPr>
              <a:cxnSpLocks/>
              <a:stCxn id="70" idx="1"/>
              <a:endCxn id="78" idx="0"/>
            </p:cNvCxnSpPr>
            <p:nvPr/>
          </p:nvCxnSpPr>
          <p:spPr>
            <a:xfrm rot="10800000" flipV="1">
              <a:off x="932950" y="4284576"/>
              <a:ext cx="689412" cy="60861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66F839D-87C5-47C7-9EB9-24DD80F89EE3}"/>
                </a:ext>
              </a:extLst>
            </p:cNvPr>
            <p:cNvCxnSpPr>
              <a:cxnSpLocks/>
              <a:stCxn id="70" idx="2"/>
              <a:endCxn id="77" idx="0"/>
            </p:cNvCxnSpPr>
            <p:nvPr/>
          </p:nvCxnSpPr>
          <p:spPr>
            <a:xfrm flipH="1">
              <a:off x="2477798" y="4675254"/>
              <a:ext cx="1809" cy="217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owchart: Process 88">
              <a:extLst>
                <a:ext uri="{FF2B5EF4-FFF2-40B4-BE49-F238E27FC236}">
                  <a16:creationId xmlns:a16="http://schemas.microsoft.com/office/drawing/2014/main" id="{2D61C1F1-E3CF-4B76-B6A7-82B75D3B3F57}"/>
                </a:ext>
              </a:extLst>
            </p:cNvPr>
            <p:cNvSpPr/>
            <p:nvPr/>
          </p:nvSpPr>
          <p:spPr>
            <a:xfrm>
              <a:off x="3335304" y="5479770"/>
              <a:ext cx="1371590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IFFT, add CP and quantise for DAC</a:t>
              </a:r>
            </a:p>
          </p:txBody>
        </p:sp>
        <p:sp>
          <p:nvSpPr>
            <p:cNvPr id="91" name="Flowchart: Process 90">
              <a:extLst>
                <a:ext uri="{FF2B5EF4-FFF2-40B4-BE49-F238E27FC236}">
                  <a16:creationId xmlns:a16="http://schemas.microsoft.com/office/drawing/2014/main" id="{35A55737-CD00-438E-9203-2E172CD7232C}"/>
                </a:ext>
              </a:extLst>
            </p:cNvPr>
            <p:cNvSpPr/>
            <p:nvPr/>
          </p:nvSpPr>
          <p:spPr>
            <a:xfrm>
              <a:off x="247154" y="5479770"/>
              <a:ext cx="2911901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Convert levels to DAC values (x85)</a:t>
              </a:r>
            </a:p>
          </p:txBody>
        </p:sp>
        <p:sp>
          <p:nvSpPr>
            <p:cNvPr id="92" name="Flowchart: Process 91">
              <a:extLst>
                <a:ext uri="{FF2B5EF4-FFF2-40B4-BE49-F238E27FC236}">
                  <a16:creationId xmlns:a16="http://schemas.microsoft.com/office/drawing/2014/main" id="{74F21A3D-76E0-4544-A461-A9D8992E59E7}"/>
                </a:ext>
              </a:extLst>
            </p:cNvPr>
            <p:cNvSpPr/>
            <p:nvPr/>
          </p:nvSpPr>
          <p:spPr>
            <a:xfrm>
              <a:off x="247154" y="6066348"/>
              <a:ext cx="4461287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Transfer 8/16-bit DAC values onto 32-bit input mask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8F062F6-3159-4A2A-BFDD-FE3C6A711E15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>
              <a:off x="932950" y="5339064"/>
              <a:ext cx="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402B2C3-DD5A-438A-92A1-5B3D416AE9C6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2477798" y="5339064"/>
              <a:ext cx="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F54D765-03BA-4606-9AED-203A17006921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1703105" y="5925642"/>
              <a:ext cx="0" cy="1407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641DF56-D7C4-431D-881E-DE4E2139B36A}"/>
                </a:ext>
              </a:extLst>
            </p:cNvPr>
            <p:cNvSpPr txBox="1"/>
            <p:nvPr/>
          </p:nvSpPr>
          <p:spPr>
            <a:xfrm>
              <a:off x="390827" y="4620791"/>
              <a:ext cx="609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4PAM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6A6196C-C8C8-4287-AC55-004A3FBE606D}"/>
                </a:ext>
              </a:extLst>
            </p:cNvPr>
            <p:cNvSpPr txBox="1"/>
            <p:nvPr/>
          </p:nvSpPr>
          <p:spPr>
            <a:xfrm>
              <a:off x="3426127" y="4620791"/>
              <a:ext cx="685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OFDM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92EA6A-101E-4FCE-A08F-F7AD5A890008}"/>
                </a:ext>
              </a:extLst>
            </p:cNvPr>
            <p:cNvSpPr txBox="1"/>
            <p:nvPr/>
          </p:nvSpPr>
          <p:spPr>
            <a:xfrm>
              <a:off x="1817969" y="4620791"/>
              <a:ext cx="685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16QAM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705B48F-BE7D-4A3A-B3E4-695051295598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4015395" y="5925642"/>
              <a:ext cx="5704" cy="1391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35D06DD-B3F8-42B5-A6C0-EA6B6E518D1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4021099" y="5339064"/>
              <a:ext cx="1548" cy="1601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owchart: Process 115">
              <a:extLst>
                <a:ext uri="{FF2B5EF4-FFF2-40B4-BE49-F238E27FC236}">
                  <a16:creationId xmlns:a16="http://schemas.microsoft.com/office/drawing/2014/main" id="{CE23B751-79BE-4226-B21D-69B7107A69F2}"/>
                </a:ext>
              </a:extLst>
            </p:cNvPr>
            <p:cNvSpPr/>
            <p:nvPr/>
          </p:nvSpPr>
          <p:spPr>
            <a:xfrm>
              <a:off x="1584510" y="6736217"/>
              <a:ext cx="1786574" cy="592916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Save Input Masks</a:t>
              </a:r>
            </a:p>
            <a:p>
              <a:pPr algn="ctr"/>
              <a:r>
                <a:rPr lang="en-GB" sz="1600" dirty="0"/>
                <a:t>to Binary File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54EBB5C-FD42-4EBE-B4A8-6889538A812C}"/>
                </a:ext>
              </a:extLst>
            </p:cNvPr>
            <p:cNvCxnSpPr>
              <a:cxnSpLocks/>
              <a:stCxn id="92" idx="2"/>
              <a:endCxn id="116" idx="0"/>
            </p:cNvCxnSpPr>
            <p:nvPr/>
          </p:nvCxnSpPr>
          <p:spPr>
            <a:xfrm flipH="1">
              <a:off x="2477797" y="6512220"/>
              <a:ext cx="1" cy="2239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713B2A0E-3EB1-438F-9517-278721655A05}"/>
                </a:ext>
              </a:extLst>
            </p:cNvPr>
            <p:cNvSpPr/>
            <p:nvPr/>
          </p:nvSpPr>
          <p:spPr>
            <a:xfrm>
              <a:off x="4920773" y="5940994"/>
              <a:ext cx="1690070" cy="54940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Start Receiver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1EFEE4D-4072-4B11-A788-964207F1CC61}"/>
                </a:ext>
              </a:extLst>
            </p:cNvPr>
            <p:cNvCxnSpPr>
              <a:cxnSpLocks/>
              <a:stCxn id="42" idx="4"/>
              <a:endCxn id="164" idx="0"/>
            </p:cNvCxnSpPr>
            <p:nvPr/>
          </p:nvCxnSpPr>
          <p:spPr>
            <a:xfrm>
              <a:off x="5765808" y="3261585"/>
              <a:ext cx="0" cy="10514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Process 126">
              <a:extLst>
                <a:ext uri="{FF2B5EF4-FFF2-40B4-BE49-F238E27FC236}">
                  <a16:creationId xmlns:a16="http://schemas.microsoft.com/office/drawing/2014/main" id="{2B803816-9CEF-4C3E-967C-4B65EA7C6CEE}"/>
                </a:ext>
              </a:extLst>
            </p:cNvPr>
            <p:cNvSpPr/>
            <p:nvPr/>
          </p:nvSpPr>
          <p:spPr>
            <a:xfrm>
              <a:off x="1584985" y="7553131"/>
              <a:ext cx="1792146" cy="582584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Start Receiver</a:t>
              </a:r>
            </a:p>
          </p:txBody>
        </p:sp>
        <p:sp>
          <p:nvSpPr>
            <p:cNvPr id="128" name="Flowchart: Decision 127">
              <a:extLst>
                <a:ext uri="{FF2B5EF4-FFF2-40B4-BE49-F238E27FC236}">
                  <a16:creationId xmlns:a16="http://schemas.microsoft.com/office/drawing/2014/main" id="{0CE06253-9B2B-4815-A1BA-B49D4E177147}"/>
                </a:ext>
              </a:extLst>
            </p:cNvPr>
            <p:cNvSpPr/>
            <p:nvPr/>
          </p:nvSpPr>
          <p:spPr>
            <a:xfrm>
              <a:off x="165702" y="1167442"/>
              <a:ext cx="2100163" cy="934696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 Transmission Types</a:t>
              </a:r>
            </a:p>
          </p:txBody>
        </p: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2A561CBD-656B-4709-B513-177F74B09A2B}"/>
                </a:ext>
              </a:extLst>
            </p:cNvPr>
            <p:cNvCxnSpPr>
              <a:cxnSpLocks/>
              <a:stCxn id="11" idx="2"/>
              <a:endCxn id="38" idx="0"/>
            </p:cNvCxnSpPr>
            <p:nvPr/>
          </p:nvCxnSpPr>
          <p:spPr>
            <a:xfrm rot="5400000">
              <a:off x="3367699" y="1997410"/>
              <a:ext cx="475178" cy="69434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Parallelogram 146">
              <a:extLst>
                <a:ext uri="{FF2B5EF4-FFF2-40B4-BE49-F238E27FC236}">
                  <a16:creationId xmlns:a16="http://schemas.microsoft.com/office/drawing/2014/main" id="{B756580B-43F8-4A7D-8013-D9983101363A}"/>
                </a:ext>
              </a:extLst>
            </p:cNvPr>
            <p:cNvSpPr/>
            <p:nvPr/>
          </p:nvSpPr>
          <p:spPr>
            <a:xfrm>
              <a:off x="178178" y="226328"/>
              <a:ext cx="2090011" cy="679414"/>
            </a:xfrm>
            <a:prstGeom prst="parallelogram">
              <a:avLst>
                <a:gd name="adj" fmla="val 43693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Transmission Type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C26387E-95AB-4181-9B37-0C0070C7321D}"/>
                </a:ext>
              </a:extLst>
            </p:cNvPr>
            <p:cNvCxnSpPr>
              <a:cxnSpLocks/>
              <a:stCxn id="147" idx="4"/>
              <a:endCxn id="128" idx="0"/>
            </p:cNvCxnSpPr>
            <p:nvPr/>
          </p:nvCxnSpPr>
          <p:spPr>
            <a:xfrm flipH="1">
              <a:off x="1215784" y="905742"/>
              <a:ext cx="7400" cy="2617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401DF74-CA75-4BA7-9195-DB672406DB00}"/>
                </a:ext>
              </a:extLst>
            </p:cNvPr>
            <p:cNvSpPr txBox="1"/>
            <p:nvPr/>
          </p:nvSpPr>
          <p:spPr>
            <a:xfrm>
              <a:off x="1863396" y="1294749"/>
              <a:ext cx="1441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True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7917178-9C35-48BD-A71C-7BDEC4BCA3BB}"/>
                </a:ext>
              </a:extLst>
            </p:cNvPr>
            <p:cNvSpPr txBox="1"/>
            <p:nvPr/>
          </p:nvSpPr>
          <p:spPr>
            <a:xfrm>
              <a:off x="178178" y="2105359"/>
              <a:ext cx="1441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False</a:t>
              </a:r>
            </a:p>
          </p:txBody>
        </p:sp>
        <p:sp>
          <p:nvSpPr>
            <p:cNvPr id="156" name="Flowchart: Terminator 155">
              <a:extLst>
                <a:ext uri="{FF2B5EF4-FFF2-40B4-BE49-F238E27FC236}">
                  <a16:creationId xmlns:a16="http://schemas.microsoft.com/office/drawing/2014/main" id="{B4BFB9EB-5070-4358-BF49-4D7518EF5076}"/>
                </a:ext>
              </a:extLst>
            </p:cNvPr>
            <p:cNvSpPr/>
            <p:nvPr/>
          </p:nvSpPr>
          <p:spPr>
            <a:xfrm>
              <a:off x="389086" y="2608991"/>
              <a:ext cx="1653394" cy="545620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End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9BB5BFB9-10D8-4EE5-87F6-0D8D48329FCF}"/>
                </a:ext>
              </a:extLst>
            </p:cNvPr>
            <p:cNvCxnSpPr>
              <a:cxnSpLocks/>
              <a:stCxn id="128" idx="2"/>
              <a:endCxn id="156" idx="0"/>
            </p:cNvCxnSpPr>
            <p:nvPr/>
          </p:nvCxnSpPr>
          <p:spPr>
            <a:xfrm flipH="1">
              <a:off x="1215783" y="2102138"/>
              <a:ext cx="1" cy="506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lowchart: Process 163">
              <a:extLst>
                <a:ext uri="{FF2B5EF4-FFF2-40B4-BE49-F238E27FC236}">
                  <a16:creationId xmlns:a16="http://schemas.microsoft.com/office/drawing/2014/main" id="{95A8DA1C-2FC2-41F0-9DCA-F5F213E88B30}"/>
                </a:ext>
              </a:extLst>
            </p:cNvPr>
            <p:cNvSpPr/>
            <p:nvPr/>
          </p:nvSpPr>
          <p:spPr>
            <a:xfrm>
              <a:off x="4915888" y="4313060"/>
              <a:ext cx="1699840" cy="549404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Encode Error Correction</a:t>
              </a: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A605BE2-04B2-4E29-9BAD-284AE9F0F5A0}"/>
                </a:ext>
              </a:extLst>
            </p:cNvPr>
            <p:cNvCxnSpPr>
              <a:cxnSpLocks/>
              <a:stCxn id="164" idx="2"/>
              <a:endCxn id="123" idx="0"/>
            </p:cNvCxnSpPr>
            <p:nvPr/>
          </p:nvCxnSpPr>
          <p:spPr>
            <a:xfrm>
              <a:off x="5765808" y="4862464"/>
              <a:ext cx="0" cy="10785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EF7BF2E-1293-4330-85AD-4C9A0D59312E}"/>
                </a:ext>
              </a:extLst>
            </p:cNvPr>
            <p:cNvSpPr/>
            <p:nvPr/>
          </p:nvSpPr>
          <p:spPr>
            <a:xfrm>
              <a:off x="242248" y="8640725"/>
              <a:ext cx="4421830" cy="942755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EFED05A-0D76-49F1-96C8-6DFA82A27D42}"/>
                </a:ext>
              </a:extLst>
            </p:cNvPr>
            <p:cNvSpPr txBox="1"/>
            <p:nvPr/>
          </p:nvSpPr>
          <p:spPr>
            <a:xfrm>
              <a:off x="155591" y="8327802"/>
              <a:ext cx="2027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Transmit_Data</a:t>
              </a:r>
              <a:r>
                <a:rPr lang="en-GB" sz="1400" dirty="0"/>
                <a:t>()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05D20C3-1729-4394-B499-AFA1078D1B6F}"/>
                </a:ext>
              </a:extLst>
            </p:cNvPr>
            <p:cNvCxnSpPr>
              <a:cxnSpLocks/>
              <a:stCxn id="116" idx="2"/>
              <a:endCxn id="127" idx="0"/>
            </p:cNvCxnSpPr>
            <p:nvPr/>
          </p:nvCxnSpPr>
          <p:spPr>
            <a:xfrm>
              <a:off x="2477797" y="7329133"/>
              <a:ext cx="3261" cy="223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38B7243-C602-4200-B513-0441F1542A01}"/>
                </a:ext>
              </a:extLst>
            </p:cNvPr>
            <p:cNvSpPr/>
            <p:nvPr/>
          </p:nvSpPr>
          <p:spPr>
            <a:xfrm>
              <a:off x="4841358" y="6960151"/>
              <a:ext cx="1858286" cy="1533617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Flowchart: Process 176">
              <a:extLst>
                <a:ext uri="{FF2B5EF4-FFF2-40B4-BE49-F238E27FC236}">
                  <a16:creationId xmlns:a16="http://schemas.microsoft.com/office/drawing/2014/main" id="{26766C71-AB49-4329-8177-992C4187D554}"/>
                </a:ext>
              </a:extLst>
            </p:cNvPr>
            <p:cNvSpPr/>
            <p:nvPr/>
          </p:nvSpPr>
          <p:spPr>
            <a:xfrm>
              <a:off x="4962358" y="7139494"/>
              <a:ext cx="1596168" cy="515896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Setup </a:t>
              </a:r>
              <a:r>
                <a:rPr lang="en-GB" sz="1400" dirty="0" err="1"/>
                <a:t>RPi.GPIO</a:t>
              </a:r>
              <a:r>
                <a:rPr lang="en-GB" sz="1400" dirty="0"/>
                <a:t> Pins in Python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4E2B6AE-0EFB-49FA-86E1-8D994B5EED9E}"/>
                </a:ext>
              </a:extLst>
            </p:cNvPr>
            <p:cNvSpPr txBox="1"/>
            <p:nvPr/>
          </p:nvSpPr>
          <p:spPr>
            <a:xfrm>
              <a:off x="4706894" y="6661325"/>
              <a:ext cx="1955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Transmit_Binary_Data</a:t>
              </a:r>
              <a:r>
                <a:rPr lang="en-GB" sz="1400" dirty="0"/>
                <a:t>()</a:t>
              </a:r>
            </a:p>
          </p:txBody>
        </p:sp>
        <p:sp>
          <p:nvSpPr>
            <p:cNvPr id="198" name="Flowchart: Process 197">
              <a:extLst>
                <a:ext uri="{FF2B5EF4-FFF2-40B4-BE49-F238E27FC236}">
                  <a16:creationId xmlns:a16="http://schemas.microsoft.com/office/drawing/2014/main" id="{340117CA-A081-4EC2-BC3B-BB039151C434}"/>
                </a:ext>
              </a:extLst>
            </p:cNvPr>
            <p:cNvSpPr/>
            <p:nvPr/>
          </p:nvSpPr>
          <p:spPr>
            <a:xfrm>
              <a:off x="475505" y="8871008"/>
              <a:ext cx="1636828" cy="53916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Start C Transmitter</a:t>
              </a:r>
            </a:p>
          </p:txBody>
        </p: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3A80F371-BE11-4661-9994-C96B95585259}"/>
                </a:ext>
              </a:extLst>
            </p:cNvPr>
            <p:cNvCxnSpPr>
              <a:cxnSpLocks/>
              <a:stCxn id="127" idx="2"/>
              <a:endCxn id="198" idx="0"/>
            </p:cNvCxnSpPr>
            <p:nvPr/>
          </p:nvCxnSpPr>
          <p:spPr>
            <a:xfrm rot="5400000">
              <a:off x="1519843" y="7909792"/>
              <a:ext cx="735293" cy="1187139"/>
            </a:xfrm>
            <a:prstGeom prst="bentConnector3">
              <a:avLst>
                <a:gd name="adj1" fmla="val 7795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688C4E1B-9076-4896-AB51-642503C9202E}"/>
                </a:ext>
              </a:extLst>
            </p:cNvPr>
            <p:cNvCxnSpPr>
              <a:cxnSpLocks/>
              <a:stCxn id="198" idx="3"/>
              <a:endCxn id="247" idx="5"/>
            </p:cNvCxnSpPr>
            <p:nvPr/>
          </p:nvCxnSpPr>
          <p:spPr>
            <a:xfrm>
              <a:off x="2112333" y="9140589"/>
              <a:ext cx="80576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3872753E-1D96-4CDB-9751-867FB5EABAE6}"/>
                </a:ext>
              </a:extLst>
            </p:cNvPr>
            <p:cNvCxnSpPr>
              <a:cxnSpLocks/>
              <a:stCxn id="247" idx="2"/>
              <a:endCxn id="19" idx="1"/>
            </p:cNvCxnSpPr>
            <p:nvPr/>
          </p:nvCxnSpPr>
          <p:spPr>
            <a:xfrm>
              <a:off x="4321308" y="9140590"/>
              <a:ext cx="612437" cy="32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7F352A10-0CCC-45D5-A466-69A81A66B589}"/>
                </a:ext>
              </a:extLst>
            </p:cNvPr>
            <p:cNvCxnSpPr>
              <a:cxnSpLocks/>
              <a:stCxn id="177" idx="2"/>
              <a:endCxn id="246" idx="0"/>
            </p:cNvCxnSpPr>
            <p:nvPr/>
          </p:nvCxnSpPr>
          <p:spPr>
            <a:xfrm>
              <a:off x="5760442" y="7655390"/>
              <a:ext cx="5835" cy="2267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C02C68E7-504C-4C04-9AB3-A5A79EE041F6}"/>
                </a:ext>
              </a:extLst>
            </p:cNvPr>
            <p:cNvCxnSpPr>
              <a:cxnSpLocks/>
              <a:stCxn id="246" idx="4"/>
              <a:endCxn id="19" idx="0"/>
            </p:cNvCxnSpPr>
            <p:nvPr/>
          </p:nvCxnSpPr>
          <p:spPr>
            <a:xfrm flipH="1">
              <a:off x="5760442" y="8389285"/>
              <a:ext cx="5835" cy="4817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55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67549CCF-1708-4498-B2F8-18F64112E1EB}"/>
              </a:ext>
            </a:extLst>
          </p:cNvPr>
          <p:cNvGrpSpPr/>
          <p:nvPr/>
        </p:nvGrpSpPr>
        <p:grpSpPr>
          <a:xfrm>
            <a:off x="-108523" y="226328"/>
            <a:ext cx="6890836" cy="9586956"/>
            <a:chOff x="-108523" y="226328"/>
            <a:chExt cx="6890836" cy="9586956"/>
          </a:xfrm>
        </p:grpSpPr>
        <p:sp>
          <p:nvSpPr>
            <p:cNvPr id="173" name="Flowchart: Process 172">
              <a:extLst>
                <a:ext uri="{FF2B5EF4-FFF2-40B4-BE49-F238E27FC236}">
                  <a16:creationId xmlns:a16="http://schemas.microsoft.com/office/drawing/2014/main" id="{4EED020C-3077-4DB6-9233-5C176F030D95}"/>
                </a:ext>
              </a:extLst>
            </p:cNvPr>
            <p:cNvSpPr/>
            <p:nvPr/>
          </p:nvSpPr>
          <p:spPr>
            <a:xfrm>
              <a:off x="1659890" y="7271746"/>
              <a:ext cx="1371590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Convert mask pins to I&amp;Q DAC values</a:t>
              </a:r>
            </a:p>
          </p:txBody>
        </p:sp>
        <p:sp>
          <p:nvSpPr>
            <p:cNvPr id="178" name="Flowchart: Process 177">
              <a:extLst>
                <a:ext uri="{FF2B5EF4-FFF2-40B4-BE49-F238E27FC236}">
                  <a16:creationId xmlns:a16="http://schemas.microsoft.com/office/drawing/2014/main" id="{4E52DE8E-BE68-4B58-A1A9-2047B3917F0F}"/>
                </a:ext>
              </a:extLst>
            </p:cNvPr>
            <p:cNvSpPr/>
            <p:nvPr/>
          </p:nvSpPr>
          <p:spPr>
            <a:xfrm>
              <a:off x="1660933" y="8437529"/>
              <a:ext cx="1369505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Combine 2 I&amp;Q symbols into byte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EFDEBDA1-D6C2-4FFA-94F8-DB6D065C3D6F}"/>
                </a:ext>
              </a:extLst>
            </p:cNvPr>
            <p:cNvCxnSpPr>
              <a:cxnSpLocks/>
              <a:stCxn id="173" idx="2"/>
            </p:cNvCxnSpPr>
            <p:nvPr/>
          </p:nvCxnSpPr>
          <p:spPr>
            <a:xfrm>
              <a:off x="2345685" y="7717618"/>
              <a:ext cx="1" cy="1407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0A490698-08EC-4B7A-A322-7348C2710DDA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>
              <a:off x="2345686" y="8304196"/>
              <a:ext cx="0" cy="1333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lowchart: Process 107">
              <a:extLst>
                <a:ext uri="{FF2B5EF4-FFF2-40B4-BE49-F238E27FC236}">
                  <a16:creationId xmlns:a16="http://schemas.microsoft.com/office/drawing/2014/main" id="{7B1F64D5-CA01-4795-9485-79AE3E40E29F}"/>
                </a:ext>
              </a:extLst>
            </p:cNvPr>
            <p:cNvSpPr/>
            <p:nvPr/>
          </p:nvSpPr>
          <p:spPr>
            <a:xfrm>
              <a:off x="2574532" y="3436419"/>
              <a:ext cx="1636828" cy="53916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Start C </a:t>
              </a:r>
            </a:p>
            <a:p>
              <a:pPr algn="ctr"/>
              <a:r>
                <a:rPr lang="en-GB" sz="1600" dirty="0"/>
                <a:t>Receiver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BF901DE-EB38-461F-A109-D6DAA2185721}"/>
                </a:ext>
              </a:extLst>
            </p:cNvPr>
            <p:cNvCxnSpPr>
              <a:cxnSpLocks/>
              <a:stCxn id="11" idx="3"/>
              <a:endCxn id="177" idx="0"/>
            </p:cNvCxnSpPr>
            <p:nvPr/>
          </p:nvCxnSpPr>
          <p:spPr>
            <a:xfrm>
              <a:off x="5002542" y="1565805"/>
              <a:ext cx="734765" cy="124859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Flowchart: Process 255">
              <a:extLst>
                <a:ext uri="{FF2B5EF4-FFF2-40B4-BE49-F238E27FC236}">
                  <a16:creationId xmlns:a16="http://schemas.microsoft.com/office/drawing/2014/main" id="{064ED80D-2F22-4B11-BFFA-C43891A38348}"/>
                </a:ext>
              </a:extLst>
            </p:cNvPr>
            <p:cNvSpPr/>
            <p:nvPr/>
          </p:nvSpPr>
          <p:spPr>
            <a:xfrm>
              <a:off x="5521112" y="2449184"/>
              <a:ext cx="432390" cy="17211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Parallelogram 246">
              <a:extLst>
                <a:ext uri="{FF2B5EF4-FFF2-40B4-BE49-F238E27FC236}">
                  <a16:creationId xmlns:a16="http://schemas.microsoft.com/office/drawing/2014/main" id="{0016A0E1-60D3-452E-BC17-47ECB75CAA21}"/>
                </a:ext>
              </a:extLst>
            </p:cNvPr>
            <p:cNvSpPr/>
            <p:nvPr/>
          </p:nvSpPr>
          <p:spPr>
            <a:xfrm>
              <a:off x="230173" y="3436420"/>
              <a:ext cx="1636828" cy="539162"/>
            </a:xfrm>
            <a:prstGeom prst="parallelogram">
              <a:avLst>
                <a:gd name="adj" fmla="val 4333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Output Return Code</a:t>
              </a:r>
            </a:p>
          </p:txBody>
        </p:sp>
        <p:sp>
          <p:nvSpPr>
            <p:cNvPr id="246" name="Parallelogram 245">
              <a:extLst>
                <a:ext uri="{FF2B5EF4-FFF2-40B4-BE49-F238E27FC236}">
                  <a16:creationId xmlns:a16="http://schemas.microsoft.com/office/drawing/2014/main" id="{C066C6B9-33A9-446C-BBAE-4583C4ED7176}"/>
                </a:ext>
              </a:extLst>
            </p:cNvPr>
            <p:cNvSpPr/>
            <p:nvPr/>
          </p:nvSpPr>
          <p:spPr>
            <a:xfrm>
              <a:off x="4916445" y="3557052"/>
              <a:ext cx="1641724" cy="507141"/>
            </a:xfrm>
            <a:prstGeom prst="parallelogram">
              <a:avLst>
                <a:gd name="adj" fmla="val 4333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Input Data on Clock Pulses</a:t>
              </a:r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982007B1-0EC9-41D6-9AED-A589557CD62E}"/>
                </a:ext>
              </a:extLst>
            </p:cNvPr>
            <p:cNvSpPr/>
            <p:nvPr/>
          </p:nvSpPr>
          <p:spPr>
            <a:xfrm>
              <a:off x="3125763" y="285435"/>
              <a:ext cx="1653394" cy="545620"/>
            </a:xfrm>
            <a:prstGeom prst="flowChartTerminator">
              <a:avLst/>
            </a:prstGeom>
            <a:ln>
              <a:solidFill>
                <a:srgbClr val="92D05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Start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1F0DADB-B8A7-452B-B2D9-12C294308EE3}"/>
                </a:ext>
              </a:extLst>
            </p:cNvPr>
            <p:cNvCxnSpPr>
              <a:cxnSpLocks/>
              <a:stCxn id="4" idx="1"/>
              <a:endCxn id="147" idx="2"/>
            </p:cNvCxnSpPr>
            <p:nvPr/>
          </p:nvCxnSpPr>
          <p:spPr>
            <a:xfrm flipH="1">
              <a:off x="2119761" y="558245"/>
              <a:ext cx="1006002" cy="7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E97A46-DFCE-4A9A-AC08-E9C8DAB2DE80}"/>
                </a:ext>
              </a:extLst>
            </p:cNvPr>
            <p:cNvCxnSpPr>
              <a:cxnSpLocks/>
              <a:stCxn id="128" idx="3"/>
              <a:endCxn id="11" idx="1"/>
            </p:cNvCxnSpPr>
            <p:nvPr/>
          </p:nvCxnSpPr>
          <p:spPr>
            <a:xfrm flipV="1">
              <a:off x="2265865" y="1565805"/>
              <a:ext cx="636513" cy="63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935E6203-8E63-44ED-9F9A-3FE18D52760F}"/>
                </a:ext>
              </a:extLst>
            </p:cNvPr>
            <p:cNvSpPr/>
            <p:nvPr/>
          </p:nvSpPr>
          <p:spPr>
            <a:xfrm>
              <a:off x="2902378" y="1087247"/>
              <a:ext cx="2100164" cy="957116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“OOK”</a:t>
              </a:r>
            </a:p>
          </p:txBody>
        </p:sp>
        <p:sp>
          <p:nvSpPr>
            <p:cNvPr id="19" name="Flowchart: Terminator 18">
              <a:extLst>
                <a:ext uri="{FF2B5EF4-FFF2-40B4-BE49-F238E27FC236}">
                  <a16:creationId xmlns:a16="http://schemas.microsoft.com/office/drawing/2014/main" id="{A3273B8D-5181-43F8-88B2-E5BAB2B43AF3}"/>
                </a:ext>
              </a:extLst>
            </p:cNvPr>
            <p:cNvSpPr/>
            <p:nvPr/>
          </p:nvSpPr>
          <p:spPr>
            <a:xfrm>
              <a:off x="4897335" y="9200767"/>
              <a:ext cx="1653394" cy="545620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D64C6A-F75C-4509-A61A-C03724BC5567}"/>
                </a:ext>
              </a:extLst>
            </p:cNvPr>
            <p:cNvSpPr txBox="1"/>
            <p:nvPr/>
          </p:nvSpPr>
          <p:spPr>
            <a:xfrm>
              <a:off x="2821756" y="1976700"/>
              <a:ext cx="1441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/>
                <a:t>False</a:t>
              </a:r>
              <a:endParaRPr lang="en-GB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AE51F4-FA77-40B5-9A1A-13D48A16F3A8}"/>
                </a:ext>
              </a:extLst>
            </p:cNvPr>
            <p:cNvSpPr txBox="1"/>
            <p:nvPr/>
          </p:nvSpPr>
          <p:spPr>
            <a:xfrm>
              <a:off x="4698562" y="1251511"/>
              <a:ext cx="1441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True</a:t>
              </a: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E60BDCF6-69FC-4CBC-B8F3-81B8352C08D3}"/>
                </a:ext>
              </a:extLst>
            </p:cNvPr>
            <p:cNvSpPr/>
            <p:nvPr/>
          </p:nvSpPr>
          <p:spPr>
            <a:xfrm>
              <a:off x="1302935" y="9133870"/>
              <a:ext cx="2090011" cy="679414"/>
            </a:xfrm>
            <a:prstGeom prst="parallelogram">
              <a:avLst>
                <a:gd name="adj" fmla="val 43693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Save Data </a:t>
              </a:r>
            </a:p>
            <a:p>
              <a:pPr algn="ctr"/>
              <a:r>
                <a:rPr lang="en-GB" dirty="0"/>
                <a:t>To Analyse</a:t>
              </a:r>
            </a:p>
          </p:txBody>
        </p:sp>
        <p:sp>
          <p:nvSpPr>
            <p:cNvPr id="44" name="Flowchart: Process 43">
              <a:extLst>
                <a:ext uri="{FF2B5EF4-FFF2-40B4-BE49-F238E27FC236}">
                  <a16:creationId xmlns:a16="http://schemas.microsoft.com/office/drawing/2014/main" id="{279E6734-D2D5-44FF-B9B4-D6CDA92D9C92}"/>
                </a:ext>
              </a:extLst>
            </p:cNvPr>
            <p:cNvSpPr/>
            <p:nvPr/>
          </p:nvSpPr>
          <p:spPr>
            <a:xfrm>
              <a:off x="3201898" y="7271746"/>
              <a:ext cx="1371590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Remove CP, FFT sampled signal</a:t>
              </a:r>
              <a:endParaRPr lang="en-GB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7FAC50B-AA7A-46D7-8C9E-56A4C2ECD709}"/>
                </a:ext>
              </a:extLst>
            </p:cNvPr>
            <p:cNvSpPr/>
            <p:nvPr/>
          </p:nvSpPr>
          <p:spPr>
            <a:xfrm>
              <a:off x="13275" y="6111791"/>
              <a:ext cx="4636428" cy="2862085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A24C3A-09B5-4F7E-8538-09E683E2D464}"/>
                </a:ext>
              </a:extLst>
            </p:cNvPr>
            <p:cNvSpPr txBox="1"/>
            <p:nvPr/>
          </p:nvSpPr>
          <p:spPr>
            <a:xfrm>
              <a:off x="-108523" y="5800183"/>
              <a:ext cx="2027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Decode_Masks</a:t>
              </a:r>
              <a:r>
                <a:rPr lang="en-GB" sz="1400" dirty="0"/>
                <a:t>()</a:t>
              </a:r>
            </a:p>
          </p:txBody>
        </p:sp>
        <p:sp>
          <p:nvSpPr>
            <p:cNvPr id="70" name="Flowchart: Decision 69">
              <a:extLst>
                <a:ext uri="{FF2B5EF4-FFF2-40B4-BE49-F238E27FC236}">
                  <a16:creationId xmlns:a16="http://schemas.microsoft.com/office/drawing/2014/main" id="{47863CAB-0712-4FD5-82C6-58E8C534E52D}"/>
                </a:ext>
              </a:extLst>
            </p:cNvPr>
            <p:cNvSpPr/>
            <p:nvPr/>
          </p:nvSpPr>
          <p:spPr>
            <a:xfrm>
              <a:off x="1487408" y="6272454"/>
              <a:ext cx="1714490" cy="781354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4PAM, 16QAM, OFDM</a:t>
              </a: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ED4DD9AD-AF66-41D9-B647-78DC208FC70D}"/>
                </a:ext>
              </a:extLst>
            </p:cNvPr>
            <p:cNvSpPr/>
            <p:nvPr/>
          </p:nvSpPr>
          <p:spPr>
            <a:xfrm>
              <a:off x="112200" y="7271746"/>
              <a:ext cx="1371590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Convert mask pins to DAC value</a:t>
              </a:r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71553A62-9E22-41F0-9207-DD5BE729602C}"/>
                </a:ext>
              </a:extLst>
            </p:cNvPr>
            <p:cNvCxnSpPr>
              <a:cxnSpLocks/>
              <a:stCxn id="70" idx="3"/>
              <a:endCxn id="44" idx="0"/>
            </p:cNvCxnSpPr>
            <p:nvPr/>
          </p:nvCxnSpPr>
          <p:spPr>
            <a:xfrm>
              <a:off x="3201898" y="6663131"/>
              <a:ext cx="685795" cy="60861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27678BD5-EFD0-495C-810A-A16E7A734042}"/>
                </a:ext>
              </a:extLst>
            </p:cNvPr>
            <p:cNvCxnSpPr>
              <a:cxnSpLocks/>
              <a:stCxn id="70" idx="1"/>
              <a:endCxn id="78" idx="0"/>
            </p:cNvCxnSpPr>
            <p:nvPr/>
          </p:nvCxnSpPr>
          <p:spPr>
            <a:xfrm rot="10800000" flipV="1">
              <a:off x="797996" y="6663130"/>
              <a:ext cx="689413" cy="60861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66F839D-87C5-47C7-9EB9-24DD80F89EE3}"/>
                </a:ext>
              </a:extLst>
            </p:cNvPr>
            <p:cNvCxnSpPr>
              <a:cxnSpLocks/>
              <a:stCxn id="70" idx="2"/>
              <a:endCxn id="173" idx="0"/>
            </p:cNvCxnSpPr>
            <p:nvPr/>
          </p:nvCxnSpPr>
          <p:spPr>
            <a:xfrm>
              <a:off x="2344653" y="7053808"/>
              <a:ext cx="1032" cy="217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owchart: Process 88">
              <a:extLst>
                <a:ext uri="{FF2B5EF4-FFF2-40B4-BE49-F238E27FC236}">
                  <a16:creationId xmlns:a16="http://schemas.microsoft.com/office/drawing/2014/main" id="{2D61C1F1-E3CF-4B76-B6A7-82B75D3B3F57}"/>
                </a:ext>
              </a:extLst>
            </p:cNvPr>
            <p:cNvSpPr/>
            <p:nvPr/>
          </p:nvSpPr>
          <p:spPr>
            <a:xfrm>
              <a:off x="3201898" y="7858324"/>
              <a:ext cx="1371590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Estimate I&amp;Q symbols for carrier</a:t>
              </a:r>
            </a:p>
          </p:txBody>
        </p:sp>
        <p:sp>
          <p:nvSpPr>
            <p:cNvPr id="91" name="Flowchart: Process 90">
              <a:extLst>
                <a:ext uri="{FF2B5EF4-FFF2-40B4-BE49-F238E27FC236}">
                  <a16:creationId xmlns:a16="http://schemas.microsoft.com/office/drawing/2014/main" id="{35A55737-CD00-438E-9203-2E172CD7232C}"/>
                </a:ext>
              </a:extLst>
            </p:cNvPr>
            <p:cNvSpPr/>
            <p:nvPr/>
          </p:nvSpPr>
          <p:spPr>
            <a:xfrm>
              <a:off x="112200" y="7858324"/>
              <a:ext cx="2918235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Adjust gain for attenuation (scale by maximum value) and estimate symbols</a:t>
              </a:r>
            </a:p>
          </p:txBody>
        </p:sp>
        <p:sp>
          <p:nvSpPr>
            <p:cNvPr id="92" name="Flowchart: Process 91">
              <a:extLst>
                <a:ext uri="{FF2B5EF4-FFF2-40B4-BE49-F238E27FC236}">
                  <a16:creationId xmlns:a16="http://schemas.microsoft.com/office/drawing/2014/main" id="{74F21A3D-76E0-4544-A461-A9D8992E59E7}"/>
                </a:ext>
              </a:extLst>
            </p:cNvPr>
            <p:cNvSpPr/>
            <p:nvPr/>
          </p:nvSpPr>
          <p:spPr>
            <a:xfrm>
              <a:off x="113243" y="8437529"/>
              <a:ext cx="1369505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Combine set of 4 symbols into byte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8F062F6-3159-4A2A-BFDD-FE3C6A711E15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>
              <a:off x="797995" y="7717618"/>
              <a:ext cx="0" cy="1601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F54D765-03BA-4606-9AED-203A17006921}"/>
                </a:ext>
              </a:extLst>
            </p:cNvPr>
            <p:cNvCxnSpPr>
              <a:cxnSpLocks/>
            </p:cNvCxnSpPr>
            <p:nvPr/>
          </p:nvCxnSpPr>
          <p:spPr>
            <a:xfrm>
              <a:off x="797996" y="8304196"/>
              <a:ext cx="0" cy="1404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641DF56-D7C4-431D-881E-DE4E2139B36A}"/>
                </a:ext>
              </a:extLst>
            </p:cNvPr>
            <p:cNvSpPr txBox="1"/>
            <p:nvPr/>
          </p:nvSpPr>
          <p:spPr>
            <a:xfrm>
              <a:off x="255873" y="6999345"/>
              <a:ext cx="609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4PAM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6A6196C-C8C8-4287-AC55-004A3FBE606D}"/>
                </a:ext>
              </a:extLst>
            </p:cNvPr>
            <p:cNvSpPr txBox="1"/>
            <p:nvPr/>
          </p:nvSpPr>
          <p:spPr>
            <a:xfrm>
              <a:off x="3291173" y="6999345"/>
              <a:ext cx="685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OFDM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92EA6A-101E-4FCE-A08F-F7AD5A890008}"/>
                </a:ext>
              </a:extLst>
            </p:cNvPr>
            <p:cNvSpPr txBox="1"/>
            <p:nvPr/>
          </p:nvSpPr>
          <p:spPr>
            <a:xfrm>
              <a:off x="1683015" y="6999345"/>
              <a:ext cx="685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16QAM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705B48F-BE7D-4A3A-B3E4-695051295598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3880441" y="8304196"/>
              <a:ext cx="7252" cy="1391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35D06DD-B3F8-42B5-A6C0-EA6B6E518D1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3886145" y="7717618"/>
              <a:ext cx="1548" cy="1601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owchart: Process 115">
              <a:extLst>
                <a:ext uri="{FF2B5EF4-FFF2-40B4-BE49-F238E27FC236}">
                  <a16:creationId xmlns:a16="http://schemas.microsoft.com/office/drawing/2014/main" id="{CE23B751-79BE-4226-B21D-69B7107A69F2}"/>
                </a:ext>
              </a:extLst>
            </p:cNvPr>
            <p:cNvSpPr/>
            <p:nvPr/>
          </p:nvSpPr>
          <p:spPr>
            <a:xfrm>
              <a:off x="232453" y="4609679"/>
              <a:ext cx="1786574" cy="592916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Save Input Masks</a:t>
              </a:r>
            </a:p>
            <a:p>
              <a:pPr algn="ctr"/>
              <a:r>
                <a:rPr lang="en-GB" sz="1600" dirty="0"/>
                <a:t>to Binary File</a:t>
              </a:r>
            </a:p>
          </p:txBody>
        </p:sp>
        <p:sp>
          <p:nvSpPr>
            <p:cNvPr id="128" name="Flowchart: Decision 127">
              <a:extLst>
                <a:ext uri="{FF2B5EF4-FFF2-40B4-BE49-F238E27FC236}">
                  <a16:creationId xmlns:a16="http://schemas.microsoft.com/office/drawing/2014/main" id="{0CE06253-9B2B-4815-A1BA-B49D4E177147}"/>
                </a:ext>
              </a:extLst>
            </p:cNvPr>
            <p:cNvSpPr/>
            <p:nvPr/>
          </p:nvSpPr>
          <p:spPr>
            <a:xfrm>
              <a:off x="165702" y="1104812"/>
              <a:ext cx="2100163" cy="934696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 Transmission Types</a:t>
              </a:r>
            </a:p>
          </p:txBody>
        </p:sp>
        <p:sp>
          <p:nvSpPr>
            <p:cNvPr id="147" name="Parallelogram 146">
              <a:extLst>
                <a:ext uri="{FF2B5EF4-FFF2-40B4-BE49-F238E27FC236}">
                  <a16:creationId xmlns:a16="http://schemas.microsoft.com/office/drawing/2014/main" id="{B756580B-43F8-4A7D-8013-D9983101363A}"/>
                </a:ext>
              </a:extLst>
            </p:cNvPr>
            <p:cNvSpPr/>
            <p:nvPr/>
          </p:nvSpPr>
          <p:spPr>
            <a:xfrm>
              <a:off x="178178" y="226328"/>
              <a:ext cx="2090011" cy="679414"/>
            </a:xfrm>
            <a:prstGeom prst="parallelogram">
              <a:avLst>
                <a:gd name="adj" fmla="val 43693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Transmission Type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C26387E-95AB-4181-9B37-0C0070C7321D}"/>
                </a:ext>
              </a:extLst>
            </p:cNvPr>
            <p:cNvCxnSpPr>
              <a:cxnSpLocks/>
              <a:stCxn id="147" idx="4"/>
              <a:endCxn id="128" idx="0"/>
            </p:cNvCxnSpPr>
            <p:nvPr/>
          </p:nvCxnSpPr>
          <p:spPr>
            <a:xfrm flipH="1">
              <a:off x="1215784" y="905742"/>
              <a:ext cx="7400" cy="1990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401DF74-CA75-4BA7-9195-DB672406DB00}"/>
                </a:ext>
              </a:extLst>
            </p:cNvPr>
            <p:cNvSpPr txBox="1"/>
            <p:nvPr/>
          </p:nvSpPr>
          <p:spPr>
            <a:xfrm>
              <a:off x="1863396" y="1232119"/>
              <a:ext cx="1441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True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7917178-9C35-48BD-A71C-7BDEC4BCA3BB}"/>
                </a:ext>
              </a:extLst>
            </p:cNvPr>
            <p:cNvSpPr txBox="1"/>
            <p:nvPr/>
          </p:nvSpPr>
          <p:spPr>
            <a:xfrm>
              <a:off x="178178" y="1971849"/>
              <a:ext cx="1441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False</a:t>
              </a:r>
            </a:p>
          </p:txBody>
        </p:sp>
        <p:sp>
          <p:nvSpPr>
            <p:cNvPr id="156" name="Flowchart: Terminator 155">
              <a:extLst>
                <a:ext uri="{FF2B5EF4-FFF2-40B4-BE49-F238E27FC236}">
                  <a16:creationId xmlns:a16="http://schemas.microsoft.com/office/drawing/2014/main" id="{B4BFB9EB-5070-4358-BF49-4D7518EF5076}"/>
                </a:ext>
              </a:extLst>
            </p:cNvPr>
            <p:cNvSpPr/>
            <p:nvPr/>
          </p:nvSpPr>
          <p:spPr>
            <a:xfrm>
              <a:off x="389086" y="2303188"/>
              <a:ext cx="1653394" cy="545620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End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9BB5BFB9-10D8-4EE5-87F6-0D8D48329FCF}"/>
                </a:ext>
              </a:extLst>
            </p:cNvPr>
            <p:cNvCxnSpPr>
              <a:cxnSpLocks/>
              <a:stCxn id="128" idx="2"/>
              <a:endCxn id="156" idx="0"/>
            </p:cNvCxnSpPr>
            <p:nvPr/>
          </p:nvCxnSpPr>
          <p:spPr>
            <a:xfrm flipH="1">
              <a:off x="1215783" y="2039508"/>
              <a:ext cx="1" cy="2636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lowchart: Process 163">
              <a:extLst>
                <a:ext uri="{FF2B5EF4-FFF2-40B4-BE49-F238E27FC236}">
                  <a16:creationId xmlns:a16="http://schemas.microsoft.com/office/drawing/2014/main" id="{95A8DA1C-2FC2-41F0-9DCA-F5F213E88B30}"/>
                </a:ext>
              </a:extLst>
            </p:cNvPr>
            <p:cNvSpPr/>
            <p:nvPr/>
          </p:nvSpPr>
          <p:spPr>
            <a:xfrm>
              <a:off x="4682149" y="5262953"/>
              <a:ext cx="2100164" cy="777971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Decode Error Correction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EF7BF2E-1293-4330-85AD-4C9A0D59312E}"/>
                </a:ext>
              </a:extLst>
            </p:cNvPr>
            <p:cNvSpPr/>
            <p:nvPr/>
          </p:nvSpPr>
          <p:spPr>
            <a:xfrm>
              <a:off x="13275" y="3206136"/>
              <a:ext cx="4395270" cy="942755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EFED05A-0D76-49F1-96C8-6DFA82A27D42}"/>
                </a:ext>
              </a:extLst>
            </p:cNvPr>
            <p:cNvSpPr txBox="1"/>
            <p:nvPr/>
          </p:nvSpPr>
          <p:spPr>
            <a:xfrm>
              <a:off x="-49838" y="2893213"/>
              <a:ext cx="2027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Transmit_Data</a:t>
              </a:r>
              <a:r>
                <a:rPr lang="en-GB" sz="1400" dirty="0"/>
                <a:t>()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38B7243-C602-4200-B513-0441F1542A01}"/>
                </a:ext>
              </a:extLst>
            </p:cNvPr>
            <p:cNvSpPr/>
            <p:nvPr/>
          </p:nvSpPr>
          <p:spPr>
            <a:xfrm>
              <a:off x="4808164" y="2679948"/>
              <a:ext cx="1858286" cy="1533617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Flowchart: Process 176">
              <a:extLst>
                <a:ext uri="{FF2B5EF4-FFF2-40B4-BE49-F238E27FC236}">
                  <a16:creationId xmlns:a16="http://schemas.microsoft.com/office/drawing/2014/main" id="{26766C71-AB49-4329-8177-992C4187D554}"/>
                </a:ext>
              </a:extLst>
            </p:cNvPr>
            <p:cNvSpPr/>
            <p:nvPr/>
          </p:nvSpPr>
          <p:spPr>
            <a:xfrm>
              <a:off x="4939223" y="2814402"/>
              <a:ext cx="1596168" cy="515896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Setup </a:t>
              </a:r>
              <a:r>
                <a:rPr lang="en-GB" sz="1400" dirty="0" err="1"/>
                <a:t>RPi.GPIO</a:t>
              </a:r>
              <a:r>
                <a:rPr lang="en-GB" sz="1400" dirty="0"/>
                <a:t> Pins in Python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4E2B6AE-0EFB-49FA-86E1-8D994B5EED9E}"/>
                </a:ext>
              </a:extLst>
            </p:cNvPr>
            <p:cNvSpPr txBox="1"/>
            <p:nvPr/>
          </p:nvSpPr>
          <p:spPr>
            <a:xfrm>
              <a:off x="4759425" y="2364585"/>
              <a:ext cx="1955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Receive_Binary_Data</a:t>
              </a:r>
              <a:r>
                <a:rPr lang="en-GB" sz="1400" dirty="0"/>
                <a:t>()</a:t>
              </a: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7F352A10-0CCC-45D5-A466-69A81A66B589}"/>
                </a:ext>
              </a:extLst>
            </p:cNvPr>
            <p:cNvCxnSpPr>
              <a:cxnSpLocks/>
            </p:cNvCxnSpPr>
            <p:nvPr/>
          </p:nvCxnSpPr>
          <p:spPr>
            <a:xfrm>
              <a:off x="5737307" y="3330298"/>
              <a:ext cx="0" cy="2267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BFBD6C7E-899D-42F7-84C5-7573FBEB7E69}"/>
                </a:ext>
              </a:extLst>
            </p:cNvPr>
            <p:cNvSpPr/>
            <p:nvPr/>
          </p:nvSpPr>
          <p:spPr>
            <a:xfrm>
              <a:off x="4692302" y="7154975"/>
              <a:ext cx="2090011" cy="679414"/>
            </a:xfrm>
            <a:prstGeom prst="parallelogram">
              <a:avLst>
                <a:gd name="adj" fmla="val 43693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Save Data </a:t>
              </a:r>
            </a:p>
            <a:p>
              <a:pPr algn="ctr"/>
              <a:r>
                <a:rPr lang="en-GB" dirty="0"/>
                <a:t>To Analyse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9D6E691-A549-40F4-946F-B39B27708199}"/>
                </a:ext>
              </a:extLst>
            </p:cNvPr>
            <p:cNvCxnSpPr>
              <a:cxnSpLocks/>
              <a:stCxn id="246" idx="4"/>
              <a:endCxn id="164" idx="0"/>
            </p:cNvCxnSpPr>
            <p:nvPr/>
          </p:nvCxnSpPr>
          <p:spPr>
            <a:xfrm flipH="1">
              <a:off x="5732231" y="4064193"/>
              <a:ext cx="5076" cy="1198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DF559B5-0415-4C6C-ADDC-EF8BDFF670B3}"/>
                </a:ext>
              </a:extLst>
            </p:cNvPr>
            <p:cNvCxnSpPr>
              <a:cxnSpLocks/>
              <a:stCxn id="164" idx="2"/>
              <a:endCxn id="81" idx="0"/>
            </p:cNvCxnSpPr>
            <p:nvPr/>
          </p:nvCxnSpPr>
          <p:spPr>
            <a:xfrm>
              <a:off x="5732231" y="6040924"/>
              <a:ext cx="5077" cy="1114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D4B8EAC-9F8A-40BB-9B5B-0200D7F81E91}"/>
                </a:ext>
              </a:extLst>
            </p:cNvPr>
            <p:cNvCxnSpPr>
              <a:cxnSpLocks/>
              <a:stCxn id="81" idx="4"/>
              <a:endCxn id="19" idx="0"/>
            </p:cNvCxnSpPr>
            <p:nvPr/>
          </p:nvCxnSpPr>
          <p:spPr>
            <a:xfrm flipH="1">
              <a:off x="5724032" y="7834389"/>
              <a:ext cx="13276" cy="136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FD60599-DF63-4D27-BB84-0C222A9F149E}"/>
                </a:ext>
              </a:extLst>
            </p:cNvPr>
            <p:cNvCxnSpPr>
              <a:cxnSpLocks/>
              <a:stCxn id="108" idx="1"/>
              <a:endCxn id="247" idx="2"/>
            </p:cNvCxnSpPr>
            <p:nvPr/>
          </p:nvCxnSpPr>
          <p:spPr>
            <a:xfrm flipH="1">
              <a:off x="1750192" y="3706000"/>
              <a:ext cx="82434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2D1CD1C4-7F34-4C39-B032-5D52B9B7837E}"/>
                </a:ext>
              </a:extLst>
            </p:cNvPr>
            <p:cNvCxnSpPr>
              <a:cxnSpLocks/>
              <a:stCxn id="11" idx="2"/>
              <a:endCxn id="108" idx="0"/>
            </p:cNvCxnSpPr>
            <p:nvPr/>
          </p:nvCxnSpPr>
          <p:spPr>
            <a:xfrm rot="5400000">
              <a:off x="2976675" y="2460634"/>
              <a:ext cx="1392056" cy="55951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lowchart: Decision 117">
              <a:extLst>
                <a:ext uri="{FF2B5EF4-FFF2-40B4-BE49-F238E27FC236}">
                  <a16:creationId xmlns:a16="http://schemas.microsoft.com/office/drawing/2014/main" id="{709A26CA-B88D-467A-B61C-C1F37CE6827E}"/>
                </a:ext>
              </a:extLst>
            </p:cNvPr>
            <p:cNvSpPr/>
            <p:nvPr/>
          </p:nvSpPr>
          <p:spPr>
            <a:xfrm>
              <a:off x="2543910" y="4467773"/>
              <a:ext cx="1969916" cy="876728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Received Correctly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7BDEF73-36D6-42E3-BF41-C8598B5DCAA9}"/>
                </a:ext>
              </a:extLst>
            </p:cNvPr>
            <p:cNvCxnSpPr>
              <a:cxnSpLocks/>
              <a:stCxn id="118" idx="1"/>
              <a:endCxn id="116" idx="3"/>
            </p:cNvCxnSpPr>
            <p:nvPr/>
          </p:nvCxnSpPr>
          <p:spPr>
            <a:xfrm flipH="1">
              <a:off x="2019027" y="4906137"/>
              <a:ext cx="5248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42EC678-8C95-4EB2-8683-372593CDB12E}"/>
                </a:ext>
              </a:extLst>
            </p:cNvPr>
            <p:cNvSpPr txBox="1"/>
            <p:nvPr/>
          </p:nvSpPr>
          <p:spPr>
            <a:xfrm>
              <a:off x="1610320" y="4604147"/>
              <a:ext cx="1441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True</a:t>
              </a:r>
            </a:p>
          </p:txBody>
        </p:sp>
        <p:sp>
          <p:nvSpPr>
            <p:cNvPr id="129" name="Flowchart: Terminator 128">
              <a:extLst>
                <a:ext uri="{FF2B5EF4-FFF2-40B4-BE49-F238E27FC236}">
                  <a16:creationId xmlns:a16="http://schemas.microsoft.com/office/drawing/2014/main" id="{52CE6B65-D5FB-4EBF-9E56-8063F429566C}"/>
                </a:ext>
              </a:extLst>
            </p:cNvPr>
            <p:cNvSpPr/>
            <p:nvPr/>
          </p:nvSpPr>
          <p:spPr>
            <a:xfrm>
              <a:off x="2702171" y="5495304"/>
              <a:ext cx="1653394" cy="545620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End</a:t>
              </a:r>
            </a:p>
          </p:txBody>
        </p: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9FF01A82-59D7-413D-B559-DCADD27E5A7F}"/>
                </a:ext>
              </a:extLst>
            </p:cNvPr>
            <p:cNvCxnSpPr>
              <a:cxnSpLocks/>
              <a:stCxn id="247" idx="4"/>
              <a:endCxn id="118" idx="0"/>
            </p:cNvCxnSpPr>
            <p:nvPr/>
          </p:nvCxnSpPr>
          <p:spPr>
            <a:xfrm rot="16200000" flipH="1">
              <a:off x="2042632" y="2981536"/>
              <a:ext cx="492191" cy="2480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99D78E7-D60F-4316-8ADF-D6A3B60E0543}"/>
                </a:ext>
              </a:extLst>
            </p:cNvPr>
            <p:cNvCxnSpPr>
              <a:cxnSpLocks/>
              <a:stCxn id="118" idx="2"/>
              <a:endCxn id="129" idx="0"/>
            </p:cNvCxnSpPr>
            <p:nvPr/>
          </p:nvCxnSpPr>
          <p:spPr>
            <a:xfrm>
              <a:off x="3528868" y="5344501"/>
              <a:ext cx="0" cy="1508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8DCCDF2A-AC88-4705-BD3A-5D88BBC4DC9F}"/>
                </a:ext>
              </a:extLst>
            </p:cNvPr>
            <p:cNvCxnSpPr>
              <a:cxnSpLocks/>
              <a:stCxn id="116" idx="2"/>
              <a:endCxn id="70" idx="0"/>
            </p:cNvCxnSpPr>
            <p:nvPr/>
          </p:nvCxnSpPr>
          <p:spPr>
            <a:xfrm rot="16200000" flipH="1">
              <a:off x="1200267" y="5128067"/>
              <a:ext cx="1069859" cy="121891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2DD63E7-C6F1-4501-993E-5D19D7E3ECF7}"/>
                </a:ext>
              </a:extLst>
            </p:cNvPr>
            <p:cNvSpPr txBox="1"/>
            <p:nvPr/>
          </p:nvSpPr>
          <p:spPr>
            <a:xfrm>
              <a:off x="2405038" y="5189827"/>
              <a:ext cx="1441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/>
                <a:t>False</a:t>
              </a:r>
              <a:endParaRPr lang="en-GB" sz="1600" dirty="0"/>
            </a:p>
          </p:txBody>
        </p:sp>
        <p:sp>
          <p:nvSpPr>
            <p:cNvPr id="181" name="Flowchart: Process 180">
              <a:extLst>
                <a:ext uri="{FF2B5EF4-FFF2-40B4-BE49-F238E27FC236}">
                  <a16:creationId xmlns:a16="http://schemas.microsoft.com/office/drawing/2014/main" id="{45B94CA2-9F47-4EB2-9274-3170B76FC933}"/>
                </a:ext>
              </a:extLst>
            </p:cNvPr>
            <p:cNvSpPr/>
            <p:nvPr/>
          </p:nvSpPr>
          <p:spPr>
            <a:xfrm>
              <a:off x="3203983" y="8437529"/>
              <a:ext cx="1369505" cy="445872"/>
            </a:xfrm>
            <a:prstGeom prst="flowChartProcess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Recombine N subcarriers</a:t>
              </a:r>
            </a:p>
          </p:txBody>
        </p:sp>
        <p:cxnSp>
          <p:nvCxnSpPr>
            <p:cNvPr id="190" name="Connector: Elbow 189">
              <a:extLst>
                <a:ext uri="{FF2B5EF4-FFF2-40B4-BE49-F238E27FC236}">
                  <a16:creationId xmlns:a16="http://schemas.microsoft.com/office/drawing/2014/main" id="{451D1D72-842A-4697-BB18-B0A97CB8C476}"/>
                </a:ext>
              </a:extLst>
            </p:cNvPr>
            <p:cNvCxnSpPr>
              <a:cxnSpLocks/>
              <a:stCxn id="92" idx="2"/>
              <a:endCxn id="38" idx="0"/>
            </p:cNvCxnSpPr>
            <p:nvPr/>
          </p:nvCxnSpPr>
          <p:spPr>
            <a:xfrm rot="16200000" flipH="1">
              <a:off x="1447734" y="8233662"/>
              <a:ext cx="250469" cy="1549945"/>
            </a:xfrm>
            <a:prstGeom prst="bentConnector3">
              <a:avLst>
                <a:gd name="adj1" fmla="val 1604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D89FA2FB-E278-4837-813F-5150E4CFAEB4}"/>
                </a:ext>
              </a:extLst>
            </p:cNvPr>
            <p:cNvCxnSpPr>
              <a:cxnSpLocks/>
              <a:stCxn id="181" idx="2"/>
              <a:endCxn id="38" idx="0"/>
            </p:cNvCxnSpPr>
            <p:nvPr/>
          </p:nvCxnSpPr>
          <p:spPr>
            <a:xfrm rot="5400000">
              <a:off x="2993105" y="8238238"/>
              <a:ext cx="250469" cy="1540795"/>
            </a:xfrm>
            <a:prstGeom prst="bentConnector3">
              <a:avLst>
                <a:gd name="adj1" fmla="val 1604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5C6D8E6-7468-4545-B6B9-E548A861DB58}"/>
                </a:ext>
              </a:extLst>
            </p:cNvPr>
            <p:cNvCxnSpPr>
              <a:cxnSpLocks/>
              <a:stCxn id="178" idx="2"/>
              <a:endCxn id="38" idx="0"/>
            </p:cNvCxnSpPr>
            <p:nvPr/>
          </p:nvCxnSpPr>
          <p:spPr>
            <a:xfrm>
              <a:off x="2345686" y="8883401"/>
              <a:ext cx="2255" cy="2504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012ABC3C-E8C3-429E-959F-61C6726ADCAA}"/>
                </a:ext>
              </a:extLst>
            </p:cNvPr>
            <p:cNvCxnSpPr>
              <a:cxnSpLocks/>
              <a:stCxn id="38" idx="2"/>
              <a:endCxn id="19" idx="1"/>
            </p:cNvCxnSpPr>
            <p:nvPr/>
          </p:nvCxnSpPr>
          <p:spPr>
            <a:xfrm>
              <a:off x="3244518" y="9473577"/>
              <a:ext cx="16528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608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263</Words>
  <Application>Microsoft Office PowerPoint</Application>
  <PresentationFormat>A4 Paper (210x297 mm)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Eadie</dc:creator>
  <cp:lastModifiedBy>Cameron Eadie</cp:lastModifiedBy>
  <cp:revision>28</cp:revision>
  <dcterms:created xsi:type="dcterms:W3CDTF">2018-04-11T09:11:44Z</dcterms:created>
  <dcterms:modified xsi:type="dcterms:W3CDTF">2018-04-11T21:48:18Z</dcterms:modified>
</cp:coreProperties>
</file>