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328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4EA9-B88E-4055-8687-BB6C17B0445F}" type="datetimeFigureOut">
              <a:rPr lang="en-CA" smtClean="0"/>
              <a:t>14/07/2018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B206-BA91-42F3-9F5C-9321058781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201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4EA9-B88E-4055-8687-BB6C17B0445F}" type="datetimeFigureOut">
              <a:rPr lang="en-CA" smtClean="0"/>
              <a:t>14/07/2018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B206-BA91-42F3-9F5C-9321058781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20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4EA9-B88E-4055-8687-BB6C17B0445F}" type="datetimeFigureOut">
              <a:rPr lang="en-CA" smtClean="0"/>
              <a:t>14/07/2018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B206-BA91-42F3-9F5C-9321058781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885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4EA9-B88E-4055-8687-BB6C17B0445F}" type="datetimeFigureOut">
              <a:rPr lang="en-CA" smtClean="0"/>
              <a:t>14/07/2018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B206-BA91-42F3-9F5C-9321058781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19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4EA9-B88E-4055-8687-BB6C17B0445F}" type="datetimeFigureOut">
              <a:rPr lang="en-CA" smtClean="0"/>
              <a:t>14/07/2018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B206-BA91-42F3-9F5C-9321058781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88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4EA9-B88E-4055-8687-BB6C17B0445F}" type="datetimeFigureOut">
              <a:rPr lang="en-CA" smtClean="0"/>
              <a:t>14/07/2018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B206-BA91-42F3-9F5C-9321058781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736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4EA9-B88E-4055-8687-BB6C17B0445F}" type="datetimeFigureOut">
              <a:rPr lang="en-CA" smtClean="0"/>
              <a:t>14/07/2018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B206-BA91-42F3-9F5C-9321058781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308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4EA9-B88E-4055-8687-BB6C17B0445F}" type="datetimeFigureOut">
              <a:rPr lang="en-CA" smtClean="0"/>
              <a:t>14/07/2018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B206-BA91-42F3-9F5C-9321058781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497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4EA9-B88E-4055-8687-BB6C17B0445F}" type="datetimeFigureOut">
              <a:rPr lang="en-CA" smtClean="0"/>
              <a:t>14/07/2018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B206-BA91-42F3-9F5C-9321058781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433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4EA9-B88E-4055-8687-BB6C17B0445F}" type="datetimeFigureOut">
              <a:rPr lang="en-CA" smtClean="0"/>
              <a:t>14/07/2018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B206-BA91-42F3-9F5C-9321058781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389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4EA9-B88E-4055-8687-BB6C17B0445F}" type="datetimeFigureOut">
              <a:rPr lang="en-CA" smtClean="0"/>
              <a:t>14/07/2018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B206-BA91-42F3-9F5C-9321058781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098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34EA9-B88E-4055-8687-BB6C17B0445F}" type="datetimeFigureOut">
              <a:rPr lang="en-CA" smtClean="0"/>
              <a:t>14/07/2018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DB206-BA91-42F3-9F5C-9321058781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2957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5-24 at 9.31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769" y="583090"/>
            <a:ext cx="5736462" cy="2954494"/>
          </a:xfrm>
          <a:prstGeom prst="rect">
            <a:avLst/>
          </a:prstGeom>
        </p:spPr>
      </p:pic>
      <p:pic>
        <p:nvPicPr>
          <p:cNvPr id="5" name="Picture 4" descr="Screen Shot 2018-05-24 at 9.30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708" y="3068960"/>
            <a:ext cx="5256584" cy="324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9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DFO-MPO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DFO-MPO</dc:creator>
  <cp:lastModifiedBy>DFO-MPO</cp:lastModifiedBy>
  <cp:revision>1</cp:revision>
  <dcterms:created xsi:type="dcterms:W3CDTF">2018-07-14T22:35:57Z</dcterms:created>
  <dcterms:modified xsi:type="dcterms:W3CDTF">2018-07-14T22:38:54Z</dcterms:modified>
</cp:coreProperties>
</file>