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93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2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48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4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8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47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6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97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93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82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82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2BA2-BE06-478A-8F50-5FB1F3A0FB23}" type="datetimeFigureOut">
              <a:rPr lang="en-CA" smtClean="0"/>
              <a:t>23/11/2018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2184-0770-4EE0-88C8-0EBADAA9A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59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-11487"/>
            <a:ext cx="7416824" cy="66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github\synchSalmon\figs\emptyT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7098"/>
            <a:ext cx="6120680" cy="61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339752" y="260648"/>
            <a:ext cx="1152128" cy="360040"/>
            <a:chOff x="2339752" y="260648"/>
            <a:chExt cx="1152128" cy="360040"/>
          </a:xfrm>
        </p:grpSpPr>
        <p:sp>
          <p:nvSpPr>
            <p:cNvPr id="13" name="TextBox 12"/>
            <p:cNvSpPr txBox="1"/>
            <p:nvPr/>
          </p:nvSpPr>
          <p:spPr>
            <a:xfrm>
              <a:off x="2411760" y="260648"/>
              <a:ext cx="10086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300" dirty="0" smtClean="0"/>
                <a:t>Min. Fishing</a:t>
              </a:r>
              <a:endParaRPr lang="en-CA" sz="13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339752" y="620688"/>
              <a:ext cx="115212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563888" y="260648"/>
            <a:ext cx="1368152" cy="360040"/>
            <a:chOff x="2267744" y="260648"/>
            <a:chExt cx="1368152" cy="360040"/>
          </a:xfrm>
        </p:grpSpPr>
        <p:sp>
          <p:nvSpPr>
            <p:cNvPr id="22" name="TextBox 21"/>
            <p:cNvSpPr txBox="1"/>
            <p:nvPr/>
          </p:nvSpPr>
          <p:spPr>
            <a:xfrm>
              <a:off x="2398954" y="260648"/>
              <a:ext cx="116493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300" dirty="0" smtClean="0"/>
                <a:t>TAM Increases</a:t>
              </a:r>
              <a:endParaRPr lang="en-CA" sz="13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267744" y="620688"/>
              <a:ext cx="136815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004048" y="260648"/>
            <a:ext cx="2448272" cy="360040"/>
            <a:chOff x="2304839" y="260648"/>
            <a:chExt cx="1187041" cy="360040"/>
          </a:xfrm>
        </p:grpSpPr>
        <p:sp>
          <p:nvSpPr>
            <p:cNvPr id="26" name="TextBox 25"/>
            <p:cNvSpPr txBox="1"/>
            <p:nvPr/>
          </p:nvSpPr>
          <p:spPr>
            <a:xfrm>
              <a:off x="2688882" y="260648"/>
              <a:ext cx="46151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300" dirty="0" smtClean="0"/>
                <a:t>TAM Stable</a:t>
              </a:r>
              <a:endParaRPr lang="en-CA" sz="13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304839" y="620688"/>
              <a:ext cx="118704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339752" y="3224589"/>
            <a:ext cx="1152128" cy="492443"/>
            <a:chOff x="2339752" y="128245"/>
            <a:chExt cx="1152128" cy="492443"/>
          </a:xfrm>
        </p:grpSpPr>
        <p:sp>
          <p:nvSpPr>
            <p:cNvPr id="43" name="TextBox 42"/>
            <p:cNvSpPr txBox="1"/>
            <p:nvPr/>
          </p:nvSpPr>
          <p:spPr>
            <a:xfrm>
              <a:off x="2411760" y="128245"/>
              <a:ext cx="10086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300" dirty="0" smtClean="0"/>
                <a:t>Maximize Escapement</a:t>
              </a:r>
              <a:endParaRPr lang="en-CA" sz="13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339752" y="620688"/>
              <a:ext cx="115212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3563888" y="3717032"/>
            <a:ext cx="1368152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04048" y="3717032"/>
            <a:ext cx="2448272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07904" y="3224589"/>
            <a:ext cx="10086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00" dirty="0" smtClean="0"/>
              <a:t>Fixed Escapement</a:t>
            </a:r>
            <a:endParaRPr lang="en-CA" sz="1300" dirty="0"/>
          </a:p>
        </p:txBody>
      </p:sp>
      <p:sp>
        <p:nvSpPr>
          <p:cNvPr id="54" name="TextBox 53"/>
          <p:cNvSpPr txBox="1"/>
          <p:nvPr/>
        </p:nvSpPr>
        <p:spPr>
          <a:xfrm>
            <a:off x="5292080" y="3212976"/>
            <a:ext cx="1872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00" dirty="0" smtClean="0"/>
              <a:t>Escapement Increases With Run Size</a:t>
            </a:r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371685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DFO-MPO</dc:creator>
  <cp:lastModifiedBy>DFO-MPO</cp:lastModifiedBy>
  <cp:revision>8</cp:revision>
  <dcterms:created xsi:type="dcterms:W3CDTF">2018-11-22T12:55:48Z</dcterms:created>
  <dcterms:modified xsi:type="dcterms:W3CDTF">2018-11-23T17:32:02Z</dcterms:modified>
</cp:coreProperties>
</file>