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1727d1995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1727d1995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1727d1995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1727d1995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1727d199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1727d199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1727d199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1727d199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1727d19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1727d19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1727d1995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1727d199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1727d1995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1727d1995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1727d1995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1727d1995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1727d1995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1727d1995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1727d1995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1727d1995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gif"/><Relationship Id="rId4" Type="http://schemas.openxmlformats.org/officeDocument/2006/relationships/image" Target="../media/image2.gif"/><Relationship Id="rId5" Type="http://schemas.openxmlformats.org/officeDocument/2006/relationships/image" Target="../media/image1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gif"/><Relationship Id="rId4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7247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Motor Gráfico 3D con Raytracing y SFML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Camilo Gómez Zapata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matemática del rayo</a:t>
            </a:r>
            <a:endParaRPr/>
          </a:p>
        </p:txBody>
      </p:sp>
      <p:sp>
        <p:nvSpPr>
          <p:cNvPr id="349" name="Google Shape;349;p22"/>
          <p:cNvSpPr txBox="1"/>
          <p:nvPr>
            <p:ph idx="1" type="body"/>
          </p:nvPr>
        </p:nvSpPr>
        <p:spPr>
          <a:xfrm>
            <a:off x="1303800" y="1486075"/>
            <a:ext cx="70305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Como solo importa la razón entre ambas y no la distancia total:</a:t>
            </a:r>
            <a:endParaRPr/>
          </a:p>
        </p:txBody>
      </p:sp>
      <p:pic>
        <p:nvPicPr>
          <p:cNvPr descr="\mathrm{deltaDistX} = |\frac{1}{\mathrm{rayDirX}}|" id="350" name="Google Shape;350;p2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263" y="2571750"/>
            <a:ext cx="3093486" cy="52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rm{deltaDistY} = |\frac{1}{\mathrm{rayDirY}}|" id="351" name="Google Shape;351;p2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234" y="3408950"/>
            <a:ext cx="3093532" cy="5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 de tamaño de paredes</a:t>
            </a:r>
            <a:endParaRPr/>
          </a:p>
        </p:txBody>
      </p:sp>
      <p:sp>
        <p:nvSpPr>
          <p:cNvPr id="357" name="Google Shape;357;p23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tamaño de las paredes se calcula haciendo la división con base en el tamaño del rayo.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 el impacto lo hizo el rayo en el paso de 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 el impacto lo hizo el rayo en el paso de 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Cálculo del tamaño de la pared: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</a:t>
            </a:r>
            <a:endParaRPr/>
          </a:p>
        </p:txBody>
      </p:sp>
      <p:pic>
        <p:nvPicPr>
          <p:cNvPr descr="\mathrm{perpWallDist}=\mathrm{sideDistX}-\mathrm{deltaDistX}" id="358" name="Google Shape;358;p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475" y="2385599"/>
            <a:ext cx="4461026" cy="27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rm{perpWallDist}=\mathrm{sideDistY}-\mathrm{deltaDistY}" id="359" name="Google Shape;359;p2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1507" y="3149175"/>
            <a:ext cx="4460994" cy="27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rm{lineHeight}=\frac{\mathrm{screenHeight}}{\mathrm{perpWallDist}}" id="360" name="Google Shape;360;p2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6335" y="4035000"/>
            <a:ext cx="3831326" cy="6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744625"/>
            <a:ext cx="70305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 raycaster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476" y="1876200"/>
            <a:ext cx="4050400" cy="22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025" y="1814613"/>
            <a:ext cx="4272976" cy="240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problema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272850"/>
            <a:ext cx="70305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Crear una representación 3D de un mundo con base en un mapa 2D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50" y="1894875"/>
            <a:ext cx="4918074" cy="25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550" y="1894875"/>
            <a:ext cx="3446268" cy="25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jugador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709125" y="1471075"/>
            <a:ext cx="70305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Coordenadas del jugador dentro del mundo:</a:t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825" y="2149275"/>
            <a:ext cx="3620450" cy="2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262050" y="769600"/>
            <a:ext cx="70305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Ángulo de visión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889750" y="1579850"/>
            <a:ext cx="70305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También conocido como FOV. Ángulo corto, ángulo medio y ángulo amplio: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450" y="1880875"/>
            <a:ext cx="1069812" cy="27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7212" y="2415288"/>
            <a:ext cx="24384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751" y="2866101"/>
            <a:ext cx="2623600" cy="8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238025" y="629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raycasting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778375" y="1405825"/>
            <a:ext cx="77454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Consiste en iterar sobre el ángulo de visión y lanzar rayos hasta impactar paredes:</a:t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000" y="2061525"/>
            <a:ext cx="2466300" cy="24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3870950" y="2061525"/>
            <a:ext cx="5018100" cy="25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for x in screenWidth: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	castRay();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	measureImpact();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	drawLineBasedOnImpactDistance();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Formas de lanzamiento de rayos</a:t>
            </a:r>
            <a:endParaRPr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475" y="2107700"/>
            <a:ext cx="2619025" cy="26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125" y="2107700"/>
            <a:ext cx="2619025" cy="26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588900" y="1384950"/>
            <a:ext cx="80601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lanza por pasos. Pasos muy amplios resulta en pasar el objetivo. Hay que acortar el paso para </a:t>
            </a:r>
            <a:r>
              <a:rPr lang="es"/>
              <a:t>interceptar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1314250" y="661175"/>
            <a:ext cx="72930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 preferida de lanzamiento de rayos</a:t>
            </a:r>
            <a:endParaRPr/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656950" y="1533675"/>
            <a:ext cx="7030500" cy="27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Impactar cada cuadro en la cuadrícula una sola vez:</a:t>
            </a:r>
            <a:endParaRPr/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300" y="2044850"/>
            <a:ext cx="2635875" cy="26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98575"/>
            <a:ext cx="70305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matemática del rayo</a:t>
            </a:r>
            <a:endParaRPr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3171663" y="1439602"/>
            <a:ext cx="5341800" cy="3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algoritmo consiste en hallar la distancia que debe recorrer el rayo.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 simplifica a:</a:t>
            </a:r>
            <a:endParaRPr/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25" y="1470550"/>
            <a:ext cx="1948175" cy="326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rm{deltaDistX} = \sqrt{1+\frac{\mathrm{rayDirY}^2}{\mathrm{rayDirX}^2}}" id="340" name="Google Shape;340;p2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675" y="1907100"/>
            <a:ext cx="2823800" cy="621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rm{deltaDistY} = \sqrt{1+\frac{\mathrm{rayDirX}^2}{\mathrm{rayDirY}^2}}" id="341" name="Google Shape;341;p2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0713" y="2539487"/>
            <a:ext cx="2823726" cy="6212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rm{deltaDistX} = |\frac{\mathrm{|rayDir|}}{\mathrm{rayDirX}}|" id="342" name="Google Shape;342;p2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2088" y="3628450"/>
            <a:ext cx="2680976" cy="52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rm{deltaDistY} = |\frac{\mathrm{|rayDir|}}{\mathrm{rayDirY}}|" id="343" name="Google Shape;343;p2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02121" y="4239325"/>
            <a:ext cx="2680892" cy="5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