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notesMaster" Target="notesMasters/notesMaster1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7CDEF78-7BCF-4629-9FB6-98429642B8D6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Jeremy: 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Everyone speak in order of the list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Jeremy: read text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Haytham: First address that we REALLY listened to them, then read list.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Haytham: WCAG is web accessibility compliance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Cameron: Login first, then show each page by order of navbar. Talk about technical aspects.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Walid: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Walid: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6120" y="42876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A68CB9A-BDAD-4BBC-8AA0-1EB56BA0233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6120" y="42876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A3E749E-EF70-4642-89D2-5A637781334A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6120" y="42876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0B5D3D-98FA-4EB4-B7C6-610777D93C5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6120" y="42876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3C0677C3-C1BD-4A6F-A65C-9011839DA53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0B2F059-2400-4105-8019-6E3C303587B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E7131A3-C811-42EA-8395-FF0884FEE8B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39FB0D1-2F19-42DF-9B66-79C6404F3600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C92E745-5DBC-416C-82E6-AAE88B154EA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1D61C9-7C9A-44B9-A06A-30E17DE4B73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00734B-2BDF-4C74-82C1-D6F3E9AB7B6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C18E352-43CF-4215-9293-2BE5E9A0C69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2748960" y="748800"/>
            <a:ext cx="3645720" cy="3645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>
            <a:off x="2993040" y="992880"/>
            <a:ext cx="3157920" cy="3157920"/>
          </a:xfrm>
          <a:prstGeom prst="rect">
            <a:avLst/>
          </a:prstGeom>
          <a:noFill/>
          <a:ln w="2857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096360" y="1627200"/>
            <a:ext cx="2950920" cy="158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9052" lnSpcReduction="10000"/>
          </a:bodyPr>
          <a:p>
            <a:pPr indent="0"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C45175-494B-47B7-A8FE-D355382DB6D8}" type="slidenum">
              <a:rPr b="0" lang="en-GB" sz="1000" spc="-1" strike="noStrike">
                <a:solidFill>
                  <a:schemeClr val="dk2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9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8960" bIns="48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40"/>
          </a:bodyPr>
          <a:p>
            <a:pPr indent="0"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5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092A27-431F-463A-BE74-E80FA322427D}" type="slidenum">
              <a:rPr b="0" lang="en-GB" sz="1000" spc="-1" strike="noStrike">
                <a:solidFill>
                  <a:schemeClr val="dk2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40"/>
          </a:bodyPr>
          <a:p>
            <a:pPr indent="0"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6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B5DE22-D63E-4965-97B1-68E24001D928}" type="slidenum">
              <a:rPr b="0" lang="en-GB" sz="1000" spc="-1" strike="noStrike">
                <a:solidFill>
                  <a:schemeClr val="dk2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391320"/>
            <a:ext cx="8520120" cy="62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740"/>
          </a:bodyPr>
          <a:p>
            <a:pPr indent="0">
              <a:buNone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7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350FDC-EF95-4932-BE45-2E0EC9EBDF33}" type="slidenum">
              <a:rPr b="0" lang="en-GB" sz="1000" spc="-1" strike="noStrike">
                <a:solidFill>
                  <a:schemeClr val="dk2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3914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8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59FB9B-A8AC-42B9-80E9-A324B1E8097D}" type="slidenum">
              <a:rPr b="0" lang="en-GB" sz="1000" spc="-1" strike="noStrike">
                <a:solidFill>
                  <a:schemeClr val="dk2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Num" idx="9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EC2C98-7E72-498E-92B2-E3EB0B32A22E}" type="slidenum">
              <a:rPr b="0" lang="en-GB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39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7" name="Google Shape;40;p9"/>
          <p:cNvCxnSpPr/>
          <p:nvPr/>
        </p:nvCxnSpPr>
        <p:spPr>
          <a:xfrm>
            <a:off x="5029560" y="4495320"/>
            <a:ext cx="4687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65680" y="1108080"/>
            <a:ext cx="4044960" cy="168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GB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sldNum" idx="10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30F34C-658C-40B3-98C9-D02E99069D2F}" type="slidenum">
              <a:rPr b="0" lang="en-GB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319680" y="423072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11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22D7E9-970E-40EE-93BC-EA007F73DBE7}" type="slidenum">
              <a:rPr b="0" lang="en-GB" sz="1000" spc="-1" strike="noStrike">
                <a:solidFill>
                  <a:schemeClr val="dk2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9;p1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8960" bIns="48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1233000"/>
            <a:ext cx="8520120" cy="160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3694"/>
          </a:bodyPr>
          <a:p>
            <a:pPr indent="0" algn="ctr">
              <a:lnSpc>
                <a:spcPct val="100000"/>
              </a:lnSpc>
              <a:buNone/>
            </a:pPr>
            <a:r>
              <a:rPr b="1" lang="en-GB" sz="10000" spc="-1" strike="noStrike">
                <a:solidFill>
                  <a:schemeClr val="dk1"/>
                </a:solidFill>
                <a:latin typeface="Lato"/>
                <a:ea typeface="Lato"/>
              </a:rPr>
              <a:t>xx%</a:t>
            </a:r>
            <a:endParaRPr b="0" lang="en-GB" sz="10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2919600"/>
            <a:ext cx="8520120" cy="107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2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C54189-2EEC-4D1B-8204-819EEA891AFD}" type="slidenum">
              <a:rPr b="0" lang="en-GB" sz="1000" spc="-1" strike="noStrike">
                <a:solidFill>
                  <a:schemeClr val="dk2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Num" idx="3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68FD33-AC10-4501-9E7A-CEB56E22B599}" type="slidenum">
              <a:rPr b="0" lang="en-GB" sz="1000" spc="-1" strike="noStrike">
                <a:solidFill>
                  <a:schemeClr val="dk2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56;p13" descr=""/>
          <p:cNvPicPr/>
          <p:nvPr/>
        </p:nvPicPr>
        <p:blipFill>
          <a:blip r:embed="rId2"/>
          <a:stretch/>
        </p:blipFill>
        <p:spPr>
          <a:xfrm>
            <a:off x="332640" y="367560"/>
            <a:ext cx="8478720" cy="450504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7680" y="474840"/>
            <a:ext cx="7928640" cy="252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en-GB" sz="5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GB" sz="5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GB" sz="5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GB" sz="5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Google Shape;58;p13"/>
          <p:cNvSpPr/>
          <p:nvPr/>
        </p:nvSpPr>
        <p:spPr>
          <a:xfrm>
            <a:off x="2885760" y="1045800"/>
            <a:ext cx="4668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e0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0;p14"/>
          <p:cNvSpPr/>
          <p:nvPr/>
        </p:nvSpPr>
        <p:spPr>
          <a:xfrm>
            <a:off x="326880" y="311040"/>
            <a:ext cx="8489520" cy="4513320"/>
          </a:xfrm>
          <a:prstGeom prst="rect">
            <a:avLst/>
          </a:prstGeom>
          <a:solidFill>
            <a:srgbClr val="00635d"/>
          </a:solidFill>
          <a:ln w="0">
            <a:noFill/>
          </a:ln>
          <a:effectLst>
            <a:outerShdw algn="tl" blurRad="254160" dir="2700000" dist="50402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" name="Google Shape;61;p14" descr=""/>
          <p:cNvPicPr/>
          <p:nvPr/>
        </p:nvPicPr>
        <p:blipFill>
          <a:blip r:embed="rId2"/>
          <a:stretch/>
        </p:blipFill>
        <p:spPr>
          <a:xfrm>
            <a:off x="334800" y="318960"/>
            <a:ext cx="4034160" cy="448704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08120" y="693000"/>
            <a:ext cx="3287160" cy="3756600"/>
          </a:xfrm>
          <a:prstGeom prst="rect">
            <a:avLst/>
          </a:prstGeom>
          <a:solidFill>
            <a:srgbClr val="00635d"/>
          </a:solidFill>
          <a:ln w="0">
            <a:noFill/>
          </a:ln>
          <a:effectLst>
            <a:outerShdw dist="50402" dir="2700000" blurRad="254160" rotWithShape="0">
              <a:srgbClr val="000000">
                <a:alpha val="25000"/>
              </a:srgbClr>
            </a:outerShdw>
          </a:effectLst>
        </p:spPr>
        <p:txBody>
          <a:bodyPr lIns="68400" rIns="68400" tIns="34200" bIns="34200" anchor="ctr">
            <a:noAutofit/>
          </a:bodyPr>
          <a:p>
            <a:pPr indent="0">
              <a:buNone/>
            </a:pPr>
            <a:r>
              <a:rPr b="0" lang="en-GB" sz="27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GB" sz="27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800600" y="693360"/>
            <a:ext cx="3562920" cy="37562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 fontScale="8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65;p15"/>
          <p:cNvSpPr/>
          <p:nvPr/>
        </p:nvSpPr>
        <p:spPr>
          <a:xfrm>
            <a:off x="3467880" y="311040"/>
            <a:ext cx="5348520" cy="4513320"/>
          </a:xfrm>
          <a:prstGeom prst="rect">
            <a:avLst/>
          </a:prstGeom>
          <a:solidFill>
            <a:srgbClr val="f8e0b8"/>
          </a:solidFill>
          <a:ln w="0">
            <a:noFill/>
          </a:ln>
          <a:effectLst>
            <a:outerShdw algn="tl" blurRad="254160" dir="2700000" dist="50402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Google Shape;66;p15"/>
          <p:cNvSpPr/>
          <p:nvPr/>
        </p:nvSpPr>
        <p:spPr>
          <a:xfrm>
            <a:off x="330480" y="315360"/>
            <a:ext cx="3137400" cy="4512240"/>
          </a:xfrm>
          <a:prstGeom prst="rect">
            <a:avLst/>
          </a:prstGeom>
          <a:solidFill>
            <a:srgbClr val="00635d"/>
          </a:solidFill>
          <a:ln w="0">
            <a:noFill/>
          </a:ln>
          <a:effectLst>
            <a:outerShdw algn="tl" blurRad="254160" dir="2700000" dist="50402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" name="Google Shape;67;p15" descr=""/>
          <p:cNvPicPr/>
          <p:nvPr/>
        </p:nvPicPr>
        <p:blipFill>
          <a:blip r:embed="rId2">
            <a:alphaModFix amt="50000"/>
          </a:blip>
          <a:stretch/>
        </p:blipFill>
        <p:spPr>
          <a:xfrm rot="10800000">
            <a:off x="327240" y="317160"/>
            <a:ext cx="3137400" cy="450720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2920" y="693360"/>
            <a:ext cx="2992320" cy="3756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p>
            <a:pPr indent="0">
              <a:buNone/>
            </a:pPr>
            <a:r>
              <a:rPr b="0" lang="en-GB" sz="27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GB" sz="27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010040" y="693360"/>
            <a:ext cx="4263120" cy="3756600"/>
          </a:xfrm>
          <a:prstGeom prst="rect">
            <a:avLst/>
          </a:prstGeom>
          <a:noFill/>
          <a:ln w="0">
            <a:noFill/>
          </a:ln>
        </p:spPr>
        <p:txBody>
          <a:bodyPr lIns="0" rIns="0" tIns="34200" bIns="3420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1;p16"/>
          <p:cNvSpPr/>
          <p:nvPr/>
        </p:nvSpPr>
        <p:spPr>
          <a:xfrm>
            <a:off x="5667480" y="0"/>
            <a:ext cx="3476520" cy="5143320"/>
          </a:xfrm>
          <a:prstGeom prst="rect">
            <a:avLst/>
          </a:prstGeom>
          <a:solidFill>
            <a:srgbClr val="f8e0b8"/>
          </a:solidFill>
          <a:ln w="0">
            <a:noFill/>
          </a:ln>
          <a:effectLst>
            <a:outerShdw algn="tl" blurRad="254160" dir="2700000" dist="50402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72;p16"/>
          <p:cNvSpPr/>
          <p:nvPr/>
        </p:nvSpPr>
        <p:spPr>
          <a:xfrm>
            <a:off x="375120" y="365760"/>
            <a:ext cx="4861080" cy="4426920"/>
          </a:xfrm>
          <a:prstGeom prst="rect">
            <a:avLst/>
          </a:prstGeom>
          <a:solidFill>
            <a:srgbClr val="00635d"/>
          </a:solidFill>
          <a:ln w="0">
            <a:noFill/>
          </a:ln>
          <a:effectLst>
            <a:outerShdw algn="tl" blurRad="254160" dir="2700000" dist="50402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" name="Google Shape;73;p16" descr=""/>
          <p:cNvPicPr/>
          <p:nvPr/>
        </p:nvPicPr>
        <p:blipFill>
          <a:blip r:embed="rId2">
            <a:alphaModFix amt="50000"/>
          </a:blip>
          <a:stretch/>
        </p:blipFill>
        <p:spPr>
          <a:xfrm rot="10800000">
            <a:off x="372240" y="358560"/>
            <a:ext cx="4861080" cy="4434480"/>
          </a:xfrm>
          <a:prstGeom prst="rect">
            <a:avLst/>
          </a:prstGeom>
          <a:ln w="0">
            <a:noFill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27840" y="358200"/>
            <a:ext cx="2871720" cy="2020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en-GB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27840" y="2587320"/>
            <a:ext cx="2871720" cy="2205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77;p17" descr=""/>
          <p:cNvPicPr/>
          <p:nvPr/>
        </p:nvPicPr>
        <p:blipFill>
          <a:blip r:embed="rId2">
            <a:alphaModFix amt="50000"/>
          </a:blip>
          <a:stretch/>
        </p:blipFill>
        <p:spPr>
          <a:xfrm rot="5400000">
            <a:off x="2000520" y="-1990440"/>
            <a:ext cx="5143320" cy="9124560"/>
          </a:xfrm>
          <a:prstGeom prst="rect">
            <a:avLst/>
          </a:prstGeom>
          <a:ln w="0">
            <a:noFill/>
          </a:ln>
        </p:spPr>
      </p:pic>
      <p:sp>
        <p:nvSpPr>
          <p:cNvPr id="30" name="Google Shape;78;p17"/>
          <p:cNvSpPr/>
          <p:nvPr/>
        </p:nvSpPr>
        <p:spPr>
          <a:xfrm>
            <a:off x="285840" y="316800"/>
            <a:ext cx="8568360" cy="4507200"/>
          </a:xfrm>
          <a:prstGeom prst="rect">
            <a:avLst/>
          </a:prstGeom>
          <a:solidFill>
            <a:srgbClr val="00635d"/>
          </a:solidFill>
          <a:ln w="0">
            <a:noFill/>
          </a:ln>
          <a:effectLst>
            <a:outerShdw algn="tl" blurRad="254160" dir="2700000" dist="50402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6120" y="42876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p>
            <a:pPr indent="0">
              <a:buNone/>
            </a:pPr>
            <a:r>
              <a:rPr b="0" lang="en-GB" sz="27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GB" sz="27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9400" y="1423800"/>
            <a:ext cx="8124480" cy="17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4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E9AC85-D15A-4D36-88F6-AF4B26C250A9}" type="slidenum">
              <a:rPr b="0" lang="en-GB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GB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7680" y="474840"/>
            <a:ext cx="7928640" cy="252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5400" spc="-1" strike="noStrike">
                <a:solidFill>
                  <a:schemeClr val="dk1"/>
                </a:solidFill>
                <a:latin typeface="Playfair Display"/>
                <a:ea typeface="Playfair Display"/>
              </a:rPr>
              <a:t>MY Software 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5400" spc="-1" strike="noStrike">
                <a:solidFill>
                  <a:schemeClr val="dk1"/>
                </a:solidFill>
                <a:latin typeface="Playfair Display"/>
                <a:ea typeface="Playfair Display"/>
              </a:rPr>
              <a:t>Progress Update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Google Shape;85;p18" descr=""/>
          <p:cNvPicPr/>
          <p:nvPr/>
        </p:nvPicPr>
        <p:blipFill>
          <a:blip r:embed="rId1"/>
          <a:stretch/>
        </p:blipFill>
        <p:spPr>
          <a:xfrm>
            <a:off x="6813360" y="2867760"/>
            <a:ext cx="1838880" cy="183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24080" y="180000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5400" spc="-1" strike="noStrike">
                <a:solidFill>
                  <a:srgbClr val="f5d095"/>
                </a:solidFill>
                <a:latin typeface="Playfair Display"/>
                <a:ea typeface="Playfair Display"/>
              </a:rPr>
              <a:t>Any Questions?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704520" y="-519480"/>
            <a:ext cx="7928640" cy="252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5400" spc="-1" strike="noStrike">
                <a:solidFill>
                  <a:schemeClr val="dk1"/>
                </a:solidFill>
                <a:latin typeface="Playfair Display"/>
                <a:ea typeface="Playfair Display"/>
              </a:rPr>
              <a:t>Meet the team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2" name="Google Shape;91;p19"/>
          <p:cNvGraphicFramePr/>
          <p:nvPr/>
        </p:nvGraphicFramePr>
        <p:xfrm>
          <a:off x="1049760" y="2179800"/>
          <a:ext cx="7238520" cy="229392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Jeremy</a:t>
                      </a:r>
                      <a:endParaRPr b="0" lang="en-GB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Project Lead</a:t>
                      </a:r>
                      <a:endParaRPr b="0" lang="en-GB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Cameron</a:t>
                      </a:r>
                      <a:endParaRPr b="0" lang="en-GB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Development Lead</a:t>
                      </a:r>
                      <a:endParaRPr b="0" lang="en-GB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Haytham</a:t>
                      </a:r>
                      <a:endParaRPr b="0" lang="en-GB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Developer</a:t>
                      </a:r>
                      <a:endParaRPr b="0" lang="en-GB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Walid</a:t>
                      </a:r>
                      <a:endParaRPr b="0" lang="en-GB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Marketing lead</a:t>
                      </a:r>
                      <a:endParaRPr b="0" lang="en-GB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Zaham</a:t>
                      </a:r>
                      <a:endParaRPr b="0" lang="en-GB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Marketer</a:t>
                      </a:r>
                      <a:endParaRPr b="0" lang="en-GB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Antonis</a:t>
                      </a:r>
                      <a:endParaRPr b="0" lang="en-GB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tIns="91080" b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Art Lead</a:t>
                      </a:r>
                      <a:endParaRPr b="0" lang="en-GB" sz="1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080" marR="9108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708120" y="693000"/>
            <a:ext cx="3287160" cy="3756600"/>
          </a:xfrm>
          <a:prstGeom prst="rect">
            <a:avLst/>
          </a:prstGeom>
          <a:solidFill>
            <a:srgbClr val="00635d"/>
          </a:solidFill>
          <a:ln w="0">
            <a:noFill/>
          </a:ln>
          <a:effectLst>
            <a:outerShdw dist="50402" dir="2700000" blurRad="254160" rotWithShape="0">
              <a:srgbClr val="000000">
                <a:alpha val="25000"/>
              </a:srgbClr>
            </a:outerShdw>
          </a:effectLst>
        </p:spPr>
        <p:txBody>
          <a:bodyPr lIns="68400" rIns="68400" tIns="34200" bIns="342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chemeClr val="lt1"/>
                </a:solidFill>
                <a:latin typeface="Playfair Display"/>
                <a:ea typeface="Playfair Display"/>
              </a:rPr>
              <a:t>Quick project recap!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703400" y="693360"/>
            <a:ext cx="3562920" cy="37562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lnSpc>
                <a:spcPct val="115000"/>
              </a:lnSpc>
              <a:spcBef>
                <a:spcPts val="300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lt1"/>
                </a:solidFill>
                <a:latin typeface="Lato"/>
                <a:ea typeface="Lato"/>
              </a:rPr>
              <a:t>MY Software aims to deliver a website that allows users to track mood and recommend articles based on user input as well as interact with a tamagotchi style game with various creatures.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7680" y="899640"/>
            <a:ext cx="7928640" cy="25376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5400" spc="-1" strike="noStrike">
                <a:solidFill>
                  <a:schemeClr val="dk1"/>
                </a:solidFill>
                <a:latin typeface="Playfair Display"/>
                <a:ea typeface="Playfair Display"/>
              </a:rPr>
              <a:t>What have we changed and developed?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12920" y="693360"/>
            <a:ext cx="2992320" cy="3756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chemeClr val="lt1"/>
                </a:solidFill>
                <a:latin typeface="Playfair Display"/>
                <a:ea typeface="Playfair Display"/>
              </a:rPr>
              <a:t>We heard your ideas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010040" y="693360"/>
            <a:ext cx="4263120" cy="3756600"/>
          </a:xfrm>
          <a:prstGeom prst="rect">
            <a:avLst/>
          </a:prstGeom>
          <a:noFill/>
          <a:ln w="0">
            <a:noFill/>
          </a:ln>
        </p:spPr>
        <p:txBody>
          <a:bodyPr lIns="0" rIns="0" tIns="34200" bIns="34200" anchor="ctr">
            <a:normAutofit/>
          </a:bodyPr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+"/>
            </a:pPr>
            <a:r>
              <a:rPr b="0" lang="en-GB" sz="1800" spc="-1" strike="noStrike">
                <a:solidFill>
                  <a:schemeClr val="dk2"/>
                </a:solidFill>
                <a:latin typeface="Lato"/>
                <a:ea typeface="Lato"/>
              </a:rPr>
              <a:t>- Change wording to become more comforting site wide.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+"/>
            </a:pPr>
            <a:r>
              <a:rPr b="0" lang="en-GB" sz="1800" spc="-1" strike="noStrike">
                <a:solidFill>
                  <a:schemeClr val="dk2"/>
                </a:solidFill>
                <a:latin typeface="Lato"/>
                <a:ea typeface="Lato"/>
              </a:rPr>
              <a:t>- Add daily check in and interactive pet experience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+"/>
            </a:pPr>
            <a:r>
              <a:rPr b="0" lang="en-GB" sz="1800" spc="-1" strike="noStrike">
                <a:solidFill>
                  <a:schemeClr val="dk2"/>
                </a:solidFill>
                <a:latin typeface="Lato"/>
                <a:ea typeface="Lato"/>
              </a:rPr>
              <a:t>- Voice control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+"/>
            </a:pPr>
            <a:r>
              <a:rPr b="0" lang="en-GB" sz="1800" spc="-1" strike="noStrike">
                <a:solidFill>
                  <a:schemeClr val="dk2"/>
                </a:solidFill>
                <a:latin typeface="Lato"/>
                <a:ea typeface="Lato"/>
              </a:rPr>
              <a:t>- Colour change for dyslexic users in game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+"/>
            </a:pPr>
            <a:r>
              <a:rPr b="0" lang="en-GB" sz="1800" spc="-1" strike="noStrike">
                <a:solidFill>
                  <a:schemeClr val="dk2"/>
                </a:solidFill>
                <a:latin typeface="Lato"/>
                <a:ea typeface="Lato"/>
              </a:rPr>
              <a:t>- Added links for recommended videos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6120" y="42876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chemeClr val="lt1"/>
                </a:solidFill>
                <a:latin typeface="Playfair Display"/>
                <a:ea typeface="Playfair Display"/>
              </a:rPr>
              <a:t>Accessibility features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46840" y="1200240"/>
            <a:ext cx="7781040" cy="32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GB" sz="1800" spc="-1" strike="noStrike">
                <a:solidFill>
                  <a:schemeClr val="lt1"/>
                </a:solidFill>
                <a:latin typeface="Lato"/>
                <a:ea typeface="Lato"/>
              </a:rPr>
              <a:t>Voice controlled text inputs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GB" sz="1800" spc="-1" strike="noStrike">
                <a:solidFill>
                  <a:schemeClr val="lt1"/>
                </a:solidFill>
                <a:latin typeface="Lato"/>
                <a:ea typeface="Lato"/>
              </a:rPr>
              <a:t>Dyslexia friendly text in game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GB" sz="1800" spc="-1" strike="noStrike">
                <a:solidFill>
                  <a:schemeClr val="lt1"/>
                </a:solidFill>
                <a:latin typeface="Lato"/>
                <a:ea typeface="Lato"/>
              </a:rPr>
              <a:t>Comforting phrasing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GB" sz="1800" spc="-1" strike="noStrike">
                <a:solidFill>
                  <a:schemeClr val="lt1"/>
                </a:solidFill>
                <a:latin typeface="Lato"/>
                <a:ea typeface="Lato"/>
              </a:rPr>
              <a:t>(WCAG) 2.1 compliant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Lato"/>
              <a:buChar char="-"/>
            </a:pPr>
            <a:r>
              <a:rPr b="0" lang="en-GB" sz="1800" spc="-1" strike="noStrike">
                <a:solidFill>
                  <a:schemeClr val="lt1"/>
                </a:solidFill>
                <a:latin typeface="Lato"/>
                <a:ea typeface="Lato"/>
              </a:rPr>
              <a:t>NHS colour usage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52320" y="464760"/>
            <a:ext cx="7928640" cy="252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5400" spc="-1" strike="noStrike">
                <a:solidFill>
                  <a:schemeClr val="dk1"/>
                </a:solidFill>
                <a:latin typeface="Playfair Display"/>
                <a:ea typeface="Playfair Display"/>
              </a:rPr>
              <a:t>Live demo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7680" y="474840"/>
            <a:ext cx="7928640" cy="252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5400" spc="-1" strike="noStrike">
                <a:solidFill>
                  <a:schemeClr val="dk1"/>
                </a:solidFill>
                <a:latin typeface="Playfair Display"/>
                <a:ea typeface="Playfair Display"/>
              </a:rPr>
              <a:t>What could this project become?  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12920" y="693360"/>
            <a:ext cx="2992320" cy="3756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700" spc="-1" strike="noStrike">
                <a:solidFill>
                  <a:schemeClr val="lt1"/>
                </a:solidFill>
                <a:latin typeface="Playfair Display"/>
                <a:ea typeface="Playfair Display"/>
              </a:rPr>
              <a:t>What could this project become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762360" y="1592280"/>
            <a:ext cx="4721400" cy="2857320"/>
          </a:xfrm>
          <a:prstGeom prst="rect">
            <a:avLst/>
          </a:prstGeom>
          <a:noFill/>
          <a:ln w="0">
            <a:noFill/>
          </a:ln>
        </p:spPr>
        <p:txBody>
          <a:bodyPr lIns="0" rIns="0" tIns="34200" bIns="34200" anchor="ctr">
            <a:normAutofit/>
          </a:bodyPr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-"/>
            </a:pPr>
            <a:r>
              <a:rPr b="0" lang="en-GB" sz="1800" spc="-1" strike="noStrike">
                <a:solidFill>
                  <a:schemeClr val="dk2"/>
                </a:solidFill>
                <a:latin typeface="Lato"/>
                <a:ea typeface="Lato"/>
              </a:rPr>
              <a:t>Incentivise positive mental health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-"/>
            </a:pPr>
            <a:r>
              <a:rPr b="0" lang="en-GB" sz="1800" spc="-1" strike="noStrike">
                <a:solidFill>
                  <a:schemeClr val="dk2"/>
                </a:solidFill>
                <a:latin typeface="Lato"/>
                <a:ea typeface="Lato"/>
              </a:rPr>
              <a:t>More daily login features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-"/>
            </a:pPr>
            <a:r>
              <a:rPr b="0" lang="en-GB" sz="1800" spc="-1" strike="noStrike">
                <a:solidFill>
                  <a:schemeClr val="dk2"/>
                </a:solidFill>
                <a:latin typeface="Lato"/>
                <a:ea typeface="Lato"/>
              </a:rPr>
              <a:t>Scalable and Modular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2025-05-05T13:43:45Z</dcterms:modified>
  <cp:revision>3</cp:revision>
  <dc:subject/>
  <dc:title/>
</cp:coreProperties>
</file>