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cb58f718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cb58f718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cb58f718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cb58f718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9cb58f718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9cb58f718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cb58f718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cb58f718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</a:t>
            </a:r>
            <a:r>
              <a:rPr lang="en-GB"/>
              <a:t>describe</a:t>
            </a:r>
            <a:r>
              <a:rPr lang="en-GB"/>
              <a:t> the wireframe, Haythams job.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f921fc4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f921fc4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9cb58f718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9cb58f718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bf921fc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bf921fc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cb58f71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9cb58f71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cb58f718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cb58f718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cb58f71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cb58f71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cb58f718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cb58f718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cb58f718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9cb58f718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cb58f718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cb58f718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9cb58f71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9cb58f71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9cb58f71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9cb58f71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9cb58f718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9cb58f718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00635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549" y="367627"/>
            <a:ext cx="8478913" cy="450554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D095"/>
              </a:buClr>
              <a:buSzPts val="5400"/>
              <a:buNone/>
              <a:defRPr sz="5400">
                <a:solidFill>
                  <a:srgbClr val="F5D09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/>
        </p:nvSpPr>
        <p:spPr>
          <a:xfrm>
            <a:off x="2885875" y="1045725"/>
            <a:ext cx="46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rgbClr val="F8E0B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26951" y="311003"/>
            <a:ext cx="8490000" cy="45135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4631" y="318977"/>
            <a:ext cx="4034433" cy="44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08163" y="693125"/>
            <a:ext cx="3287400" cy="37569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ctr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00600" y="693384"/>
            <a:ext cx="35631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Font typeface="Arial"/>
              <a:buChar char="•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Font typeface="Arial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1">
  <p:cSld name="Summary 1">
    <p:bg>
      <p:bgPr>
        <a:solidFill>
          <a:srgbClr val="00635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67966" y="311003"/>
            <a:ext cx="5349000" cy="4513500"/>
          </a:xfrm>
          <a:prstGeom prst="rect">
            <a:avLst/>
          </a:prstGeom>
          <a:solidFill>
            <a:srgbClr val="F8E0B8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30344" y="315468"/>
            <a:ext cx="3137700" cy="45126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10800000">
            <a:off x="326950" y="316914"/>
            <a:ext cx="3137622" cy="45076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010095" y="693255"/>
            <a:ext cx="42633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1400"/>
              <a:buFont typeface="Arial"/>
              <a:buNone/>
              <a:defRPr>
                <a:solidFill>
                  <a:srgbClr val="00635D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200"/>
              <a:buFont typeface="Arial"/>
              <a:buNone/>
              <a:defRPr>
                <a:solidFill>
                  <a:srgbClr val="00635D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100"/>
              <a:buFont typeface="Arial"/>
              <a:buNone/>
              <a:defRPr>
                <a:solidFill>
                  <a:srgbClr val="00635D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None/>
              <a:defRPr>
                <a:solidFill>
                  <a:srgbClr val="00635D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None/>
              <a:defRPr>
                <a:solidFill>
                  <a:srgbClr val="00635D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rgbClr val="00635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67375" y="0"/>
            <a:ext cx="3476700" cy="5143500"/>
          </a:xfrm>
          <a:prstGeom prst="rect">
            <a:avLst/>
          </a:prstGeom>
          <a:solidFill>
            <a:srgbClr val="F8E0B8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75203" y="365760"/>
            <a:ext cx="4861500" cy="44271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10800000">
            <a:off x="371722" y="358138"/>
            <a:ext cx="4861560" cy="443484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6027714" y="358139"/>
            <a:ext cx="2872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2700"/>
              <a:buFont typeface="Century Gothic"/>
              <a:buNone/>
              <a:defRPr sz="2700">
                <a:solidFill>
                  <a:srgbClr val="00635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027715" y="2587336"/>
            <a:ext cx="2872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1400"/>
              <a:buFont typeface="Arial"/>
              <a:buChar char="•"/>
              <a:defRPr>
                <a:solidFill>
                  <a:srgbClr val="00635D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200"/>
              <a:buFont typeface="Arial"/>
              <a:buChar char="•"/>
              <a:defRPr>
                <a:solidFill>
                  <a:srgbClr val="00635D"/>
                </a:solidFill>
              </a:defRPr>
            </a:lvl2pPr>
            <a:lvl3pPr indent="-29845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100"/>
              <a:buFont typeface="Arial"/>
              <a:buChar char="•"/>
              <a:defRPr>
                <a:solidFill>
                  <a:srgbClr val="00635D"/>
                </a:solidFill>
              </a:defRPr>
            </a:lvl3pPr>
            <a:lvl4pPr indent="-285750" lvl="3" marL="18288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Char char="•"/>
              <a:defRPr>
                <a:solidFill>
                  <a:srgbClr val="00635D"/>
                </a:solidFill>
              </a:defRPr>
            </a:lvl4pPr>
            <a:lvl5pPr indent="-285750" lvl="4" marL="22860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Char char="•"/>
              <a:defRPr>
                <a:solidFill>
                  <a:srgbClr val="00635D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bg>
      <p:bgPr>
        <a:solidFill>
          <a:srgbClr val="00635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5400000">
            <a:off x="2000248" y="-1990726"/>
            <a:ext cx="5143500" cy="912495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85750" y="316913"/>
            <a:ext cx="8568600" cy="45075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66280" y="428626"/>
            <a:ext cx="8354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Software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Update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25" y="2867584"/>
            <a:ext cx="1839415" cy="183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8" y="152400"/>
            <a:ext cx="816952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62" y="299037"/>
            <a:ext cx="7681676" cy="45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63" y="152400"/>
            <a:ext cx="86176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6027714" y="358139"/>
            <a:ext cx="2872200" cy="2020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5997765" y="1801211"/>
            <a:ext cx="2872200" cy="220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basic prototype we have developed using FIGMA.</a:t>
            </a:r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719425" y="2340900"/>
            <a:ext cx="4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Figma link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for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we planning?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762375" y="693300"/>
            <a:ext cx="4721700" cy="3756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35D"/>
                </a:solidFill>
              </a:rPr>
              <a:t>We will work on our basic prototype.</a:t>
            </a:r>
            <a:endParaRPr>
              <a:solidFill>
                <a:srgbClr val="00635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35D"/>
                </a:solidFill>
              </a:rPr>
              <a:t>Implement requested changes.</a:t>
            </a:r>
            <a:endParaRPr>
              <a:solidFill>
                <a:srgbClr val="00635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 to develop our website.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010095" y="693255"/>
            <a:ext cx="4263300" cy="3756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424005" y="1800151"/>
            <a:ext cx="8354400" cy="77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400">
                <a:solidFill>
                  <a:srgbClr val="F5D095"/>
                </a:solidFill>
              </a:rPr>
              <a:t>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08163" y="693125"/>
            <a:ext cx="32874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project recap!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703425" y="693459"/>
            <a:ext cx="3563100" cy="375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rPr lang="en-GB"/>
              <a:t>MY Software aims to deliver a website that allows users to track mood and recommend articles based on user input as well as interact with a </a:t>
            </a:r>
            <a:r>
              <a:rPr lang="en-GB"/>
              <a:t>tamagotchi</a:t>
            </a:r>
            <a:r>
              <a:rPr lang="en-GB"/>
              <a:t> style game with various creatures.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07500" y="1705952"/>
            <a:ext cx="7929000" cy="173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we changed and developed?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heard your ideas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010095" y="693255"/>
            <a:ext cx="4263300" cy="3756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Daily check 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Recommended</a:t>
            </a:r>
            <a:r>
              <a:rPr lang="en-GB"/>
              <a:t> articles based on keywords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Leads to help in crisis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Accessibility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Text To Speech for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52351" y="464710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we at now?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52351" y="464710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of our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5" y="213200"/>
            <a:ext cx="81981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75" y="190400"/>
            <a:ext cx="81355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5" y="152400"/>
            <a:ext cx="826564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