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34" r:id="rId2"/>
    <p:sldId id="637" r:id="rId3"/>
    <p:sldId id="727" r:id="rId4"/>
    <p:sldId id="726" r:id="rId5"/>
  </p:sldIdLst>
  <p:sldSz cx="9906000" cy="6858000" type="A4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e Buisson" initials="CB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27282D"/>
    <a:srgbClr val="469861"/>
    <a:srgbClr val="1F497D"/>
    <a:srgbClr val="71BD8A"/>
    <a:srgbClr val="93CDA6"/>
    <a:srgbClr val="6D924C"/>
    <a:srgbClr val="618143"/>
    <a:srgbClr val="95B775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 autoAdjust="0"/>
    <p:restoredTop sz="95141" autoAdjust="0"/>
  </p:normalViewPr>
  <p:slideViewPr>
    <p:cSldViewPr>
      <p:cViewPr varScale="1">
        <p:scale>
          <a:sx n="131" d="100"/>
          <a:sy n="131" d="100"/>
        </p:scale>
        <p:origin x="1456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87-6559-4269-867A-C2ECC5AAD52D}" type="datetimeFigureOut">
              <a:rPr lang="en-US" smtClean="0"/>
              <a:t>8/30/18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716C8-40ED-46E6-A014-748C3622D31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3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42473-6394-43F2-A329-555043FF6777}" type="datetimeFigureOut">
              <a:rPr lang="en-US" smtClean="0"/>
              <a:t>8/30/18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0941-D4E5-4636-92A2-4C196CE0761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(one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31506" y="6453336"/>
            <a:ext cx="947310" cy="198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8C72CF37-2C33-4EDF-8EA0-5A6FF6D77A8C}" type="datetime1">
              <a:rPr lang="en-US" smtClean="0"/>
              <a:pPr/>
              <a:t>8/30/18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8816" y="6453336"/>
            <a:ext cx="1130064" cy="19613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fld id="{7A2ADB2E-60BD-4A1B-B2FB-70842B4B2D2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6332676"/>
            <a:ext cx="1062358" cy="40869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34132" y="112333"/>
            <a:ext cx="9271396" cy="509787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Rectangle 14"/>
          <p:cNvSpPr/>
          <p:nvPr userDrawn="1"/>
        </p:nvSpPr>
        <p:spPr>
          <a:xfrm>
            <a:off x="318013" y="199076"/>
            <a:ext cx="36000" cy="3272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71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2458" y="0"/>
            <a:ext cx="9898623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00" b="1" cap="all" dirty="0">
              <a:solidFill>
                <a:schemeClr val="bg1"/>
              </a:solidFill>
              <a:latin typeface="Nirmala UI" charset="0"/>
              <a:ea typeface="Nirmala UI" charset="0"/>
              <a:cs typeface="Nirmala UI" charset="0"/>
            </a:endParaRPr>
          </a:p>
        </p:txBody>
      </p:sp>
      <p:sp>
        <p:nvSpPr>
          <p:cNvPr id="14" name="Dreieck 2"/>
          <p:cNvSpPr/>
          <p:nvPr userDrawn="1"/>
        </p:nvSpPr>
        <p:spPr>
          <a:xfrm rot="10364016">
            <a:off x="-310440" y="624485"/>
            <a:ext cx="10694400" cy="6832358"/>
          </a:xfrm>
          <a:custGeom>
            <a:avLst/>
            <a:gdLst>
              <a:gd name="connsiteX0" fmla="*/ 0 w 3024336"/>
              <a:gd name="connsiteY0" fmla="*/ 4104456 h 4104456"/>
              <a:gd name="connsiteX1" fmla="*/ 1512168 w 3024336"/>
              <a:gd name="connsiteY1" fmla="*/ 0 h 4104456"/>
              <a:gd name="connsiteX2" fmla="*/ 3024336 w 3024336"/>
              <a:gd name="connsiteY2" fmla="*/ 4104456 h 4104456"/>
              <a:gd name="connsiteX3" fmla="*/ 0 w 3024336"/>
              <a:gd name="connsiteY3" fmla="*/ 4104456 h 4104456"/>
              <a:gd name="connsiteX0" fmla="*/ 0 w 4478652"/>
              <a:gd name="connsiteY0" fmla="*/ 2594633 h 2594633"/>
              <a:gd name="connsiteX1" fmla="*/ 4478652 w 4478652"/>
              <a:gd name="connsiteY1" fmla="*/ 0 h 2594633"/>
              <a:gd name="connsiteX2" fmla="*/ 3024336 w 4478652"/>
              <a:gd name="connsiteY2" fmla="*/ 2594633 h 2594633"/>
              <a:gd name="connsiteX3" fmla="*/ 0 w 4478652"/>
              <a:gd name="connsiteY3" fmla="*/ 2594633 h 2594633"/>
              <a:gd name="connsiteX0" fmla="*/ 0 w 4478652"/>
              <a:gd name="connsiteY0" fmla="*/ 2594633 h 4636084"/>
              <a:gd name="connsiteX1" fmla="*/ 4478652 w 4478652"/>
              <a:gd name="connsiteY1" fmla="*/ 0 h 4636084"/>
              <a:gd name="connsiteX2" fmla="*/ 2258792 w 4478652"/>
              <a:gd name="connsiteY2" fmla="*/ 4636084 h 4636084"/>
              <a:gd name="connsiteX3" fmla="*/ 0 w 4478652"/>
              <a:gd name="connsiteY3" fmla="*/ 2594633 h 4636084"/>
              <a:gd name="connsiteX0" fmla="*/ 0 w 4478652"/>
              <a:gd name="connsiteY0" fmla="*/ 2594633 h 5137009"/>
              <a:gd name="connsiteX1" fmla="*/ 4478652 w 4478652"/>
              <a:gd name="connsiteY1" fmla="*/ 0 h 5137009"/>
              <a:gd name="connsiteX2" fmla="*/ 2791025 w 4478652"/>
              <a:gd name="connsiteY2" fmla="*/ 5137009 h 5137009"/>
              <a:gd name="connsiteX3" fmla="*/ 0 w 4478652"/>
              <a:gd name="connsiteY3" fmla="*/ 2594633 h 5137009"/>
              <a:gd name="connsiteX0" fmla="*/ 0 w 4478652"/>
              <a:gd name="connsiteY0" fmla="*/ 2594633 h 5137009"/>
              <a:gd name="connsiteX1" fmla="*/ 4478652 w 4478652"/>
              <a:gd name="connsiteY1" fmla="*/ 0 h 5137009"/>
              <a:gd name="connsiteX2" fmla="*/ 2791025 w 4478652"/>
              <a:gd name="connsiteY2" fmla="*/ 5137009 h 5137009"/>
              <a:gd name="connsiteX3" fmla="*/ 751440 w 4478652"/>
              <a:gd name="connsiteY3" fmla="*/ 3273985 h 5137009"/>
              <a:gd name="connsiteX4" fmla="*/ 0 w 4478652"/>
              <a:gd name="connsiteY4" fmla="*/ 2594633 h 5137009"/>
              <a:gd name="connsiteX0" fmla="*/ 0 w 5876699"/>
              <a:gd name="connsiteY0" fmla="*/ 3410554 h 5137009"/>
              <a:gd name="connsiteX1" fmla="*/ 5876699 w 5876699"/>
              <a:gd name="connsiteY1" fmla="*/ 0 h 5137009"/>
              <a:gd name="connsiteX2" fmla="*/ 4189072 w 5876699"/>
              <a:gd name="connsiteY2" fmla="*/ 5137009 h 5137009"/>
              <a:gd name="connsiteX3" fmla="*/ 2149487 w 5876699"/>
              <a:gd name="connsiteY3" fmla="*/ 3273985 h 5137009"/>
              <a:gd name="connsiteX4" fmla="*/ 0 w 5876699"/>
              <a:gd name="connsiteY4" fmla="*/ 3410554 h 5137009"/>
              <a:gd name="connsiteX0" fmla="*/ 347077 w 6223776"/>
              <a:gd name="connsiteY0" fmla="*/ 3410554 h 6269590"/>
              <a:gd name="connsiteX1" fmla="*/ 6223776 w 6223776"/>
              <a:gd name="connsiteY1" fmla="*/ 0 h 6269590"/>
              <a:gd name="connsiteX2" fmla="*/ 4536149 w 6223776"/>
              <a:gd name="connsiteY2" fmla="*/ 5137009 h 6269590"/>
              <a:gd name="connsiteX3" fmla="*/ 1 w 6223776"/>
              <a:gd name="connsiteY3" fmla="*/ 6269590 h 6269590"/>
              <a:gd name="connsiteX4" fmla="*/ 347077 w 6223776"/>
              <a:gd name="connsiteY4" fmla="*/ 3410554 h 6269590"/>
              <a:gd name="connsiteX0" fmla="*/ 347076 w 6223775"/>
              <a:gd name="connsiteY0" fmla="*/ 3410554 h 6269590"/>
              <a:gd name="connsiteX1" fmla="*/ 6223775 w 6223775"/>
              <a:gd name="connsiteY1" fmla="*/ 0 h 6269590"/>
              <a:gd name="connsiteX2" fmla="*/ 4528226 w 6223775"/>
              <a:gd name="connsiteY2" fmla="*/ 5199120 h 6269590"/>
              <a:gd name="connsiteX3" fmla="*/ 0 w 6223775"/>
              <a:gd name="connsiteY3" fmla="*/ 6269590 h 6269590"/>
              <a:gd name="connsiteX4" fmla="*/ 347076 w 6223775"/>
              <a:gd name="connsiteY4" fmla="*/ 3410554 h 6269590"/>
              <a:gd name="connsiteX0" fmla="*/ 347076 w 6223775"/>
              <a:gd name="connsiteY0" fmla="*/ 3410554 h 6269590"/>
              <a:gd name="connsiteX1" fmla="*/ 6223775 w 6223775"/>
              <a:gd name="connsiteY1" fmla="*/ 0 h 6269590"/>
              <a:gd name="connsiteX2" fmla="*/ 3576827 w 6223775"/>
              <a:gd name="connsiteY2" fmla="*/ 5417094 h 6269590"/>
              <a:gd name="connsiteX3" fmla="*/ 0 w 6223775"/>
              <a:gd name="connsiteY3" fmla="*/ 6269590 h 6269590"/>
              <a:gd name="connsiteX4" fmla="*/ 347076 w 6223775"/>
              <a:gd name="connsiteY4" fmla="*/ 3410554 h 6269590"/>
              <a:gd name="connsiteX0" fmla="*/ 0 w 6526978"/>
              <a:gd name="connsiteY0" fmla="*/ 3780018 h 6269590"/>
              <a:gd name="connsiteX1" fmla="*/ 6526978 w 6526978"/>
              <a:gd name="connsiteY1" fmla="*/ 0 h 6269590"/>
              <a:gd name="connsiteX2" fmla="*/ 3880030 w 6526978"/>
              <a:gd name="connsiteY2" fmla="*/ 5417094 h 6269590"/>
              <a:gd name="connsiteX3" fmla="*/ 303203 w 6526978"/>
              <a:gd name="connsiteY3" fmla="*/ 6269590 h 6269590"/>
              <a:gd name="connsiteX4" fmla="*/ 0 w 6526978"/>
              <a:gd name="connsiteY4" fmla="*/ 3780018 h 6269590"/>
              <a:gd name="connsiteX0" fmla="*/ 339609 w 6866587"/>
              <a:gd name="connsiteY0" fmla="*/ 3780018 h 6432665"/>
              <a:gd name="connsiteX1" fmla="*/ 6866587 w 6866587"/>
              <a:gd name="connsiteY1" fmla="*/ 0 h 6432665"/>
              <a:gd name="connsiteX2" fmla="*/ 4219639 w 6866587"/>
              <a:gd name="connsiteY2" fmla="*/ 5417094 h 6432665"/>
              <a:gd name="connsiteX3" fmla="*/ -1 w 6866587"/>
              <a:gd name="connsiteY3" fmla="*/ 6432665 h 6432665"/>
              <a:gd name="connsiteX4" fmla="*/ 339609 w 6866587"/>
              <a:gd name="connsiteY4" fmla="*/ 3780018 h 6432665"/>
              <a:gd name="connsiteX0" fmla="*/ 339610 w 5357009"/>
              <a:gd name="connsiteY0" fmla="*/ 4801860 h 7454507"/>
              <a:gd name="connsiteX1" fmla="*/ 5357009 w 5357009"/>
              <a:gd name="connsiteY1" fmla="*/ 1 h 7454507"/>
              <a:gd name="connsiteX2" fmla="*/ 4219640 w 5357009"/>
              <a:gd name="connsiteY2" fmla="*/ 6438936 h 7454507"/>
              <a:gd name="connsiteX3" fmla="*/ 0 w 5357009"/>
              <a:gd name="connsiteY3" fmla="*/ 7454507 h 7454507"/>
              <a:gd name="connsiteX4" fmla="*/ 339610 w 5357009"/>
              <a:gd name="connsiteY4" fmla="*/ 4801860 h 7454507"/>
              <a:gd name="connsiteX0" fmla="*/ 7929221 w 7929221"/>
              <a:gd name="connsiteY0" fmla="*/ 0 h 8809878"/>
              <a:gd name="connsiteX1" fmla="*/ 5357009 w 7929221"/>
              <a:gd name="connsiteY1" fmla="*/ 1355372 h 8809878"/>
              <a:gd name="connsiteX2" fmla="*/ 4219640 w 7929221"/>
              <a:gd name="connsiteY2" fmla="*/ 7794307 h 8809878"/>
              <a:gd name="connsiteX3" fmla="*/ 0 w 7929221"/>
              <a:gd name="connsiteY3" fmla="*/ 8809878 h 8809878"/>
              <a:gd name="connsiteX4" fmla="*/ 7929221 w 7929221"/>
              <a:gd name="connsiteY4" fmla="*/ 0 h 8809878"/>
              <a:gd name="connsiteX0" fmla="*/ 7929221 w 7929221"/>
              <a:gd name="connsiteY0" fmla="*/ 0 h 8809878"/>
              <a:gd name="connsiteX1" fmla="*/ 5357009 w 7929221"/>
              <a:gd name="connsiteY1" fmla="*/ 1355372 h 8809878"/>
              <a:gd name="connsiteX2" fmla="*/ 4219640 w 7929221"/>
              <a:gd name="connsiteY2" fmla="*/ 7794307 h 8809878"/>
              <a:gd name="connsiteX3" fmla="*/ 0 w 7929221"/>
              <a:gd name="connsiteY3" fmla="*/ 8809878 h 8809878"/>
              <a:gd name="connsiteX4" fmla="*/ 5677953 w 7929221"/>
              <a:gd name="connsiteY4" fmla="*/ 2531198 h 8809878"/>
              <a:gd name="connsiteX5" fmla="*/ 7929221 w 7929221"/>
              <a:gd name="connsiteY5" fmla="*/ 0 h 8809878"/>
              <a:gd name="connsiteX0" fmla="*/ 7929221 w 7929221"/>
              <a:gd name="connsiteY0" fmla="*/ 244582 h 9054460"/>
              <a:gd name="connsiteX1" fmla="*/ 5357009 w 7929221"/>
              <a:gd name="connsiteY1" fmla="*/ 1599954 h 9054460"/>
              <a:gd name="connsiteX2" fmla="*/ 4219640 w 7929221"/>
              <a:gd name="connsiteY2" fmla="*/ 8038889 h 9054460"/>
              <a:gd name="connsiteX3" fmla="*/ 0 w 7929221"/>
              <a:gd name="connsiteY3" fmla="*/ 9054460 h 9054460"/>
              <a:gd name="connsiteX4" fmla="*/ 5786846 w 7929221"/>
              <a:gd name="connsiteY4" fmla="*/ -1 h 9054460"/>
              <a:gd name="connsiteX5" fmla="*/ 7929221 w 7929221"/>
              <a:gd name="connsiteY5" fmla="*/ 244582 h 9054460"/>
              <a:gd name="connsiteX0" fmla="*/ 7929221 w 7929221"/>
              <a:gd name="connsiteY0" fmla="*/ 244583 h 9054461"/>
              <a:gd name="connsiteX1" fmla="*/ 5357009 w 7929221"/>
              <a:gd name="connsiteY1" fmla="*/ 1599955 h 9054461"/>
              <a:gd name="connsiteX2" fmla="*/ 4219640 w 7929221"/>
              <a:gd name="connsiteY2" fmla="*/ 8038890 h 9054461"/>
              <a:gd name="connsiteX3" fmla="*/ 0 w 7929221"/>
              <a:gd name="connsiteY3" fmla="*/ 9054461 h 9054461"/>
              <a:gd name="connsiteX4" fmla="*/ 4652974 w 7929221"/>
              <a:gd name="connsiteY4" fmla="*/ 1796881 h 9054461"/>
              <a:gd name="connsiteX5" fmla="*/ 5786846 w 7929221"/>
              <a:gd name="connsiteY5" fmla="*/ 0 h 9054461"/>
              <a:gd name="connsiteX6" fmla="*/ 7929221 w 7929221"/>
              <a:gd name="connsiteY6" fmla="*/ 244583 h 9054461"/>
              <a:gd name="connsiteX0" fmla="*/ 7929221 w 7929221"/>
              <a:gd name="connsiteY0" fmla="*/ 244583 h 9054461"/>
              <a:gd name="connsiteX1" fmla="*/ 5357009 w 7929221"/>
              <a:gd name="connsiteY1" fmla="*/ 1599955 h 9054461"/>
              <a:gd name="connsiteX2" fmla="*/ 4219640 w 7929221"/>
              <a:gd name="connsiteY2" fmla="*/ 8038890 h 9054461"/>
              <a:gd name="connsiteX3" fmla="*/ 0 w 7929221"/>
              <a:gd name="connsiteY3" fmla="*/ 9054461 h 9054461"/>
              <a:gd name="connsiteX4" fmla="*/ 1034582 w 7929221"/>
              <a:gd name="connsiteY4" fmla="*/ 1052775 h 9054461"/>
              <a:gd name="connsiteX5" fmla="*/ 5786846 w 7929221"/>
              <a:gd name="connsiteY5" fmla="*/ 0 h 9054461"/>
              <a:gd name="connsiteX6" fmla="*/ 7929221 w 7929221"/>
              <a:gd name="connsiteY6" fmla="*/ 244583 h 9054461"/>
              <a:gd name="connsiteX0" fmla="*/ 7929221 w 7929221"/>
              <a:gd name="connsiteY0" fmla="*/ 244583 h 9054461"/>
              <a:gd name="connsiteX1" fmla="*/ 4856225 w 7929221"/>
              <a:gd name="connsiteY1" fmla="*/ 1536102 h 9054461"/>
              <a:gd name="connsiteX2" fmla="*/ 4219640 w 7929221"/>
              <a:gd name="connsiteY2" fmla="*/ 8038890 h 9054461"/>
              <a:gd name="connsiteX3" fmla="*/ 0 w 7929221"/>
              <a:gd name="connsiteY3" fmla="*/ 9054461 h 9054461"/>
              <a:gd name="connsiteX4" fmla="*/ 1034582 w 7929221"/>
              <a:gd name="connsiteY4" fmla="*/ 1052775 h 9054461"/>
              <a:gd name="connsiteX5" fmla="*/ 5786846 w 7929221"/>
              <a:gd name="connsiteY5" fmla="*/ 0 h 9054461"/>
              <a:gd name="connsiteX6" fmla="*/ 7929221 w 7929221"/>
              <a:gd name="connsiteY6" fmla="*/ 244583 h 9054461"/>
              <a:gd name="connsiteX0" fmla="*/ 9985634 w 9985634"/>
              <a:gd name="connsiteY0" fmla="*/ 525640 h 9054461"/>
              <a:gd name="connsiteX1" fmla="*/ 4856225 w 9985634"/>
              <a:gd name="connsiteY1" fmla="*/ 1536102 h 9054461"/>
              <a:gd name="connsiteX2" fmla="*/ 4219640 w 9985634"/>
              <a:gd name="connsiteY2" fmla="*/ 8038890 h 9054461"/>
              <a:gd name="connsiteX3" fmla="*/ 0 w 9985634"/>
              <a:gd name="connsiteY3" fmla="*/ 9054461 h 9054461"/>
              <a:gd name="connsiteX4" fmla="*/ 1034582 w 9985634"/>
              <a:gd name="connsiteY4" fmla="*/ 1052775 h 9054461"/>
              <a:gd name="connsiteX5" fmla="*/ 5786846 w 9985634"/>
              <a:gd name="connsiteY5" fmla="*/ 0 h 9054461"/>
              <a:gd name="connsiteX6" fmla="*/ 9985634 w 9985634"/>
              <a:gd name="connsiteY6" fmla="*/ 525640 h 9054461"/>
              <a:gd name="connsiteX0" fmla="*/ 9985634 w 9985634"/>
              <a:gd name="connsiteY0" fmla="*/ 525640 h 9054461"/>
              <a:gd name="connsiteX1" fmla="*/ 4856225 w 9985634"/>
              <a:gd name="connsiteY1" fmla="*/ 1536102 h 9054461"/>
              <a:gd name="connsiteX2" fmla="*/ 887062 w 9985634"/>
              <a:gd name="connsiteY2" fmla="*/ 8009794 h 9054461"/>
              <a:gd name="connsiteX3" fmla="*/ 0 w 9985634"/>
              <a:gd name="connsiteY3" fmla="*/ 9054461 h 9054461"/>
              <a:gd name="connsiteX4" fmla="*/ 1034582 w 9985634"/>
              <a:gd name="connsiteY4" fmla="*/ 1052775 h 9054461"/>
              <a:gd name="connsiteX5" fmla="*/ 5786846 w 9985634"/>
              <a:gd name="connsiteY5" fmla="*/ 0 h 9054461"/>
              <a:gd name="connsiteX6" fmla="*/ 9985634 w 9985634"/>
              <a:gd name="connsiteY6" fmla="*/ 525640 h 9054461"/>
              <a:gd name="connsiteX0" fmla="*/ 9985634 w 9985634"/>
              <a:gd name="connsiteY0" fmla="*/ 525640 h 9054461"/>
              <a:gd name="connsiteX1" fmla="*/ 4856225 w 9985634"/>
              <a:gd name="connsiteY1" fmla="*/ 1536102 h 9054461"/>
              <a:gd name="connsiteX2" fmla="*/ 0 w 9985634"/>
              <a:gd name="connsiteY2" fmla="*/ 9054461 h 9054461"/>
              <a:gd name="connsiteX3" fmla="*/ 1034582 w 9985634"/>
              <a:gd name="connsiteY3" fmla="*/ 1052775 h 9054461"/>
              <a:gd name="connsiteX4" fmla="*/ 5786846 w 9985634"/>
              <a:gd name="connsiteY4" fmla="*/ 0 h 9054461"/>
              <a:gd name="connsiteX5" fmla="*/ 9985634 w 9985634"/>
              <a:gd name="connsiteY5" fmla="*/ 525640 h 9054461"/>
              <a:gd name="connsiteX0" fmla="*/ 9985634 w 9985634"/>
              <a:gd name="connsiteY0" fmla="*/ 525640 h 9054461"/>
              <a:gd name="connsiteX1" fmla="*/ 5748235 w 9985634"/>
              <a:gd name="connsiteY1" fmla="*/ 9968 h 9054461"/>
              <a:gd name="connsiteX2" fmla="*/ 0 w 9985634"/>
              <a:gd name="connsiteY2" fmla="*/ 9054461 h 9054461"/>
              <a:gd name="connsiteX3" fmla="*/ 1034582 w 9985634"/>
              <a:gd name="connsiteY3" fmla="*/ 1052775 h 9054461"/>
              <a:gd name="connsiteX4" fmla="*/ 5786846 w 9985634"/>
              <a:gd name="connsiteY4" fmla="*/ 0 h 9054461"/>
              <a:gd name="connsiteX5" fmla="*/ 9985634 w 9985634"/>
              <a:gd name="connsiteY5" fmla="*/ 525640 h 9054461"/>
              <a:gd name="connsiteX0" fmla="*/ 9876475 w 9876475"/>
              <a:gd name="connsiteY0" fmla="*/ 1529573 h 9054461"/>
              <a:gd name="connsiteX1" fmla="*/ 5748235 w 9876475"/>
              <a:gd name="connsiteY1" fmla="*/ 9968 h 9054461"/>
              <a:gd name="connsiteX2" fmla="*/ 0 w 9876475"/>
              <a:gd name="connsiteY2" fmla="*/ 9054461 h 9054461"/>
              <a:gd name="connsiteX3" fmla="*/ 1034582 w 9876475"/>
              <a:gd name="connsiteY3" fmla="*/ 1052775 h 9054461"/>
              <a:gd name="connsiteX4" fmla="*/ 5786846 w 9876475"/>
              <a:gd name="connsiteY4" fmla="*/ 0 h 9054461"/>
              <a:gd name="connsiteX5" fmla="*/ 9876475 w 9876475"/>
              <a:gd name="connsiteY5" fmla="*/ 1529573 h 9054461"/>
              <a:gd name="connsiteX0" fmla="*/ 9036971 w 9036971"/>
              <a:gd name="connsiteY0" fmla="*/ 574321 h 9054461"/>
              <a:gd name="connsiteX1" fmla="*/ 5748235 w 9036971"/>
              <a:gd name="connsiteY1" fmla="*/ 9968 h 9054461"/>
              <a:gd name="connsiteX2" fmla="*/ 0 w 9036971"/>
              <a:gd name="connsiteY2" fmla="*/ 9054461 h 9054461"/>
              <a:gd name="connsiteX3" fmla="*/ 1034582 w 9036971"/>
              <a:gd name="connsiteY3" fmla="*/ 1052775 h 9054461"/>
              <a:gd name="connsiteX4" fmla="*/ 5786846 w 9036971"/>
              <a:gd name="connsiteY4" fmla="*/ 0 h 9054461"/>
              <a:gd name="connsiteX5" fmla="*/ 9036971 w 9036971"/>
              <a:gd name="connsiteY5" fmla="*/ 574321 h 9054461"/>
              <a:gd name="connsiteX0" fmla="*/ 9036971 w 9036971"/>
              <a:gd name="connsiteY0" fmla="*/ 743719 h 9223859"/>
              <a:gd name="connsiteX1" fmla="*/ 5748235 w 9036971"/>
              <a:gd name="connsiteY1" fmla="*/ 179366 h 9223859"/>
              <a:gd name="connsiteX2" fmla="*/ 0 w 9036971"/>
              <a:gd name="connsiteY2" fmla="*/ 9223859 h 9223859"/>
              <a:gd name="connsiteX3" fmla="*/ 1034582 w 9036971"/>
              <a:gd name="connsiteY3" fmla="*/ 1222173 h 9223859"/>
              <a:gd name="connsiteX4" fmla="*/ 3866988 w 9036971"/>
              <a:gd name="connsiteY4" fmla="*/ -1 h 9223859"/>
              <a:gd name="connsiteX5" fmla="*/ 9036971 w 9036971"/>
              <a:gd name="connsiteY5" fmla="*/ 743719 h 9223859"/>
              <a:gd name="connsiteX0" fmla="*/ 9036971 w 9036971"/>
              <a:gd name="connsiteY0" fmla="*/ 743720 h 9223860"/>
              <a:gd name="connsiteX1" fmla="*/ 5765666 w 9036971"/>
              <a:gd name="connsiteY1" fmla="*/ 633969 h 9223860"/>
              <a:gd name="connsiteX2" fmla="*/ 0 w 9036971"/>
              <a:gd name="connsiteY2" fmla="*/ 9223860 h 9223860"/>
              <a:gd name="connsiteX3" fmla="*/ 1034582 w 9036971"/>
              <a:gd name="connsiteY3" fmla="*/ 1222174 h 9223860"/>
              <a:gd name="connsiteX4" fmla="*/ 3866988 w 9036971"/>
              <a:gd name="connsiteY4" fmla="*/ 0 h 9223860"/>
              <a:gd name="connsiteX5" fmla="*/ 9036971 w 9036971"/>
              <a:gd name="connsiteY5" fmla="*/ 743720 h 9223860"/>
              <a:gd name="connsiteX0" fmla="*/ 9036971 w 9036971"/>
              <a:gd name="connsiteY0" fmla="*/ 585774 h 9065914"/>
              <a:gd name="connsiteX1" fmla="*/ 5765666 w 9036971"/>
              <a:gd name="connsiteY1" fmla="*/ 476023 h 9065914"/>
              <a:gd name="connsiteX2" fmla="*/ 0 w 9036971"/>
              <a:gd name="connsiteY2" fmla="*/ 9065914 h 9065914"/>
              <a:gd name="connsiteX3" fmla="*/ 1034582 w 9036971"/>
              <a:gd name="connsiteY3" fmla="*/ 1064228 h 9065914"/>
              <a:gd name="connsiteX4" fmla="*/ 5844854 w 9036971"/>
              <a:gd name="connsiteY4" fmla="*/ 0 h 9065914"/>
              <a:gd name="connsiteX5" fmla="*/ 9036971 w 9036971"/>
              <a:gd name="connsiteY5" fmla="*/ 585774 h 9065914"/>
              <a:gd name="connsiteX0" fmla="*/ 9036971 w 9036971"/>
              <a:gd name="connsiteY0" fmla="*/ 585774 h 9065914"/>
              <a:gd name="connsiteX1" fmla="*/ 7900523 w 9036971"/>
              <a:gd name="connsiteY1" fmla="*/ 582546 h 9065914"/>
              <a:gd name="connsiteX2" fmla="*/ 5765666 w 9036971"/>
              <a:gd name="connsiteY2" fmla="*/ 476023 h 9065914"/>
              <a:gd name="connsiteX3" fmla="*/ 0 w 9036971"/>
              <a:gd name="connsiteY3" fmla="*/ 9065914 h 9065914"/>
              <a:gd name="connsiteX4" fmla="*/ 1034582 w 9036971"/>
              <a:gd name="connsiteY4" fmla="*/ 1064228 h 9065914"/>
              <a:gd name="connsiteX5" fmla="*/ 5844854 w 9036971"/>
              <a:gd name="connsiteY5" fmla="*/ 0 h 9065914"/>
              <a:gd name="connsiteX6" fmla="*/ 9036971 w 9036971"/>
              <a:gd name="connsiteY6" fmla="*/ 585774 h 9065914"/>
              <a:gd name="connsiteX0" fmla="*/ 9036971 w 9862340"/>
              <a:gd name="connsiteY0" fmla="*/ 585774 h 9065914"/>
              <a:gd name="connsiteX1" fmla="*/ 9862340 w 9862340"/>
              <a:gd name="connsiteY1" fmla="*/ 1605503 h 9065914"/>
              <a:gd name="connsiteX2" fmla="*/ 5765666 w 9862340"/>
              <a:gd name="connsiteY2" fmla="*/ 476023 h 9065914"/>
              <a:gd name="connsiteX3" fmla="*/ 0 w 9862340"/>
              <a:gd name="connsiteY3" fmla="*/ 9065914 h 9065914"/>
              <a:gd name="connsiteX4" fmla="*/ 1034582 w 9862340"/>
              <a:gd name="connsiteY4" fmla="*/ 1064228 h 9065914"/>
              <a:gd name="connsiteX5" fmla="*/ 5844854 w 9862340"/>
              <a:gd name="connsiteY5" fmla="*/ 0 h 9065914"/>
              <a:gd name="connsiteX6" fmla="*/ 9036971 w 9862340"/>
              <a:gd name="connsiteY6" fmla="*/ 585774 h 9065914"/>
              <a:gd name="connsiteX0" fmla="*/ 10006545 w 10006545"/>
              <a:gd name="connsiteY0" fmla="*/ 520911 h 9065914"/>
              <a:gd name="connsiteX1" fmla="*/ 9862340 w 10006545"/>
              <a:gd name="connsiteY1" fmla="*/ 1605503 h 9065914"/>
              <a:gd name="connsiteX2" fmla="*/ 5765666 w 10006545"/>
              <a:gd name="connsiteY2" fmla="*/ 476023 h 9065914"/>
              <a:gd name="connsiteX3" fmla="*/ 0 w 10006545"/>
              <a:gd name="connsiteY3" fmla="*/ 9065914 h 9065914"/>
              <a:gd name="connsiteX4" fmla="*/ 1034582 w 10006545"/>
              <a:gd name="connsiteY4" fmla="*/ 1064228 h 9065914"/>
              <a:gd name="connsiteX5" fmla="*/ 5844854 w 10006545"/>
              <a:gd name="connsiteY5" fmla="*/ 0 h 9065914"/>
              <a:gd name="connsiteX6" fmla="*/ 10006545 w 10006545"/>
              <a:gd name="connsiteY6" fmla="*/ 520911 h 9065914"/>
              <a:gd name="connsiteX0" fmla="*/ 10006545 w 10006545"/>
              <a:gd name="connsiteY0" fmla="*/ 520911 h 9065914"/>
              <a:gd name="connsiteX1" fmla="*/ 9862340 w 10006545"/>
              <a:gd name="connsiteY1" fmla="*/ 1605503 h 9065914"/>
              <a:gd name="connsiteX2" fmla="*/ 5861887 w 10006545"/>
              <a:gd name="connsiteY2" fmla="*/ 17063 h 9065914"/>
              <a:gd name="connsiteX3" fmla="*/ 0 w 10006545"/>
              <a:gd name="connsiteY3" fmla="*/ 9065914 h 9065914"/>
              <a:gd name="connsiteX4" fmla="*/ 1034582 w 10006545"/>
              <a:gd name="connsiteY4" fmla="*/ 1064228 h 9065914"/>
              <a:gd name="connsiteX5" fmla="*/ 5844854 w 10006545"/>
              <a:gd name="connsiteY5" fmla="*/ 0 h 9065914"/>
              <a:gd name="connsiteX6" fmla="*/ 10006545 w 10006545"/>
              <a:gd name="connsiteY6" fmla="*/ 520911 h 9065914"/>
              <a:gd name="connsiteX0" fmla="*/ 10006545 w 10006545"/>
              <a:gd name="connsiteY0" fmla="*/ 520911 h 9065914"/>
              <a:gd name="connsiteX1" fmla="*/ 9862340 w 10006545"/>
              <a:gd name="connsiteY1" fmla="*/ 1605503 h 9065914"/>
              <a:gd name="connsiteX2" fmla="*/ 5861887 w 10006545"/>
              <a:gd name="connsiteY2" fmla="*/ 17063 h 9065914"/>
              <a:gd name="connsiteX3" fmla="*/ 0 w 10006545"/>
              <a:gd name="connsiteY3" fmla="*/ 9065914 h 9065914"/>
              <a:gd name="connsiteX4" fmla="*/ 1499857 w 10006545"/>
              <a:gd name="connsiteY4" fmla="*/ 351391 h 9065914"/>
              <a:gd name="connsiteX5" fmla="*/ 5844854 w 10006545"/>
              <a:gd name="connsiteY5" fmla="*/ 0 h 9065914"/>
              <a:gd name="connsiteX6" fmla="*/ 10006545 w 10006545"/>
              <a:gd name="connsiteY6" fmla="*/ 520911 h 9065914"/>
              <a:gd name="connsiteX0" fmla="*/ 9705214 w 9705214"/>
              <a:gd name="connsiteY0" fmla="*/ 520911 h 9455320"/>
              <a:gd name="connsiteX1" fmla="*/ 9561009 w 9705214"/>
              <a:gd name="connsiteY1" fmla="*/ 1605503 h 9455320"/>
              <a:gd name="connsiteX2" fmla="*/ 5560556 w 9705214"/>
              <a:gd name="connsiteY2" fmla="*/ 17063 h 9455320"/>
              <a:gd name="connsiteX3" fmla="*/ 0 w 9705214"/>
              <a:gd name="connsiteY3" fmla="*/ 9455319 h 9455320"/>
              <a:gd name="connsiteX4" fmla="*/ 1198526 w 9705214"/>
              <a:gd name="connsiteY4" fmla="*/ 351391 h 9455320"/>
              <a:gd name="connsiteX5" fmla="*/ 5543523 w 9705214"/>
              <a:gd name="connsiteY5" fmla="*/ 0 h 9455320"/>
              <a:gd name="connsiteX6" fmla="*/ 9705214 w 9705214"/>
              <a:gd name="connsiteY6" fmla="*/ 520911 h 9455320"/>
              <a:gd name="connsiteX0" fmla="*/ 9705214 w 9705214"/>
              <a:gd name="connsiteY0" fmla="*/ 520911 h 9455319"/>
              <a:gd name="connsiteX1" fmla="*/ 9561009 w 9705214"/>
              <a:gd name="connsiteY1" fmla="*/ 1605503 h 9455319"/>
              <a:gd name="connsiteX2" fmla="*/ 5560556 w 9705214"/>
              <a:gd name="connsiteY2" fmla="*/ 17063 h 9455319"/>
              <a:gd name="connsiteX3" fmla="*/ 0 w 9705214"/>
              <a:gd name="connsiteY3" fmla="*/ 9455319 h 9455319"/>
              <a:gd name="connsiteX4" fmla="*/ 1198526 w 9705214"/>
              <a:gd name="connsiteY4" fmla="*/ 351391 h 9455319"/>
              <a:gd name="connsiteX5" fmla="*/ 3701091 w 9705214"/>
              <a:gd name="connsiteY5" fmla="*/ 181708 h 9455319"/>
              <a:gd name="connsiteX6" fmla="*/ 5543523 w 9705214"/>
              <a:gd name="connsiteY6" fmla="*/ 0 h 9455319"/>
              <a:gd name="connsiteX7" fmla="*/ 9705214 w 9705214"/>
              <a:gd name="connsiteY7" fmla="*/ 520911 h 9455319"/>
              <a:gd name="connsiteX0" fmla="*/ 9705214 w 9705214"/>
              <a:gd name="connsiteY0" fmla="*/ 736029 h 9670437"/>
              <a:gd name="connsiteX1" fmla="*/ 9561009 w 9705214"/>
              <a:gd name="connsiteY1" fmla="*/ 1820621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8526 w 9705214"/>
              <a:gd name="connsiteY4" fmla="*/ 566509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5214 w 9705214"/>
              <a:gd name="connsiteY0" fmla="*/ 736029 h 9670437"/>
              <a:gd name="connsiteX1" fmla="*/ 9561009 w 9705214"/>
              <a:gd name="connsiteY1" fmla="*/ 1820621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8526 w 9705214"/>
              <a:gd name="connsiteY4" fmla="*/ 566509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5214 w 9705214"/>
              <a:gd name="connsiteY0" fmla="*/ 736029 h 9670437"/>
              <a:gd name="connsiteX1" fmla="*/ 9561009 w 9705214"/>
              <a:gd name="connsiteY1" fmla="*/ 1820621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5590 w 9705214"/>
              <a:gd name="connsiteY4" fmla="*/ 589533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5214 w 9705214"/>
              <a:gd name="connsiteY0" fmla="*/ 736029 h 9670437"/>
              <a:gd name="connsiteX1" fmla="*/ 9545868 w 9705214"/>
              <a:gd name="connsiteY1" fmla="*/ 2122878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5590 w 9705214"/>
              <a:gd name="connsiteY4" fmla="*/ 589533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6694 w 9706694"/>
              <a:gd name="connsiteY0" fmla="*/ 736029 h 9682050"/>
              <a:gd name="connsiteX1" fmla="*/ 9547348 w 9706694"/>
              <a:gd name="connsiteY1" fmla="*/ 2122878 h 9682050"/>
              <a:gd name="connsiteX2" fmla="*/ 5562036 w 9706694"/>
              <a:gd name="connsiteY2" fmla="*/ 232181 h 9682050"/>
              <a:gd name="connsiteX3" fmla="*/ 1 w 9706694"/>
              <a:gd name="connsiteY3" fmla="*/ 9682050 h 9682050"/>
              <a:gd name="connsiteX4" fmla="*/ 1197070 w 9706694"/>
              <a:gd name="connsiteY4" fmla="*/ 589533 h 9682050"/>
              <a:gd name="connsiteX5" fmla="*/ 3893563 w 9706694"/>
              <a:gd name="connsiteY5" fmla="*/ 0 h 9682050"/>
              <a:gd name="connsiteX6" fmla="*/ 5545003 w 9706694"/>
              <a:gd name="connsiteY6" fmla="*/ 215118 h 9682050"/>
              <a:gd name="connsiteX7" fmla="*/ 9706694 w 9706694"/>
              <a:gd name="connsiteY7" fmla="*/ 736029 h 9682050"/>
              <a:gd name="connsiteX0" fmla="*/ 9706693 w 9706693"/>
              <a:gd name="connsiteY0" fmla="*/ 736029 h 9682050"/>
              <a:gd name="connsiteX1" fmla="*/ 9547347 w 9706693"/>
              <a:gd name="connsiteY1" fmla="*/ 2122878 h 9682050"/>
              <a:gd name="connsiteX2" fmla="*/ 5562035 w 9706693"/>
              <a:gd name="connsiteY2" fmla="*/ 232181 h 9682050"/>
              <a:gd name="connsiteX3" fmla="*/ 0 w 9706693"/>
              <a:gd name="connsiteY3" fmla="*/ 9682050 h 9682050"/>
              <a:gd name="connsiteX4" fmla="*/ 1172387 w 9706693"/>
              <a:gd name="connsiteY4" fmla="*/ 608632 h 9682050"/>
              <a:gd name="connsiteX5" fmla="*/ 3893562 w 9706693"/>
              <a:gd name="connsiteY5" fmla="*/ 0 h 9682050"/>
              <a:gd name="connsiteX6" fmla="*/ 5545002 w 9706693"/>
              <a:gd name="connsiteY6" fmla="*/ 215118 h 9682050"/>
              <a:gd name="connsiteX7" fmla="*/ 9706693 w 9706693"/>
              <a:gd name="connsiteY7" fmla="*/ 736029 h 9682050"/>
              <a:gd name="connsiteX0" fmla="*/ 9706693 w 15535470"/>
              <a:gd name="connsiteY0" fmla="*/ 736029 h 9682050"/>
              <a:gd name="connsiteX1" fmla="*/ 15535470 w 15535470"/>
              <a:gd name="connsiteY1" fmla="*/ 3056047 h 9682050"/>
              <a:gd name="connsiteX2" fmla="*/ 5562035 w 15535470"/>
              <a:gd name="connsiteY2" fmla="*/ 232181 h 9682050"/>
              <a:gd name="connsiteX3" fmla="*/ 0 w 15535470"/>
              <a:gd name="connsiteY3" fmla="*/ 9682050 h 9682050"/>
              <a:gd name="connsiteX4" fmla="*/ 1172387 w 15535470"/>
              <a:gd name="connsiteY4" fmla="*/ 608632 h 9682050"/>
              <a:gd name="connsiteX5" fmla="*/ 3893562 w 15535470"/>
              <a:gd name="connsiteY5" fmla="*/ 0 h 9682050"/>
              <a:gd name="connsiteX6" fmla="*/ 5545002 w 15535470"/>
              <a:gd name="connsiteY6" fmla="*/ 215118 h 9682050"/>
              <a:gd name="connsiteX7" fmla="*/ 9706693 w 15535470"/>
              <a:gd name="connsiteY7" fmla="*/ 736029 h 9682050"/>
              <a:gd name="connsiteX0" fmla="*/ 15744948 w 15744948"/>
              <a:gd name="connsiteY0" fmla="*/ 1442331 h 9682050"/>
              <a:gd name="connsiteX1" fmla="*/ 15535470 w 15744948"/>
              <a:gd name="connsiteY1" fmla="*/ 3056047 h 9682050"/>
              <a:gd name="connsiteX2" fmla="*/ 5562035 w 15744948"/>
              <a:gd name="connsiteY2" fmla="*/ 232181 h 9682050"/>
              <a:gd name="connsiteX3" fmla="*/ 0 w 15744948"/>
              <a:gd name="connsiteY3" fmla="*/ 9682050 h 9682050"/>
              <a:gd name="connsiteX4" fmla="*/ 1172387 w 15744948"/>
              <a:gd name="connsiteY4" fmla="*/ 608632 h 9682050"/>
              <a:gd name="connsiteX5" fmla="*/ 3893562 w 15744948"/>
              <a:gd name="connsiteY5" fmla="*/ 0 h 9682050"/>
              <a:gd name="connsiteX6" fmla="*/ 5545002 w 15744948"/>
              <a:gd name="connsiteY6" fmla="*/ 215118 h 9682050"/>
              <a:gd name="connsiteX7" fmla="*/ 15744948 w 15744948"/>
              <a:gd name="connsiteY7" fmla="*/ 1442331 h 9682050"/>
              <a:gd name="connsiteX0" fmla="*/ 15744948 w 15744948"/>
              <a:gd name="connsiteY0" fmla="*/ 1688360 h 9928079"/>
              <a:gd name="connsiteX1" fmla="*/ 15535470 w 15744948"/>
              <a:gd name="connsiteY1" fmla="*/ 3302076 h 9928079"/>
              <a:gd name="connsiteX2" fmla="*/ 5562035 w 15744948"/>
              <a:gd name="connsiteY2" fmla="*/ 478210 h 9928079"/>
              <a:gd name="connsiteX3" fmla="*/ 0 w 15744948"/>
              <a:gd name="connsiteY3" fmla="*/ 9928079 h 9928079"/>
              <a:gd name="connsiteX4" fmla="*/ 1172387 w 15744948"/>
              <a:gd name="connsiteY4" fmla="*/ 854661 h 9928079"/>
              <a:gd name="connsiteX5" fmla="*/ 3893562 w 15744948"/>
              <a:gd name="connsiteY5" fmla="*/ 246029 h 9928079"/>
              <a:gd name="connsiteX6" fmla="*/ 4755591 w 15744948"/>
              <a:gd name="connsiteY6" fmla="*/ 0 h 9928079"/>
              <a:gd name="connsiteX7" fmla="*/ 15744948 w 15744948"/>
              <a:gd name="connsiteY7" fmla="*/ 1688360 h 9928079"/>
              <a:gd name="connsiteX0" fmla="*/ 15744948 w 15744948"/>
              <a:gd name="connsiteY0" fmla="*/ 1442331 h 9682050"/>
              <a:gd name="connsiteX1" fmla="*/ 15535470 w 15744948"/>
              <a:gd name="connsiteY1" fmla="*/ 3056047 h 9682050"/>
              <a:gd name="connsiteX2" fmla="*/ 5562035 w 15744948"/>
              <a:gd name="connsiteY2" fmla="*/ 232181 h 9682050"/>
              <a:gd name="connsiteX3" fmla="*/ 0 w 15744948"/>
              <a:gd name="connsiteY3" fmla="*/ 9682050 h 9682050"/>
              <a:gd name="connsiteX4" fmla="*/ 1172387 w 15744948"/>
              <a:gd name="connsiteY4" fmla="*/ 608632 h 9682050"/>
              <a:gd name="connsiteX5" fmla="*/ 3893562 w 15744948"/>
              <a:gd name="connsiteY5" fmla="*/ 0 h 9682050"/>
              <a:gd name="connsiteX6" fmla="*/ 15744948 w 15744948"/>
              <a:gd name="connsiteY6" fmla="*/ 1442331 h 9682050"/>
              <a:gd name="connsiteX0" fmla="*/ 15744948 w 15744948"/>
              <a:gd name="connsiteY0" fmla="*/ 1819293 h 10059012"/>
              <a:gd name="connsiteX1" fmla="*/ 15535470 w 15744948"/>
              <a:gd name="connsiteY1" fmla="*/ 3433009 h 10059012"/>
              <a:gd name="connsiteX2" fmla="*/ 5562035 w 15744948"/>
              <a:gd name="connsiteY2" fmla="*/ 609143 h 10059012"/>
              <a:gd name="connsiteX3" fmla="*/ 0 w 15744948"/>
              <a:gd name="connsiteY3" fmla="*/ 10059012 h 10059012"/>
              <a:gd name="connsiteX4" fmla="*/ 1172387 w 15744948"/>
              <a:gd name="connsiteY4" fmla="*/ 985594 h 10059012"/>
              <a:gd name="connsiteX5" fmla="*/ 1269768 w 15744948"/>
              <a:gd name="connsiteY5" fmla="*/ 0 h 10059012"/>
              <a:gd name="connsiteX6" fmla="*/ 15744948 w 15744948"/>
              <a:gd name="connsiteY6" fmla="*/ 1819293 h 10059012"/>
              <a:gd name="connsiteX0" fmla="*/ 15744948 w 15744948"/>
              <a:gd name="connsiteY0" fmla="*/ 1819293 h 10059012"/>
              <a:gd name="connsiteX1" fmla="*/ 15535470 w 15744948"/>
              <a:gd name="connsiteY1" fmla="*/ 3433009 h 10059012"/>
              <a:gd name="connsiteX2" fmla="*/ 5562035 w 15744948"/>
              <a:gd name="connsiteY2" fmla="*/ 609143 h 10059012"/>
              <a:gd name="connsiteX3" fmla="*/ 0 w 15744948"/>
              <a:gd name="connsiteY3" fmla="*/ 10059012 h 10059012"/>
              <a:gd name="connsiteX4" fmla="*/ 1269768 w 15744948"/>
              <a:gd name="connsiteY4" fmla="*/ 0 h 10059012"/>
              <a:gd name="connsiteX5" fmla="*/ 15744948 w 15744948"/>
              <a:gd name="connsiteY5" fmla="*/ 1819293 h 1005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4948" h="10059012">
                <a:moveTo>
                  <a:pt x="15744948" y="1819293"/>
                </a:moveTo>
                <a:lnTo>
                  <a:pt x="15535470" y="3433009"/>
                </a:lnTo>
                <a:lnTo>
                  <a:pt x="5562035" y="609143"/>
                </a:lnTo>
                <a:lnTo>
                  <a:pt x="0" y="10059012"/>
                </a:lnTo>
                <a:lnTo>
                  <a:pt x="1269768" y="0"/>
                </a:lnTo>
                <a:lnTo>
                  <a:pt x="15744948" y="1819293"/>
                </a:lnTo>
                <a:close/>
              </a:path>
            </a:pathLst>
          </a:custGeom>
          <a:solidFill>
            <a:schemeClr val="accent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reieck 2"/>
          <p:cNvSpPr/>
          <p:nvPr userDrawn="1"/>
        </p:nvSpPr>
        <p:spPr>
          <a:xfrm rot="5400000">
            <a:off x="1873851" y="1717498"/>
            <a:ext cx="6842759" cy="3415301"/>
          </a:xfrm>
          <a:custGeom>
            <a:avLst/>
            <a:gdLst>
              <a:gd name="connsiteX0" fmla="*/ 0 w 3024336"/>
              <a:gd name="connsiteY0" fmla="*/ 4104456 h 4104456"/>
              <a:gd name="connsiteX1" fmla="*/ 1512168 w 3024336"/>
              <a:gd name="connsiteY1" fmla="*/ 0 h 4104456"/>
              <a:gd name="connsiteX2" fmla="*/ 3024336 w 3024336"/>
              <a:gd name="connsiteY2" fmla="*/ 4104456 h 4104456"/>
              <a:gd name="connsiteX3" fmla="*/ 0 w 3024336"/>
              <a:gd name="connsiteY3" fmla="*/ 4104456 h 4104456"/>
              <a:gd name="connsiteX0" fmla="*/ 0 w 4478652"/>
              <a:gd name="connsiteY0" fmla="*/ 2594633 h 2594633"/>
              <a:gd name="connsiteX1" fmla="*/ 4478652 w 4478652"/>
              <a:gd name="connsiteY1" fmla="*/ 0 h 2594633"/>
              <a:gd name="connsiteX2" fmla="*/ 3024336 w 4478652"/>
              <a:gd name="connsiteY2" fmla="*/ 2594633 h 2594633"/>
              <a:gd name="connsiteX3" fmla="*/ 0 w 4478652"/>
              <a:gd name="connsiteY3" fmla="*/ 2594633 h 2594633"/>
              <a:gd name="connsiteX0" fmla="*/ 0 w 4478652"/>
              <a:gd name="connsiteY0" fmla="*/ 2594633 h 4636084"/>
              <a:gd name="connsiteX1" fmla="*/ 4478652 w 4478652"/>
              <a:gd name="connsiteY1" fmla="*/ 0 h 4636084"/>
              <a:gd name="connsiteX2" fmla="*/ 2258792 w 4478652"/>
              <a:gd name="connsiteY2" fmla="*/ 4636084 h 4636084"/>
              <a:gd name="connsiteX3" fmla="*/ 0 w 4478652"/>
              <a:gd name="connsiteY3" fmla="*/ 2594633 h 4636084"/>
              <a:gd name="connsiteX0" fmla="*/ 0 w 4478652"/>
              <a:gd name="connsiteY0" fmla="*/ 2594633 h 5137009"/>
              <a:gd name="connsiteX1" fmla="*/ 4478652 w 4478652"/>
              <a:gd name="connsiteY1" fmla="*/ 0 h 5137009"/>
              <a:gd name="connsiteX2" fmla="*/ 2791025 w 4478652"/>
              <a:gd name="connsiteY2" fmla="*/ 5137009 h 5137009"/>
              <a:gd name="connsiteX3" fmla="*/ 0 w 4478652"/>
              <a:gd name="connsiteY3" fmla="*/ 2594633 h 5137009"/>
              <a:gd name="connsiteX0" fmla="*/ 0 w 4478652"/>
              <a:gd name="connsiteY0" fmla="*/ 2594633 h 2874586"/>
              <a:gd name="connsiteX1" fmla="*/ 4478652 w 4478652"/>
              <a:gd name="connsiteY1" fmla="*/ 0 h 2874586"/>
              <a:gd name="connsiteX2" fmla="*/ 3538933 w 4478652"/>
              <a:gd name="connsiteY2" fmla="*/ 2874586 h 2874586"/>
              <a:gd name="connsiteX3" fmla="*/ 0 w 4478652"/>
              <a:gd name="connsiteY3" fmla="*/ 2594633 h 2874586"/>
              <a:gd name="connsiteX0" fmla="*/ 0 w 4478652"/>
              <a:gd name="connsiteY0" fmla="*/ 2594633 h 2874586"/>
              <a:gd name="connsiteX1" fmla="*/ 4478652 w 4478652"/>
              <a:gd name="connsiteY1" fmla="*/ 0 h 2874586"/>
              <a:gd name="connsiteX2" fmla="*/ 3538933 w 4478652"/>
              <a:gd name="connsiteY2" fmla="*/ 2874586 h 2874586"/>
              <a:gd name="connsiteX3" fmla="*/ 837790 w 4478652"/>
              <a:gd name="connsiteY3" fmla="*/ 2715956 h 2874586"/>
              <a:gd name="connsiteX4" fmla="*/ 0 w 4478652"/>
              <a:gd name="connsiteY4" fmla="*/ 2594633 h 2874586"/>
              <a:gd name="connsiteX0" fmla="*/ 0 w 4478652"/>
              <a:gd name="connsiteY0" fmla="*/ 2594633 h 2884235"/>
              <a:gd name="connsiteX1" fmla="*/ 4478652 w 4478652"/>
              <a:gd name="connsiteY1" fmla="*/ 0 h 2884235"/>
              <a:gd name="connsiteX2" fmla="*/ 3538933 w 4478652"/>
              <a:gd name="connsiteY2" fmla="*/ 2874586 h 2884235"/>
              <a:gd name="connsiteX3" fmla="*/ 632115 w 4478652"/>
              <a:gd name="connsiteY3" fmla="*/ 2884235 h 2884235"/>
              <a:gd name="connsiteX4" fmla="*/ 0 w 4478652"/>
              <a:gd name="connsiteY4" fmla="*/ 2594633 h 2884235"/>
              <a:gd name="connsiteX0" fmla="*/ 0 w 4983490"/>
              <a:gd name="connsiteY0" fmla="*/ 2875098 h 2884235"/>
              <a:gd name="connsiteX1" fmla="*/ 4983490 w 4983490"/>
              <a:gd name="connsiteY1" fmla="*/ 0 h 2884235"/>
              <a:gd name="connsiteX2" fmla="*/ 4043771 w 4983490"/>
              <a:gd name="connsiteY2" fmla="*/ 2874586 h 2884235"/>
              <a:gd name="connsiteX3" fmla="*/ 1136953 w 4983490"/>
              <a:gd name="connsiteY3" fmla="*/ 2884235 h 2884235"/>
              <a:gd name="connsiteX4" fmla="*/ 0 w 4983490"/>
              <a:gd name="connsiteY4" fmla="*/ 2875098 h 2884235"/>
              <a:gd name="connsiteX0" fmla="*/ 0 w 4291675"/>
              <a:gd name="connsiteY0" fmla="*/ 1846724 h 2884235"/>
              <a:gd name="connsiteX1" fmla="*/ 4291675 w 4291675"/>
              <a:gd name="connsiteY1" fmla="*/ 0 h 2884235"/>
              <a:gd name="connsiteX2" fmla="*/ 3351956 w 4291675"/>
              <a:gd name="connsiteY2" fmla="*/ 2874586 h 2884235"/>
              <a:gd name="connsiteX3" fmla="*/ 445138 w 4291675"/>
              <a:gd name="connsiteY3" fmla="*/ 2884235 h 2884235"/>
              <a:gd name="connsiteX4" fmla="*/ 0 w 4291675"/>
              <a:gd name="connsiteY4" fmla="*/ 1846724 h 2884235"/>
              <a:gd name="connsiteX0" fmla="*/ 0 w 4291675"/>
              <a:gd name="connsiteY0" fmla="*/ 1846724 h 2874586"/>
              <a:gd name="connsiteX1" fmla="*/ 4291675 w 4291675"/>
              <a:gd name="connsiteY1" fmla="*/ 0 h 2874586"/>
              <a:gd name="connsiteX2" fmla="*/ 3351956 w 4291675"/>
              <a:gd name="connsiteY2" fmla="*/ 2874586 h 2874586"/>
              <a:gd name="connsiteX3" fmla="*/ 0 w 4291675"/>
              <a:gd name="connsiteY3" fmla="*/ 1846724 h 2874586"/>
              <a:gd name="connsiteX0" fmla="*/ 0 w 4291675"/>
              <a:gd name="connsiteY0" fmla="*/ 1846724 h 2874586"/>
              <a:gd name="connsiteX1" fmla="*/ 4291675 w 4291675"/>
              <a:gd name="connsiteY1" fmla="*/ 0 h 2874586"/>
              <a:gd name="connsiteX2" fmla="*/ 3351956 w 4291675"/>
              <a:gd name="connsiteY2" fmla="*/ 2874586 h 2874586"/>
              <a:gd name="connsiteX3" fmla="*/ 0 w 4291675"/>
              <a:gd name="connsiteY3" fmla="*/ 1846724 h 2874586"/>
              <a:gd name="connsiteX0" fmla="*/ 0 w 4534745"/>
              <a:gd name="connsiteY0" fmla="*/ 1211002 h 2874586"/>
              <a:gd name="connsiteX1" fmla="*/ 4534745 w 4534745"/>
              <a:gd name="connsiteY1" fmla="*/ 0 h 2874586"/>
              <a:gd name="connsiteX2" fmla="*/ 3595026 w 4534745"/>
              <a:gd name="connsiteY2" fmla="*/ 2874586 h 2874586"/>
              <a:gd name="connsiteX3" fmla="*/ 0 w 4534745"/>
              <a:gd name="connsiteY3" fmla="*/ 1211002 h 2874586"/>
              <a:gd name="connsiteX0" fmla="*/ 0 w 4534745"/>
              <a:gd name="connsiteY0" fmla="*/ 1211002 h 2874586"/>
              <a:gd name="connsiteX1" fmla="*/ 4534745 w 4534745"/>
              <a:gd name="connsiteY1" fmla="*/ 0 h 2874586"/>
              <a:gd name="connsiteX2" fmla="*/ 3034095 w 4534745"/>
              <a:gd name="connsiteY2" fmla="*/ 2874586 h 2874586"/>
              <a:gd name="connsiteX3" fmla="*/ 0 w 4534745"/>
              <a:gd name="connsiteY3" fmla="*/ 1211002 h 2874586"/>
              <a:gd name="connsiteX0" fmla="*/ 0 w 5413537"/>
              <a:gd name="connsiteY0" fmla="*/ 3286448 h 4950032"/>
              <a:gd name="connsiteX1" fmla="*/ 5413537 w 5413537"/>
              <a:gd name="connsiteY1" fmla="*/ 0 h 4950032"/>
              <a:gd name="connsiteX2" fmla="*/ 3034095 w 5413537"/>
              <a:gd name="connsiteY2" fmla="*/ 4950032 h 4950032"/>
              <a:gd name="connsiteX3" fmla="*/ 0 w 5413537"/>
              <a:gd name="connsiteY3" fmla="*/ 3286448 h 4950032"/>
              <a:gd name="connsiteX0" fmla="*/ 0 w 7021540"/>
              <a:gd name="connsiteY0" fmla="*/ 2650726 h 4314310"/>
              <a:gd name="connsiteX1" fmla="*/ 7021540 w 7021540"/>
              <a:gd name="connsiteY1" fmla="*/ 0 h 4314310"/>
              <a:gd name="connsiteX2" fmla="*/ 3034095 w 7021540"/>
              <a:gd name="connsiteY2" fmla="*/ 4314310 h 4314310"/>
              <a:gd name="connsiteX3" fmla="*/ 0 w 7021540"/>
              <a:gd name="connsiteY3" fmla="*/ 2650726 h 4314310"/>
              <a:gd name="connsiteX0" fmla="*/ 0 w 7432890"/>
              <a:gd name="connsiteY0" fmla="*/ 1472770 h 4314310"/>
              <a:gd name="connsiteX1" fmla="*/ 7432890 w 7432890"/>
              <a:gd name="connsiteY1" fmla="*/ 0 h 4314310"/>
              <a:gd name="connsiteX2" fmla="*/ 3445445 w 7432890"/>
              <a:gd name="connsiteY2" fmla="*/ 4314310 h 4314310"/>
              <a:gd name="connsiteX3" fmla="*/ 0 w 7432890"/>
              <a:gd name="connsiteY3" fmla="*/ 1472770 h 4314310"/>
              <a:gd name="connsiteX0" fmla="*/ 0 w 7432890"/>
              <a:gd name="connsiteY0" fmla="*/ 1472770 h 4333008"/>
              <a:gd name="connsiteX1" fmla="*/ 7432890 w 7432890"/>
              <a:gd name="connsiteY1" fmla="*/ 0 h 4333008"/>
              <a:gd name="connsiteX2" fmla="*/ 3744608 w 7432890"/>
              <a:gd name="connsiteY2" fmla="*/ 4333008 h 4333008"/>
              <a:gd name="connsiteX3" fmla="*/ 0 w 7432890"/>
              <a:gd name="connsiteY3" fmla="*/ 1472770 h 4333008"/>
              <a:gd name="connsiteX0" fmla="*/ 0 w 8152429"/>
              <a:gd name="connsiteY0" fmla="*/ 1008552 h 4333008"/>
              <a:gd name="connsiteX1" fmla="*/ 8152429 w 8152429"/>
              <a:gd name="connsiteY1" fmla="*/ 0 h 4333008"/>
              <a:gd name="connsiteX2" fmla="*/ 4464147 w 8152429"/>
              <a:gd name="connsiteY2" fmla="*/ 4333008 h 4333008"/>
              <a:gd name="connsiteX3" fmla="*/ 0 w 8152429"/>
              <a:gd name="connsiteY3" fmla="*/ 1008552 h 4333008"/>
              <a:gd name="connsiteX0" fmla="*/ 0 w 8152429"/>
              <a:gd name="connsiteY0" fmla="*/ 1008552 h 4309796"/>
              <a:gd name="connsiteX1" fmla="*/ 8152429 w 8152429"/>
              <a:gd name="connsiteY1" fmla="*/ 0 h 4309796"/>
              <a:gd name="connsiteX2" fmla="*/ 4092776 w 8152429"/>
              <a:gd name="connsiteY2" fmla="*/ 4309797 h 4309796"/>
              <a:gd name="connsiteX3" fmla="*/ 0 w 8152429"/>
              <a:gd name="connsiteY3" fmla="*/ 1008552 h 4309796"/>
              <a:gd name="connsiteX0" fmla="*/ 0 w 8169473"/>
              <a:gd name="connsiteY0" fmla="*/ 991511 h 4292756"/>
              <a:gd name="connsiteX1" fmla="*/ 8169473 w 8169473"/>
              <a:gd name="connsiteY1" fmla="*/ 0 h 4292756"/>
              <a:gd name="connsiteX2" fmla="*/ 4092776 w 8169473"/>
              <a:gd name="connsiteY2" fmla="*/ 4292756 h 4292756"/>
              <a:gd name="connsiteX3" fmla="*/ 0 w 8169473"/>
              <a:gd name="connsiteY3" fmla="*/ 991511 h 4292756"/>
              <a:gd name="connsiteX0" fmla="*/ 0 w 8169473"/>
              <a:gd name="connsiteY0" fmla="*/ 974470 h 4275715"/>
              <a:gd name="connsiteX1" fmla="*/ 8169473 w 8169473"/>
              <a:gd name="connsiteY1" fmla="*/ 0 h 4275715"/>
              <a:gd name="connsiteX2" fmla="*/ 4092776 w 8169473"/>
              <a:gd name="connsiteY2" fmla="*/ 4275715 h 4275715"/>
              <a:gd name="connsiteX3" fmla="*/ 0 w 8169473"/>
              <a:gd name="connsiteY3" fmla="*/ 974470 h 4275715"/>
              <a:gd name="connsiteX0" fmla="*/ 0 w 8181183"/>
              <a:gd name="connsiteY0" fmla="*/ 927645 h 4228890"/>
              <a:gd name="connsiteX1" fmla="*/ 8181183 w 8181183"/>
              <a:gd name="connsiteY1" fmla="*/ 0 h 4228890"/>
              <a:gd name="connsiteX2" fmla="*/ 4092776 w 8181183"/>
              <a:gd name="connsiteY2" fmla="*/ 4228890 h 4228890"/>
              <a:gd name="connsiteX3" fmla="*/ 0 w 8181183"/>
              <a:gd name="connsiteY3" fmla="*/ 927645 h 4228890"/>
              <a:gd name="connsiteX0" fmla="*/ 976640 w 9157823"/>
              <a:gd name="connsiteY0" fmla="*/ 927645 h 6058928"/>
              <a:gd name="connsiteX1" fmla="*/ 9157823 w 9157823"/>
              <a:gd name="connsiteY1" fmla="*/ 0 h 6058928"/>
              <a:gd name="connsiteX2" fmla="*/ 0 w 9157823"/>
              <a:gd name="connsiteY2" fmla="*/ 6058928 h 6058928"/>
              <a:gd name="connsiteX3" fmla="*/ 976640 w 9157823"/>
              <a:gd name="connsiteY3" fmla="*/ 927645 h 6058928"/>
              <a:gd name="connsiteX0" fmla="*/ 0 w 10074323"/>
              <a:gd name="connsiteY0" fmla="*/ 1053854 h 6058928"/>
              <a:gd name="connsiteX1" fmla="*/ 10074323 w 10074323"/>
              <a:gd name="connsiteY1" fmla="*/ 0 h 6058928"/>
              <a:gd name="connsiteX2" fmla="*/ 916500 w 10074323"/>
              <a:gd name="connsiteY2" fmla="*/ 6058928 h 6058928"/>
              <a:gd name="connsiteX3" fmla="*/ 0 w 10074323"/>
              <a:gd name="connsiteY3" fmla="*/ 1053854 h 6058928"/>
              <a:gd name="connsiteX0" fmla="*/ 0 w 10074323"/>
              <a:gd name="connsiteY0" fmla="*/ 1053854 h 5028214"/>
              <a:gd name="connsiteX1" fmla="*/ 10074323 w 10074323"/>
              <a:gd name="connsiteY1" fmla="*/ 0 h 5028214"/>
              <a:gd name="connsiteX2" fmla="*/ 2220670 w 10074323"/>
              <a:gd name="connsiteY2" fmla="*/ 5028215 h 5028214"/>
              <a:gd name="connsiteX3" fmla="*/ 0 w 10074323"/>
              <a:gd name="connsiteY3" fmla="*/ 1053854 h 50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4323" h="5028214">
                <a:moveTo>
                  <a:pt x="0" y="1053854"/>
                </a:moveTo>
                <a:lnTo>
                  <a:pt x="10074323" y="0"/>
                </a:lnTo>
                <a:lnTo>
                  <a:pt x="2220670" y="5028215"/>
                </a:lnTo>
                <a:lnTo>
                  <a:pt x="0" y="1053854"/>
                </a:lnTo>
                <a:close/>
              </a:path>
            </a:pathLst>
          </a:custGeom>
          <a:solidFill>
            <a:schemeClr val="accent3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16496" y="6459992"/>
            <a:ext cx="947310" cy="19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20.09.2016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3806" y="6459992"/>
            <a:ext cx="1130064" cy="1961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A2ADB2E-60BD-4A1B-B2FB-70842B4B2D2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14"/>
          <p:cNvSpPr/>
          <p:nvPr userDrawn="1"/>
        </p:nvSpPr>
        <p:spPr>
          <a:xfrm>
            <a:off x="318013" y="199076"/>
            <a:ext cx="36000" cy="3272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4132" y="112333"/>
            <a:ext cx="9271396" cy="509787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6332676"/>
            <a:ext cx="1062358" cy="40869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16496" y="6459992"/>
            <a:ext cx="947310" cy="198000"/>
          </a:xfrm>
          <a:prstGeom prst="rect">
            <a:avLst/>
          </a:prstGeom>
        </p:spPr>
        <p:txBody>
          <a:bodyPr/>
          <a:lstStyle/>
          <a:p>
            <a:fld id="{8C72CF37-2C33-4EDF-8EA0-5A6FF6D77A8C}" type="datetime1">
              <a:rPr lang="en-US" smtClean="0"/>
              <a:t>8/30/18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3806" y="6459992"/>
            <a:ext cx="1130064" cy="196131"/>
          </a:xfrm>
          <a:prstGeom prst="rect">
            <a:avLst/>
          </a:prstGeom>
        </p:spPr>
        <p:txBody>
          <a:bodyPr/>
          <a:lstStyle/>
          <a:p>
            <a:fld id="{7A2ADB2E-60BD-4A1B-B2FB-70842B4B2D2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34132" y="112333"/>
            <a:ext cx="9271396" cy="509787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260648"/>
            <a:ext cx="9001000" cy="43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24745"/>
            <a:ext cx="90010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496" y="6485816"/>
            <a:ext cx="947310" cy="198000"/>
          </a:xfrm>
          <a:prstGeom prst="rect">
            <a:avLst/>
          </a:prstGeom>
        </p:spPr>
        <p:txBody>
          <a:bodyPr/>
          <a:lstStyle/>
          <a:p>
            <a:fld id="{8D91004F-F16F-4182-A683-2A33EBFD5EAC}" type="datetime1">
              <a:rPr lang="de-DE" smtClean="0"/>
              <a:t>30.08.18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234" y="6485816"/>
            <a:ext cx="5772641" cy="19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3303" y="6487686"/>
            <a:ext cx="1130064" cy="196131"/>
          </a:xfrm>
          <a:prstGeom prst="rect">
            <a:avLst/>
          </a:prstGeom>
        </p:spPr>
        <p:txBody>
          <a:bodyPr/>
          <a:lstStyle/>
          <a:p>
            <a:fld id="{7A2ADB2E-60BD-4A1B-B2FB-70842B4B2D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31506" y="6453336"/>
            <a:ext cx="947310" cy="198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8C72CF37-2C33-4EDF-8EA0-5A6FF6D77A8C}" type="datetime1">
              <a:rPr lang="en-US" smtClean="0"/>
              <a:pPr/>
              <a:t>8/30/18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8816" y="6453336"/>
            <a:ext cx="1130064" cy="19613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fld id="{7A2ADB2E-60BD-4A1B-B2FB-70842B4B2D2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6332676"/>
            <a:ext cx="1062358" cy="40869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34132" y="112333"/>
            <a:ext cx="9271396" cy="509787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Rectangle 14"/>
          <p:cNvSpPr/>
          <p:nvPr userDrawn="1"/>
        </p:nvSpPr>
        <p:spPr>
          <a:xfrm>
            <a:off x="318013" y="199076"/>
            <a:ext cx="36000" cy="3272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50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4" r:id="rId3"/>
    <p:sldLayoutId id="2147483665" r:id="rId4"/>
    <p:sldLayoutId id="2147483650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200" b="0" kern="1200" cap="all" baseline="0">
          <a:solidFill>
            <a:schemeClr val="tx1"/>
          </a:solidFill>
          <a:latin typeface="Nirmala UI" charset="0"/>
          <a:ea typeface="Nirmala UI" charset="0"/>
          <a:cs typeface="Nirmala UI" charset="0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Tx/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defTabSz="914400" rtl="0" eaLnBrk="1" latinLnBrk="0" hangingPunct="1">
        <a:spcBef>
          <a:spcPct val="200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158750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825" indent="-1492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8025" indent="-14922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r="40297" b="40744"/>
          <a:stretch/>
        </p:blipFill>
        <p:spPr>
          <a:xfrm>
            <a:off x="0" y="-9043"/>
            <a:ext cx="9921552" cy="68652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59" y="0"/>
            <a:ext cx="5771740" cy="6856247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88000"/>
                </a:schemeClr>
              </a:gs>
              <a:gs pos="100000">
                <a:srgbClr val="E23634">
                  <a:alpha val="86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Dreieck 2"/>
          <p:cNvSpPr/>
          <p:nvPr/>
        </p:nvSpPr>
        <p:spPr>
          <a:xfrm rot="10364016">
            <a:off x="-370423" y="406314"/>
            <a:ext cx="6593052" cy="6576315"/>
          </a:xfrm>
          <a:custGeom>
            <a:avLst/>
            <a:gdLst>
              <a:gd name="connsiteX0" fmla="*/ 0 w 3024336"/>
              <a:gd name="connsiteY0" fmla="*/ 4104456 h 4104456"/>
              <a:gd name="connsiteX1" fmla="*/ 1512168 w 3024336"/>
              <a:gd name="connsiteY1" fmla="*/ 0 h 4104456"/>
              <a:gd name="connsiteX2" fmla="*/ 3024336 w 3024336"/>
              <a:gd name="connsiteY2" fmla="*/ 4104456 h 4104456"/>
              <a:gd name="connsiteX3" fmla="*/ 0 w 3024336"/>
              <a:gd name="connsiteY3" fmla="*/ 4104456 h 4104456"/>
              <a:gd name="connsiteX0" fmla="*/ 0 w 4478652"/>
              <a:gd name="connsiteY0" fmla="*/ 2594633 h 2594633"/>
              <a:gd name="connsiteX1" fmla="*/ 4478652 w 4478652"/>
              <a:gd name="connsiteY1" fmla="*/ 0 h 2594633"/>
              <a:gd name="connsiteX2" fmla="*/ 3024336 w 4478652"/>
              <a:gd name="connsiteY2" fmla="*/ 2594633 h 2594633"/>
              <a:gd name="connsiteX3" fmla="*/ 0 w 4478652"/>
              <a:gd name="connsiteY3" fmla="*/ 2594633 h 2594633"/>
              <a:gd name="connsiteX0" fmla="*/ 0 w 4478652"/>
              <a:gd name="connsiteY0" fmla="*/ 2594633 h 4636084"/>
              <a:gd name="connsiteX1" fmla="*/ 4478652 w 4478652"/>
              <a:gd name="connsiteY1" fmla="*/ 0 h 4636084"/>
              <a:gd name="connsiteX2" fmla="*/ 2258792 w 4478652"/>
              <a:gd name="connsiteY2" fmla="*/ 4636084 h 4636084"/>
              <a:gd name="connsiteX3" fmla="*/ 0 w 4478652"/>
              <a:gd name="connsiteY3" fmla="*/ 2594633 h 4636084"/>
              <a:gd name="connsiteX0" fmla="*/ 0 w 4478652"/>
              <a:gd name="connsiteY0" fmla="*/ 2594633 h 5137009"/>
              <a:gd name="connsiteX1" fmla="*/ 4478652 w 4478652"/>
              <a:gd name="connsiteY1" fmla="*/ 0 h 5137009"/>
              <a:gd name="connsiteX2" fmla="*/ 2791025 w 4478652"/>
              <a:gd name="connsiteY2" fmla="*/ 5137009 h 5137009"/>
              <a:gd name="connsiteX3" fmla="*/ 0 w 4478652"/>
              <a:gd name="connsiteY3" fmla="*/ 2594633 h 5137009"/>
              <a:gd name="connsiteX0" fmla="*/ 0 w 4478652"/>
              <a:gd name="connsiteY0" fmla="*/ 2594633 h 5137009"/>
              <a:gd name="connsiteX1" fmla="*/ 4478652 w 4478652"/>
              <a:gd name="connsiteY1" fmla="*/ 0 h 5137009"/>
              <a:gd name="connsiteX2" fmla="*/ 2791025 w 4478652"/>
              <a:gd name="connsiteY2" fmla="*/ 5137009 h 5137009"/>
              <a:gd name="connsiteX3" fmla="*/ 751440 w 4478652"/>
              <a:gd name="connsiteY3" fmla="*/ 3273985 h 5137009"/>
              <a:gd name="connsiteX4" fmla="*/ 0 w 4478652"/>
              <a:gd name="connsiteY4" fmla="*/ 2594633 h 5137009"/>
              <a:gd name="connsiteX0" fmla="*/ 0 w 5876699"/>
              <a:gd name="connsiteY0" fmla="*/ 3410554 h 5137009"/>
              <a:gd name="connsiteX1" fmla="*/ 5876699 w 5876699"/>
              <a:gd name="connsiteY1" fmla="*/ 0 h 5137009"/>
              <a:gd name="connsiteX2" fmla="*/ 4189072 w 5876699"/>
              <a:gd name="connsiteY2" fmla="*/ 5137009 h 5137009"/>
              <a:gd name="connsiteX3" fmla="*/ 2149487 w 5876699"/>
              <a:gd name="connsiteY3" fmla="*/ 3273985 h 5137009"/>
              <a:gd name="connsiteX4" fmla="*/ 0 w 5876699"/>
              <a:gd name="connsiteY4" fmla="*/ 3410554 h 5137009"/>
              <a:gd name="connsiteX0" fmla="*/ 347077 w 6223776"/>
              <a:gd name="connsiteY0" fmla="*/ 3410554 h 6269590"/>
              <a:gd name="connsiteX1" fmla="*/ 6223776 w 6223776"/>
              <a:gd name="connsiteY1" fmla="*/ 0 h 6269590"/>
              <a:gd name="connsiteX2" fmla="*/ 4536149 w 6223776"/>
              <a:gd name="connsiteY2" fmla="*/ 5137009 h 6269590"/>
              <a:gd name="connsiteX3" fmla="*/ 1 w 6223776"/>
              <a:gd name="connsiteY3" fmla="*/ 6269590 h 6269590"/>
              <a:gd name="connsiteX4" fmla="*/ 347077 w 6223776"/>
              <a:gd name="connsiteY4" fmla="*/ 3410554 h 6269590"/>
              <a:gd name="connsiteX0" fmla="*/ 347076 w 6223775"/>
              <a:gd name="connsiteY0" fmla="*/ 3410554 h 6269590"/>
              <a:gd name="connsiteX1" fmla="*/ 6223775 w 6223775"/>
              <a:gd name="connsiteY1" fmla="*/ 0 h 6269590"/>
              <a:gd name="connsiteX2" fmla="*/ 4528226 w 6223775"/>
              <a:gd name="connsiteY2" fmla="*/ 5199120 h 6269590"/>
              <a:gd name="connsiteX3" fmla="*/ 0 w 6223775"/>
              <a:gd name="connsiteY3" fmla="*/ 6269590 h 6269590"/>
              <a:gd name="connsiteX4" fmla="*/ 347076 w 6223775"/>
              <a:gd name="connsiteY4" fmla="*/ 3410554 h 6269590"/>
              <a:gd name="connsiteX0" fmla="*/ 347076 w 6223775"/>
              <a:gd name="connsiteY0" fmla="*/ 3410554 h 6269590"/>
              <a:gd name="connsiteX1" fmla="*/ 6223775 w 6223775"/>
              <a:gd name="connsiteY1" fmla="*/ 0 h 6269590"/>
              <a:gd name="connsiteX2" fmla="*/ 3576827 w 6223775"/>
              <a:gd name="connsiteY2" fmla="*/ 5417094 h 6269590"/>
              <a:gd name="connsiteX3" fmla="*/ 0 w 6223775"/>
              <a:gd name="connsiteY3" fmla="*/ 6269590 h 6269590"/>
              <a:gd name="connsiteX4" fmla="*/ 347076 w 6223775"/>
              <a:gd name="connsiteY4" fmla="*/ 3410554 h 6269590"/>
              <a:gd name="connsiteX0" fmla="*/ 0 w 6526978"/>
              <a:gd name="connsiteY0" fmla="*/ 3780018 h 6269590"/>
              <a:gd name="connsiteX1" fmla="*/ 6526978 w 6526978"/>
              <a:gd name="connsiteY1" fmla="*/ 0 h 6269590"/>
              <a:gd name="connsiteX2" fmla="*/ 3880030 w 6526978"/>
              <a:gd name="connsiteY2" fmla="*/ 5417094 h 6269590"/>
              <a:gd name="connsiteX3" fmla="*/ 303203 w 6526978"/>
              <a:gd name="connsiteY3" fmla="*/ 6269590 h 6269590"/>
              <a:gd name="connsiteX4" fmla="*/ 0 w 6526978"/>
              <a:gd name="connsiteY4" fmla="*/ 3780018 h 6269590"/>
              <a:gd name="connsiteX0" fmla="*/ 339609 w 6866587"/>
              <a:gd name="connsiteY0" fmla="*/ 3780018 h 6432665"/>
              <a:gd name="connsiteX1" fmla="*/ 6866587 w 6866587"/>
              <a:gd name="connsiteY1" fmla="*/ 0 h 6432665"/>
              <a:gd name="connsiteX2" fmla="*/ 4219639 w 6866587"/>
              <a:gd name="connsiteY2" fmla="*/ 5417094 h 6432665"/>
              <a:gd name="connsiteX3" fmla="*/ -1 w 6866587"/>
              <a:gd name="connsiteY3" fmla="*/ 6432665 h 6432665"/>
              <a:gd name="connsiteX4" fmla="*/ 339609 w 6866587"/>
              <a:gd name="connsiteY4" fmla="*/ 3780018 h 6432665"/>
              <a:gd name="connsiteX0" fmla="*/ 339610 w 5357009"/>
              <a:gd name="connsiteY0" fmla="*/ 4801860 h 7454507"/>
              <a:gd name="connsiteX1" fmla="*/ 5357009 w 5357009"/>
              <a:gd name="connsiteY1" fmla="*/ 1 h 7454507"/>
              <a:gd name="connsiteX2" fmla="*/ 4219640 w 5357009"/>
              <a:gd name="connsiteY2" fmla="*/ 6438936 h 7454507"/>
              <a:gd name="connsiteX3" fmla="*/ 0 w 5357009"/>
              <a:gd name="connsiteY3" fmla="*/ 7454507 h 7454507"/>
              <a:gd name="connsiteX4" fmla="*/ 339610 w 5357009"/>
              <a:gd name="connsiteY4" fmla="*/ 4801860 h 7454507"/>
              <a:gd name="connsiteX0" fmla="*/ 7929221 w 7929221"/>
              <a:gd name="connsiteY0" fmla="*/ 0 h 8809878"/>
              <a:gd name="connsiteX1" fmla="*/ 5357009 w 7929221"/>
              <a:gd name="connsiteY1" fmla="*/ 1355372 h 8809878"/>
              <a:gd name="connsiteX2" fmla="*/ 4219640 w 7929221"/>
              <a:gd name="connsiteY2" fmla="*/ 7794307 h 8809878"/>
              <a:gd name="connsiteX3" fmla="*/ 0 w 7929221"/>
              <a:gd name="connsiteY3" fmla="*/ 8809878 h 8809878"/>
              <a:gd name="connsiteX4" fmla="*/ 7929221 w 7929221"/>
              <a:gd name="connsiteY4" fmla="*/ 0 h 8809878"/>
              <a:gd name="connsiteX0" fmla="*/ 7929221 w 7929221"/>
              <a:gd name="connsiteY0" fmla="*/ 0 h 8809878"/>
              <a:gd name="connsiteX1" fmla="*/ 5357009 w 7929221"/>
              <a:gd name="connsiteY1" fmla="*/ 1355372 h 8809878"/>
              <a:gd name="connsiteX2" fmla="*/ 4219640 w 7929221"/>
              <a:gd name="connsiteY2" fmla="*/ 7794307 h 8809878"/>
              <a:gd name="connsiteX3" fmla="*/ 0 w 7929221"/>
              <a:gd name="connsiteY3" fmla="*/ 8809878 h 8809878"/>
              <a:gd name="connsiteX4" fmla="*/ 5677953 w 7929221"/>
              <a:gd name="connsiteY4" fmla="*/ 2531198 h 8809878"/>
              <a:gd name="connsiteX5" fmla="*/ 7929221 w 7929221"/>
              <a:gd name="connsiteY5" fmla="*/ 0 h 8809878"/>
              <a:gd name="connsiteX0" fmla="*/ 7929221 w 7929221"/>
              <a:gd name="connsiteY0" fmla="*/ 244582 h 9054460"/>
              <a:gd name="connsiteX1" fmla="*/ 5357009 w 7929221"/>
              <a:gd name="connsiteY1" fmla="*/ 1599954 h 9054460"/>
              <a:gd name="connsiteX2" fmla="*/ 4219640 w 7929221"/>
              <a:gd name="connsiteY2" fmla="*/ 8038889 h 9054460"/>
              <a:gd name="connsiteX3" fmla="*/ 0 w 7929221"/>
              <a:gd name="connsiteY3" fmla="*/ 9054460 h 9054460"/>
              <a:gd name="connsiteX4" fmla="*/ 5786846 w 7929221"/>
              <a:gd name="connsiteY4" fmla="*/ -1 h 9054460"/>
              <a:gd name="connsiteX5" fmla="*/ 7929221 w 7929221"/>
              <a:gd name="connsiteY5" fmla="*/ 244582 h 9054460"/>
              <a:gd name="connsiteX0" fmla="*/ 7929221 w 7929221"/>
              <a:gd name="connsiteY0" fmla="*/ 244583 h 9054461"/>
              <a:gd name="connsiteX1" fmla="*/ 5357009 w 7929221"/>
              <a:gd name="connsiteY1" fmla="*/ 1599955 h 9054461"/>
              <a:gd name="connsiteX2" fmla="*/ 4219640 w 7929221"/>
              <a:gd name="connsiteY2" fmla="*/ 8038890 h 9054461"/>
              <a:gd name="connsiteX3" fmla="*/ 0 w 7929221"/>
              <a:gd name="connsiteY3" fmla="*/ 9054461 h 9054461"/>
              <a:gd name="connsiteX4" fmla="*/ 4652974 w 7929221"/>
              <a:gd name="connsiteY4" fmla="*/ 1796881 h 9054461"/>
              <a:gd name="connsiteX5" fmla="*/ 5786846 w 7929221"/>
              <a:gd name="connsiteY5" fmla="*/ 0 h 9054461"/>
              <a:gd name="connsiteX6" fmla="*/ 7929221 w 7929221"/>
              <a:gd name="connsiteY6" fmla="*/ 244583 h 9054461"/>
              <a:gd name="connsiteX0" fmla="*/ 7929221 w 7929221"/>
              <a:gd name="connsiteY0" fmla="*/ 244583 h 9054461"/>
              <a:gd name="connsiteX1" fmla="*/ 5357009 w 7929221"/>
              <a:gd name="connsiteY1" fmla="*/ 1599955 h 9054461"/>
              <a:gd name="connsiteX2" fmla="*/ 4219640 w 7929221"/>
              <a:gd name="connsiteY2" fmla="*/ 8038890 h 9054461"/>
              <a:gd name="connsiteX3" fmla="*/ 0 w 7929221"/>
              <a:gd name="connsiteY3" fmla="*/ 9054461 h 9054461"/>
              <a:gd name="connsiteX4" fmla="*/ 1034582 w 7929221"/>
              <a:gd name="connsiteY4" fmla="*/ 1052775 h 9054461"/>
              <a:gd name="connsiteX5" fmla="*/ 5786846 w 7929221"/>
              <a:gd name="connsiteY5" fmla="*/ 0 h 9054461"/>
              <a:gd name="connsiteX6" fmla="*/ 7929221 w 7929221"/>
              <a:gd name="connsiteY6" fmla="*/ 244583 h 9054461"/>
              <a:gd name="connsiteX0" fmla="*/ 7929221 w 7929221"/>
              <a:gd name="connsiteY0" fmla="*/ 244583 h 9054461"/>
              <a:gd name="connsiteX1" fmla="*/ 4856225 w 7929221"/>
              <a:gd name="connsiteY1" fmla="*/ 1536102 h 9054461"/>
              <a:gd name="connsiteX2" fmla="*/ 4219640 w 7929221"/>
              <a:gd name="connsiteY2" fmla="*/ 8038890 h 9054461"/>
              <a:gd name="connsiteX3" fmla="*/ 0 w 7929221"/>
              <a:gd name="connsiteY3" fmla="*/ 9054461 h 9054461"/>
              <a:gd name="connsiteX4" fmla="*/ 1034582 w 7929221"/>
              <a:gd name="connsiteY4" fmla="*/ 1052775 h 9054461"/>
              <a:gd name="connsiteX5" fmla="*/ 5786846 w 7929221"/>
              <a:gd name="connsiteY5" fmla="*/ 0 h 9054461"/>
              <a:gd name="connsiteX6" fmla="*/ 7929221 w 7929221"/>
              <a:gd name="connsiteY6" fmla="*/ 244583 h 9054461"/>
              <a:gd name="connsiteX0" fmla="*/ 9985634 w 9985634"/>
              <a:gd name="connsiteY0" fmla="*/ 525640 h 9054461"/>
              <a:gd name="connsiteX1" fmla="*/ 4856225 w 9985634"/>
              <a:gd name="connsiteY1" fmla="*/ 1536102 h 9054461"/>
              <a:gd name="connsiteX2" fmla="*/ 4219640 w 9985634"/>
              <a:gd name="connsiteY2" fmla="*/ 8038890 h 9054461"/>
              <a:gd name="connsiteX3" fmla="*/ 0 w 9985634"/>
              <a:gd name="connsiteY3" fmla="*/ 9054461 h 9054461"/>
              <a:gd name="connsiteX4" fmla="*/ 1034582 w 9985634"/>
              <a:gd name="connsiteY4" fmla="*/ 1052775 h 9054461"/>
              <a:gd name="connsiteX5" fmla="*/ 5786846 w 9985634"/>
              <a:gd name="connsiteY5" fmla="*/ 0 h 9054461"/>
              <a:gd name="connsiteX6" fmla="*/ 9985634 w 9985634"/>
              <a:gd name="connsiteY6" fmla="*/ 525640 h 9054461"/>
              <a:gd name="connsiteX0" fmla="*/ 9985634 w 9985634"/>
              <a:gd name="connsiteY0" fmla="*/ 525640 h 9054461"/>
              <a:gd name="connsiteX1" fmla="*/ 4856225 w 9985634"/>
              <a:gd name="connsiteY1" fmla="*/ 1536102 h 9054461"/>
              <a:gd name="connsiteX2" fmla="*/ 887062 w 9985634"/>
              <a:gd name="connsiteY2" fmla="*/ 8009794 h 9054461"/>
              <a:gd name="connsiteX3" fmla="*/ 0 w 9985634"/>
              <a:gd name="connsiteY3" fmla="*/ 9054461 h 9054461"/>
              <a:gd name="connsiteX4" fmla="*/ 1034582 w 9985634"/>
              <a:gd name="connsiteY4" fmla="*/ 1052775 h 9054461"/>
              <a:gd name="connsiteX5" fmla="*/ 5786846 w 9985634"/>
              <a:gd name="connsiteY5" fmla="*/ 0 h 9054461"/>
              <a:gd name="connsiteX6" fmla="*/ 9985634 w 9985634"/>
              <a:gd name="connsiteY6" fmla="*/ 525640 h 9054461"/>
              <a:gd name="connsiteX0" fmla="*/ 9985634 w 9985634"/>
              <a:gd name="connsiteY0" fmla="*/ 525640 h 9054461"/>
              <a:gd name="connsiteX1" fmla="*/ 4856225 w 9985634"/>
              <a:gd name="connsiteY1" fmla="*/ 1536102 h 9054461"/>
              <a:gd name="connsiteX2" fmla="*/ 0 w 9985634"/>
              <a:gd name="connsiteY2" fmla="*/ 9054461 h 9054461"/>
              <a:gd name="connsiteX3" fmla="*/ 1034582 w 9985634"/>
              <a:gd name="connsiteY3" fmla="*/ 1052775 h 9054461"/>
              <a:gd name="connsiteX4" fmla="*/ 5786846 w 9985634"/>
              <a:gd name="connsiteY4" fmla="*/ 0 h 9054461"/>
              <a:gd name="connsiteX5" fmla="*/ 9985634 w 9985634"/>
              <a:gd name="connsiteY5" fmla="*/ 525640 h 9054461"/>
              <a:gd name="connsiteX0" fmla="*/ 9985634 w 9985634"/>
              <a:gd name="connsiteY0" fmla="*/ 525640 h 9054461"/>
              <a:gd name="connsiteX1" fmla="*/ 5748235 w 9985634"/>
              <a:gd name="connsiteY1" fmla="*/ 9968 h 9054461"/>
              <a:gd name="connsiteX2" fmla="*/ 0 w 9985634"/>
              <a:gd name="connsiteY2" fmla="*/ 9054461 h 9054461"/>
              <a:gd name="connsiteX3" fmla="*/ 1034582 w 9985634"/>
              <a:gd name="connsiteY3" fmla="*/ 1052775 h 9054461"/>
              <a:gd name="connsiteX4" fmla="*/ 5786846 w 9985634"/>
              <a:gd name="connsiteY4" fmla="*/ 0 h 9054461"/>
              <a:gd name="connsiteX5" fmla="*/ 9985634 w 9985634"/>
              <a:gd name="connsiteY5" fmla="*/ 525640 h 9054461"/>
              <a:gd name="connsiteX0" fmla="*/ 9876475 w 9876475"/>
              <a:gd name="connsiteY0" fmla="*/ 1529573 h 9054461"/>
              <a:gd name="connsiteX1" fmla="*/ 5748235 w 9876475"/>
              <a:gd name="connsiteY1" fmla="*/ 9968 h 9054461"/>
              <a:gd name="connsiteX2" fmla="*/ 0 w 9876475"/>
              <a:gd name="connsiteY2" fmla="*/ 9054461 h 9054461"/>
              <a:gd name="connsiteX3" fmla="*/ 1034582 w 9876475"/>
              <a:gd name="connsiteY3" fmla="*/ 1052775 h 9054461"/>
              <a:gd name="connsiteX4" fmla="*/ 5786846 w 9876475"/>
              <a:gd name="connsiteY4" fmla="*/ 0 h 9054461"/>
              <a:gd name="connsiteX5" fmla="*/ 9876475 w 9876475"/>
              <a:gd name="connsiteY5" fmla="*/ 1529573 h 9054461"/>
              <a:gd name="connsiteX0" fmla="*/ 9036971 w 9036971"/>
              <a:gd name="connsiteY0" fmla="*/ 574321 h 9054461"/>
              <a:gd name="connsiteX1" fmla="*/ 5748235 w 9036971"/>
              <a:gd name="connsiteY1" fmla="*/ 9968 h 9054461"/>
              <a:gd name="connsiteX2" fmla="*/ 0 w 9036971"/>
              <a:gd name="connsiteY2" fmla="*/ 9054461 h 9054461"/>
              <a:gd name="connsiteX3" fmla="*/ 1034582 w 9036971"/>
              <a:gd name="connsiteY3" fmla="*/ 1052775 h 9054461"/>
              <a:gd name="connsiteX4" fmla="*/ 5786846 w 9036971"/>
              <a:gd name="connsiteY4" fmla="*/ 0 h 9054461"/>
              <a:gd name="connsiteX5" fmla="*/ 9036971 w 9036971"/>
              <a:gd name="connsiteY5" fmla="*/ 574321 h 9054461"/>
              <a:gd name="connsiteX0" fmla="*/ 9036971 w 9036971"/>
              <a:gd name="connsiteY0" fmla="*/ 743719 h 9223859"/>
              <a:gd name="connsiteX1" fmla="*/ 5748235 w 9036971"/>
              <a:gd name="connsiteY1" fmla="*/ 179366 h 9223859"/>
              <a:gd name="connsiteX2" fmla="*/ 0 w 9036971"/>
              <a:gd name="connsiteY2" fmla="*/ 9223859 h 9223859"/>
              <a:gd name="connsiteX3" fmla="*/ 1034582 w 9036971"/>
              <a:gd name="connsiteY3" fmla="*/ 1222173 h 9223859"/>
              <a:gd name="connsiteX4" fmla="*/ 3866988 w 9036971"/>
              <a:gd name="connsiteY4" fmla="*/ -1 h 9223859"/>
              <a:gd name="connsiteX5" fmla="*/ 9036971 w 9036971"/>
              <a:gd name="connsiteY5" fmla="*/ 743719 h 9223859"/>
              <a:gd name="connsiteX0" fmla="*/ 9036971 w 9036971"/>
              <a:gd name="connsiteY0" fmla="*/ 743720 h 9223860"/>
              <a:gd name="connsiteX1" fmla="*/ 5765666 w 9036971"/>
              <a:gd name="connsiteY1" fmla="*/ 633969 h 9223860"/>
              <a:gd name="connsiteX2" fmla="*/ 0 w 9036971"/>
              <a:gd name="connsiteY2" fmla="*/ 9223860 h 9223860"/>
              <a:gd name="connsiteX3" fmla="*/ 1034582 w 9036971"/>
              <a:gd name="connsiteY3" fmla="*/ 1222174 h 9223860"/>
              <a:gd name="connsiteX4" fmla="*/ 3866988 w 9036971"/>
              <a:gd name="connsiteY4" fmla="*/ 0 h 9223860"/>
              <a:gd name="connsiteX5" fmla="*/ 9036971 w 9036971"/>
              <a:gd name="connsiteY5" fmla="*/ 743720 h 9223860"/>
              <a:gd name="connsiteX0" fmla="*/ 9036971 w 9036971"/>
              <a:gd name="connsiteY0" fmla="*/ 585774 h 9065914"/>
              <a:gd name="connsiteX1" fmla="*/ 5765666 w 9036971"/>
              <a:gd name="connsiteY1" fmla="*/ 476023 h 9065914"/>
              <a:gd name="connsiteX2" fmla="*/ 0 w 9036971"/>
              <a:gd name="connsiteY2" fmla="*/ 9065914 h 9065914"/>
              <a:gd name="connsiteX3" fmla="*/ 1034582 w 9036971"/>
              <a:gd name="connsiteY3" fmla="*/ 1064228 h 9065914"/>
              <a:gd name="connsiteX4" fmla="*/ 5844854 w 9036971"/>
              <a:gd name="connsiteY4" fmla="*/ 0 h 9065914"/>
              <a:gd name="connsiteX5" fmla="*/ 9036971 w 9036971"/>
              <a:gd name="connsiteY5" fmla="*/ 585774 h 9065914"/>
              <a:gd name="connsiteX0" fmla="*/ 9036971 w 9036971"/>
              <a:gd name="connsiteY0" fmla="*/ 585774 h 9065914"/>
              <a:gd name="connsiteX1" fmla="*/ 7900523 w 9036971"/>
              <a:gd name="connsiteY1" fmla="*/ 582546 h 9065914"/>
              <a:gd name="connsiteX2" fmla="*/ 5765666 w 9036971"/>
              <a:gd name="connsiteY2" fmla="*/ 476023 h 9065914"/>
              <a:gd name="connsiteX3" fmla="*/ 0 w 9036971"/>
              <a:gd name="connsiteY3" fmla="*/ 9065914 h 9065914"/>
              <a:gd name="connsiteX4" fmla="*/ 1034582 w 9036971"/>
              <a:gd name="connsiteY4" fmla="*/ 1064228 h 9065914"/>
              <a:gd name="connsiteX5" fmla="*/ 5844854 w 9036971"/>
              <a:gd name="connsiteY5" fmla="*/ 0 h 9065914"/>
              <a:gd name="connsiteX6" fmla="*/ 9036971 w 9036971"/>
              <a:gd name="connsiteY6" fmla="*/ 585774 h 9065914"/>
              <a:gd name="connsiteX0" fmla="*/ 9036971 w 9862340"/>
              <a:gd name="connsiteY0" fmla="*/ 585774 h 9065914"/>
              <a:gd name="connsiteX1" fmla="*/ 9862340 w 9862340"/>
              <a:gd name="connsiteY1" fmla="*/ 1605503 h 9065914"/>
              <a:gd name="connsiteX2" fmla="*/ 5765666 w 9862340"/>
              <a:gd name="connsiteY2" fmla="*/ 476023 h 9065914"/>
              <a:gd name="connsiteX3" fmla="*/ 0 w 9862340"/>
              <a:gd name="connsiteY3" fmla="*/ 9065914 h 9065914"/>
              <a:gd name="connsiteX4" fmla="*/ 1034582 w 9862340"/>
              <a:gd name="connsiteY4" fmla="*/ 1064228 h 9065914"/>
              <a:gd name="connsiteX5" fmla="*/ 5844854 w 9862340"/>
              <a:gd name="connsiteY5" fmla="*/ 0 h 9065914"/>
              <a:gd name="connsiteX6" fmla="*/ 9036971 w 9862340"/>
              <a:gd name="connsiteY6" fmla="*/ 585774 h 9065914"/>
              <a:gd name="connsiteX0" fmla="*/ 10006545 w 10006545"/>
              <a:gd name="connsiteY0" fmla="*/ 520911 h 9065914"/>
              <a:gd name="connsiteX1" fmla="*/ 9862340 w 10006545"/>
              <a:gd name="connsiteY1" fmla="*/ 1605503 h 9065914"/>
              <a:gd name="connsiteX2" fmla="*/ 5765666 w 10006545"/>
              <a:gd name="connsiteY2" fmla="*/ 476023 h 9065914"/>
              <a:gd name="connsiteX3" fmla="*/ 0 w 10006545"/>
              <a:gd name="connsiteY3" fmla="*/ 9065914 h 9065914"/>
              <a:gd name="connsiteX4" fmla="*/ 1034582 w 10006545"/>
              <a:gd name="connsiteY4" fmla="*/ 1064228 h 9065914"/>
              <a:gd name="connsiteX5" fmla="*/ 5844854 w 10006545"/>
              <a:gd name="connsiteY5" fmla="*/ 0 h 9065914"/>
              <a:gd name="connsiteX6" fmla="*/ 10006545 w 10006545"/>
              <a:gd name="connsiteY6" fmla="*/ 520911 h 9065914"/>
              <a:gd name="connsiteX0" fmla="*/ 10006545 w 10006545"/>
              <a:gd name="connsiteY0" fmla="*/ 520911 h 9065914"/>
              <a:gd name="connsiteX1" fmla="*/ 9862340 w 10006545"/>
              <a:gd name="connsiteY1" fmla="*/ 1605503 h 9065914"/>
              <a:gd name="connsiteX2" fmla="*/ 5861887 w 10006545"/>
              <a:gd name="connsiteY2" fmla="*/ 17063 h 9065914"/>
              <a:gd name="connsiteX3" fmla="*/ 0 w 10006545"/>
              <a:gd name="connsiteY3" fmla="*/ 9065914 h 9065914"/>
              <a:gd name="connsiteX4" fmla="*/ 1034582 w 10006545"/>
              <a:gd name="connsiteY4" fmla="*/ 1064228 h 9065914"/>
              <a:gd name="connsiteX5" fmla="*/ 5844854 w 10006545"/>
              <a:gd name="connsiteY5" fmla="*/ 0 h 9065914"/>
              <a:gd name="connsiteX6" fmla="*/ 10006545 w 10006545"/>
              <a:gd name="connsiteY6" fmla="*/ 520911 h 9065914"/>
              <a:gd name="connsiteX0" fmla="*/ 10006545 w 10006545"/>
              <a:gd name="connsiteY0" fmla="*/ 520911 h 9065914"/>
              <a:gd name="connsiteX1" fmla="*/ 9862340 w 10006545"/>
              <a:gd name="connsiteY1" fmla="*/ 1605503 h 9065914"/>
              <a:gd name="connsiteX2" fmla="*/ 5861887 w 10006545"/>
              <a:gd name="connsiteY2" fmla="*/ 17063 h 9065914"/>
              <a:gd name="connsiteX3" fmla="*/ 0 w 10006545"/>
              <a:gd name="connsiteY3" fmla="*/ 9065914 h 9065914"/>
              <a:gd name="connsiteX4" fmla="*/ 1499857 w 10006545"/>
              <a:gd name="connsiteY4" fmla="*/ 351391 h 9065914"/>
              <a:gd name="connsiteX5" fmla="*/ 5844854 w 10006545"/>
              <a:gd name="connsiteY5" fmla="*/ 0 h 9065914"/>
              <a:gd name="connsiteX6" fmla="*/ 10006545 w 10006545"/>
              <a:gd name="connsiteY6" fmla="*/ 520911 h 9065914"/>
              <a:gd name="connsiteX0" fmla="*/ 9705214 w 9705214"/>
              <a:gd name="connsiteY0" fmla="*/ 520911 h 9455320"/>
              <a:gd name="connsiteX1" fmla="*/ 9561009 w 9705214"/>
              <a:gd name="connsiteY1" fmla="*/ 1605503 h 9455320"/>
              <a:gd name="connsiteX2" fmla="*/ 5560556 w 9705214"/>
              <a:gd name="connsiteY2" fmla="*/ 17063 h 9455320"/>
              <a:gd name="connsiteX3" fmla="*/ 0 w 9705214"/>
              <a:gd name="connsiteY3" fmla="*/ 9455319 h 9455320"/>
              <a:gd name="connsiteX4" fmla="*/ 1198526 w 9705214"/>
              <a:gd name="connsiteY4" fmla="*/ 351391 h 9455320"/>
              <a:gd name="connsiteX5" fmla="*/ 5543523 w 9705214"/>
              <a:gd name="connsiteY5" fmla="*/ 0 h 9455320"/>
              <a:gd name="connsiteX6" fmla="*/ 9705214 w 9705214"/>
              <a:gd name="connsiteY6" fmla="*/ 520911 h 9455320"/>
              <a:gd name="connsiteX0" fmla="*/ 9705214 w 9705214"/>
              <a:gd name="connsiteY0" fmla="*/ 520911 h 9455319"/>
              <a:gd name="connsiteX1" fmla="*/ 9561009 w 9705214"/>
              <a:gd name="connsiteY1" fmla="*/ 1605503 h 9455319"/>
              <a:gd name="connsiteX2" fmla="*/ 5560556 w 9705214"/>
              <a:gd name="connsiteY2" fmla="*/ 17063 h 9455319"/>
              <a:gd name="connsiteX3" fmla="*/ 0 w 9705214"/>
              <a:gd name="connsiteY3" fmla="*/ 9455319 h 9455319"/>
              <a:gd name="connsiteX4" fmla="*/ 1198526 w 9705214"/>
              <a:gd name="connsiteY4" fmla="*/ 351391 h 9455319"/>
              <a:gd name="connsiteX5" fmla="*/ 3701091 w 9705214"/>
              <a:gd name="connsiteY5" fmla="*/ 181708 h 9455319"/>
              <a:gd name="connsiteX6" fmla="*/ 5543523 w 9705214"/>
              <a:gd name="connsiteY6" fmla="*/ 0 h 9455319"/>
              <a:gd name="connsiteX7" fmla="*/ 9705214 w 9705214"/>
              <a:gd name="connsiteY7" fmla="*/ 520911 h 9455319"/>
              <a:gd name="connsiteX0" fmla="*/ 9705214 w 9705214"/>
              <a:gd name="connsiteY0" fmla="*/ 736029 h 9670437"/>
              <a:gd name="connsiteX1" fmla="*/ 9561009 w 9705214"/>
              <a:gd name="connsiteY1" fmla="*/ 1820621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8526 w 9705214"/>
              <a:gd name="connsiteY4" fmla="*/ 566509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5214 w 9705214"/>
              <a:gd name="connsiteY0" fmla="*/ 736029 h 9670437"/>
              <a:gd name="connsiteX1" fmla="*/ 9561009 w 9705214"/>
              <a:gd name="connsiteY1" fmla="*/ 1820621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8526 w 9705214"/>
              <a:gd name="connsiteY4" fmla="*/ 566509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5214 w 9705214"/>
              <a:gd name="connsiteY0" fmla="*/ 736029 h 9670437"/>
              <a:gd name="connsiteX1" fmla="*/ 9561009 w 9705214"/>
              <a:gd name="connsiteY1" fmla="*/ 1820621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5590 w 9705214"/>
              <a:gd name="connsiteY4" fmla="*/ 589533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5214 w 9705214"/>
              <a:gd name="connsiteY0" fmla="*/ 736029 h 9670437"/>
              <a:gd name="connsiteX1" fmla="*/ 9545868 w 9705214"/>
              <a:gd name="connsiteY1" fmla="*/ 2122878 h 9670437"/>
              <a:gd name="connsiteX2" fmla="*/ 5560556 w 9705214"/>
              <a:gd name="connsiteY2" fmla="*/ 232181 h 9670437"/>
              <a:gd name="connsiteX3" fmla="*/ 0 w 9705214"/>
              <a:gd name="connsiteY3" fmla="*/ 9670437 h 9670437"/>
              <a:gd name="connsiteX4" fmla="*/ 1195590 w 9705214"/>
              <a:gd name="connsiteY4" fmla="*/ 589533 h 9670437"/>
              <a:gd name="connsiteX5" fmla="*/ 3892083 w 9705214"/>
              <a:gd name="connsiteY5" fmla="*/ 0 h 9670437"/>
              <a:gd name="connsiteX6" fmla="*/ 5543523 w 9705214"/>
              <a:gd name="connsiteY6" fmla="*/ 215118 h 9670437"/>
              <a:gd name="connsiteX7" fmla="*/ 9705214 w 9705214"/>
              <a:gd name="connsiteY7" fmla="*/ 736029 h 9670437"/>
              <a:gd name="connsiteX0" fmla="*/ 9706694 w 9706694"/>
              <a:gd name="connsiteY0" fmla="*/ 736029 h 9682050"/>
              <a:gd name="connsiteX1" fmla="*/ 9547348 w 9706694"/>
              <a:gd name="connsiteY1" fmla="*/ 2122878 h 9682050"/>
              <a:gd name="connsiteX2" fmla="*/ 5562036 w 9706694"/>
              <a:gd name="connsiteY2" fmla="*/ 232181 h 9682050"/>
              <a:gd name="connsiteX3" fmla="*/ 1 w 9706694"/>
              <a:gd name="connsiteY3" fmla="*/ 9682050 h 9682050"/>
              <a:gd name="connsiteX4" fmla="*/ 1197070 w 9706694"/>
              <a:gd name="connsiteY4" fmla="*/ 589533 h 9682050"/>
              <a:gd name="connsiteX5" fmla="*/ 3893563 w 9706694"/>
              <a:gd name="connsiteY5" fmla="*/ 0 h 9682050"/>
              <a:gd name="connsiteX6" fmla="*/ 5545003 w 9706694"/>
              <a:gd name="connsiteY6" fmla="*/ 215118 h 9682050"/>
              <a:gd name="connsiteX7" fmla="*/ 9706694 w 9706694"/>
              <a:gd name="connsiteY7" fmla="*/ 736029 h 9682050"/>
              <a:gd name="connsiteX0" fmla="*/ 9706693 w 9706693"/>
              <a:gd name="connsiteY0" fmla="*/ 736029 h 9682050"/>
              <a:gd name="connsiteX1" fmla="*/ 9547347 w 9706693"/>
              <a:gd name="connsiteY1" fmla="*/ 2122878 h 9682050"/>
              <a:gd name="connsiteX2" fmla="*/ 5562035 w 9706693"/>
              <a:gd name="connsiteY2" fmla="*/ 232181 h 9682050"/>
              <a:gd name="connsiteX3" fmla="*/ 0 w 9706693"/>
              <a:gd name="connsiteY3" fmla="*/ 9682050 h 9682050"/>
              <a:gd name="connsiteX4" fmla="*/ 1172387 w 9706693"/>
              <a:gd name="connsiteY4" fmla="*/ 608632 h 9682050"/>
              <a:gd name="connsiteX5" fmla="*/ 3893562 w 9706693"/>
              <a:gd name="connsiteY5" fmla="*/ 0 h 9682050"/>
              <a:gd name="connsiteX6" fmla="*/ 5545002 w 9706693"/>
              <a:gd name="connsiteY6" fmla="*/ 215118 h 9682050"/>
              <a:gd name="connsiteX7" fmla="*/ 9706693 w 9706693"/>
              <a:gd name="connsiteY7" fmla="*/ 736029 h 968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6693" h="9682050">
                <a:moveTo>
                  <a:pt x="9706693" y="736029"/>
                </a:moveTo>
                <a:lnTo>
                  <a:pt x="9547347" y="2122878"/>
                </a:lnTo>
                <a:lnTo>
                  <a:pt x="5562035" y="232181"/>
                </a:lnTo>
                <a:lnTo>
                  <a:pt x="0" y="9682050"/>
                </a:lnTo>
                <a:lnTo>
                  <a:pt x="1172387" y="608632"/>
                </a:lnTo>
                <a:lnTo>
                  <a:pt x="3893562" y="0"/>
                </a:lnTo>
                <a:lnTo>
                  <a:pt x="5545002" y="215118"/>
                </a:lnTo>
                <a:lnTo>
                  <a:pt x="9706693" y="736029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reieck 2"/>
          <p:cNvSpPr/>
          <p:nvPr/>
        </p:nvSpPr>
        <p:spPr>
          <a:xfrm rot="5400000">
            <a:off x="-1340419" y="2672073"/>
            <a:ext cx="5556886" cy="2872378"/>
          </a:xfrm>
          <a:custGeom>
            <a:avLst/>
            <a:gdLst>
              <a:gd name="connsiteX0" fmla="*/ 0 w 3024336"/>
              <a:gd name="connsiteY0" fmla="*/ 4104456 h 4104456"/>
              <a:gd name="connsiteX1" fmla="*/ 1512168 w 3024336"/>
              <a:gd name="connsiteY1" fmla="*/ 0 h 4104456"/>
              <a:gd name="connsiteX2" fmla="*/ 3024336 w 3024336"/>
              <a:gd name="connsiteY2" fmla="*/ 4104456 h 4104456"/>
              <a:gd name="connsiteX3" fmla="*/ 0 w 3024336"/>
              <a:gd name="connsiteY3" fmla="*/ 4104456 h 4104456"/>
              <a:gd name="connsiteX0" fmla="*/ 0 w 4478652"/>
              <a:gd name="connsiteY0" fmla="*/ 2594633 h 2594633"/>
              <a:gd name="connsiteX1" fmla="*/ 4478652 w 4478652"/>
              <a:gd name="connsiteY1" fmla="*/ 0 h 2594633"/>
              <a:gd name="connsiteX2" fmla="*/ 3024336 w 4478652"/>
              <a:gd name="connsiteY2" fmla="*/ 2594633 h 2594633"/>
              <a:gd name="connsiteX3" fmla="*/ 0 w 4478652"/>
              <a:gd name="connsiteY3" fmla="*/ 2594633 h 2594633"/>
              <a:gd name="connsiteX0" fmla="*/ 0 w 4478652"/>
              <a:gd name="connsiteY0" fmla="*/ 2594633 h 4636084"/>
              <a:gd name="connsiteX1" fmla="*/ 4478652 w 4478652"/>
              <a:gd name="connsiteY1" fmla="*/ 0 h 4636084"/>
              <a:gd name="connsiteX2" fmla="*/ 2258792 w 4478652"/>
              <a:gd name="connsiteY2" fmla="*/ 4636084 h 4636084"/>
              <a:gd name="connsiteX3" fmla="*/ 0 w 4478652"/>
              <a:gd name="connsiteY3" fmla="*/ 2594633 h 4636084"/>
              <a:gd name="connsiteX0" fmla="*/ 0 w 4478652"/>
              <a:gd name="connsiteY0" fmla="*/ 2594633 h 5137009"/>
              <a:gd name="connsiteX1" fmla="*/ 4478652 w 4478652"/>
              <a:gd name="connsiteY1" fmla="*/ 0 h 5137009"/>
              <a:gd name="connsiteX2" fmla="*/ 2791025 w 4478652"/>
              <a:gd name="connsiteY2" fmla="*/ 5137009 h 5137009"/>
              <a:gd name="connsiteX3" fmla="*/ 0 w 4478652"/>
              <a:gd name="connsiteY3" fmla="*/ 2594633 h 5137009"/>
              <a:gd name="connsiteX0" fmla="*/ 0 w 4478652"/>
              <a:gd name="connsiteY0" fmla="*/ 2594633 h 2874586"/>
              <a:gd name="connsiteX1" fmla="*/ 4478652 w 4478652"/>
              <a:gd name="connsiteY1" fmla="*/ 0 h 2874586"/>
              <a:gd name="connsiteX2" fmla="*/ 3538933 w 4478652"/>
              <a:gd name="connsiteY2" fmla="*/ 2874586 h 2874586"/>
              <a:gd name="connsiteX3" fmla="*/ 0 w 4478652"/>
              <a:gd name="connsiteY3" fmla="*/ 2594633 h 2874586"/>
              <a:gd name="connsiteX0" fmla="*/ 0 w 4478652"/>
              <a:gd name="connsiteY0" fmla="*/ 2594633 h 2874586"/>
              <a:gd name="connsiteX1" fmla="*/ 4478652 w 4478652"/>
              <a:gd name="connsiteY1" fmla="*/ 0 h 2874586"/>
              <a:gd name="connsiteX2" fmla="*/ 3538933 w 4478652"/>
              <a:gd name="connsiteY2" fmla="*/ 2874586 h 2874586"/>
              <a:gd name="connsiteX3" fmla="*/ 837790 w 4478652"/>
              <a:gd name="connsiteY3" fmla="*/ 2715956 h 2874586"/>
              <a:gd name="connsiteX4" fmla="*/ 0 w 4478652"/>
              <a:gd name="connsiteY4" fmla="*/ 2594633 h 2874586"/>
              <a:gd name="connsiteX0" fmla="*/ 0 w 4478652"/>
              <a:gd name="connsiteY0" fmla="*/ 2594633 h 2884235"/>
              <a:gd name="connsiteX1" fmla="*/ 4478652 w 4478652"/>
              <a:gd name="connsiteY1" fmla="*/ 0 h 2884235"/>
              <a:gd name="connsiteX2" fmla="*/ 3538933 w 4478652"/>
              <a:gd name="connsiteY2" fmla="*/ 2874586 h 2884235"/>
              <a:gd name="connsiteX3" fmla="*/ 632115 w 4478652"/>
              <a:gd name="connsiteY3" fmla="*/ 2884235 h 2884235"/>
              <a:gd name="connsiteX4" fmla="*/ 0 w 4478652"/>
              <a:gd name="connsiteY4" fmla="*/ 2594633 h 2884235"/>
              <a:gd name="connsiteX0" fmla="*/ 0 w 4983490"/>
              <a:gd name="connsiteY0" fmla="*/ 2875098 h 2884235"/>
              <a:gd name="connsiteX1" fmla="*/ 4983490 w 4983490"/>
              <a:gd name="connsiteY1" fmla="*/ 0 h 2884235"/>
              <a:gd name="connsiteX2" fmla="*/ 4043771 w 4983490"/>
              <a:gd name="connsiteY2" fmla="*/ 2874586 h 2884235"/>
              <a:gd name="connsiteX3" fmla="*/ 1136953 w 4983490"/>
              <a:gd name="connsiteY3" fmla="*/ 2884235 h 2884235"/>
              <a:gd name="connsiteX4" fmla="*/ 0 w 4983490"/>
              <a:gd name="connsiteY4" fmla="*/ 2875098 h 2884235"/>
              <a:gd name="connsiteX0" fmla="*/ 0 w 4291675"/>
              <a:gd name="connsiteY0" fmla="*/ 1846724 h 2884235"/>
              <a:gd name="connsiteX1" fmla="*/ 4291675 w 4291675"/>
              <a:gd name="connsiteY1" fmla="*/ 0 h 2884235"/>
              <a:gd name="connsiteX2" fmla="*/ 3351956 w 4291675"/>
              <a:gd name="connsiteY2" fmla="*/ 2874586 h 2884235"/>
              <a:gd name="connsiteX3" fmla="*/ 445138 w 4291675"/>
              <a:gd name="connsiteY3" fmla="*/ 2884235 h 2884235"/>
              <a:gd name="connsiteX4" fmla="*/ 0 w 4291675"/>
              <a:gd name="connsiteY4" fmla="*/ 1846724 h 2884235"/>
              <a:gd name="connsiteX0" fmla="*/ 0 w 4291675"/>
              <a:gd name="connsiteY0" fmla="*/ 1846724 h 2874586"/>
              <a:gd name="connsiteX1" fmla="*/ 4291675 w 4291675"/>
              <a:gd name="connsiteY1" fmla="*/ 0 h 2874586"/>
              <a:gd name="connsiteX2" fmla="*/ 3351956 w 4291675"/>
              <a:gd name="connsiteY2" fmla="*/ 2874586 h 2874586"/>
              <a:gd name="connsiteX3" fmla="*/ 0 w 4291675"/>
              <a:gd name="connsiteY3" fmla="*/ 1846724 h 2874586"/>
              <a:gd name="connsiteX0" fmla="*/ 0 w 4291675"/>
              <a:gd name="connsiteY0" fmla="*/ 1846724 h 2874586"/>
              <a:gd name="connsiteX1" fmla="*/ 4291675 w 4291675"/>
              <a:gd name="connsiteY1" fmla="*/ 0 h 2874586"/>
              <a:gd name="connsiteX2" fmla="*/ 3351956 w 4291675"/>
              <a:gd name="connsiteY2" fmla="*/ 2874586 h 2874586"/>
              <a:gd name="connsiteX3" fmla="*/ 0 w 4291675"/>
              <a:gd name="connsiteY3" fmla="*/ 1846724 h 2874586"/>
              <a:gd name="connsiteX0" fmla="*/ 0 w 4534745"/>
              <a:gd name="connsiteY0" fmla="*/ 1211002 h 2874586"/>
              <a:gd name="connsiteX1" fmla="*/ 4534745 w 4534745"/>
              <a:gd name="connsiteY1" fmla="*/ 0 h 2874586"/>
              <a:gd name="connsiteX2" fmla="*/ 3595026 w 4534745"/>
              <a:gd name="connsiteY2" fmla="*/ 2874586 h 2874586"/>
              <a:gd name="connsiteX3" fmla="*/ 0 w 4534745"/>
              <a:gd name="connsiteY3" fmla="*/ 1211002 h 2874586"/>
              <a:gd name="connsiteX0" fmla="*/ 0 w 4534745"/>
              <a:gd name="connsiteY0" fmla="*/ 1211002 h 2874586"/>
              <a:gd name="connsiteX1" fmla="*/ 4534745 w 4534745"/>
              <a:gd name="connsiteY1" fmla="*/ 0 h 2874586"/>
              <a:gd name="connsiteX2" fmla="*/ 3034095 w 4534745"/>
              <a:gd name="connsiteY2" fmla="*/ 2874586 h 2874586"/>
              <a:gd name="connsiteX3" fmla="*/ 0 w 4534745"/>
              <a:gd name="connsiteY3" fmla="*/ 1211002 h 2874586"/>
              <a:gd name="connsiteX0" fmla="*/ 0 w 5413537"/>
              <a:gd name="connsiteY0" fmla="*/ 3286448 h 4950032"/>
              <a:gd name="connsiteX1" fmla="*/ 5413537 w 5413537"/>
              <a:gd name="connsiteY1" fmla="*/ 0 h 4950032"/>
              <a:gd name="connsiteX2" fmla="*/ 3034095 w 5413537"/>
              <a:gd name="connsiteY2" fmla="*/ 4950032 h 4950032"/>
              <a:gd name="connsiteX3" fmla="*/ 0 w 5413537"/>
              <a:gd name="connsiteY3" fmla="*/ 3286448 h 4950032"/>
              <a:gd name="connsiteX0" fmla="*/ 0 w 7021540"/>
              <a:gd name="connsiteY0" fmla="*/ 2650726 h 4314310"/>
              <a:gd name="connsiteX1" fmla="*/ 7021540 w 7021540"/>
              <a:gd name="connsiteY1" fmla="*/ 0 h 4314310"/>
              <a:gd name="connsiteX2" fmla="*/ 3034095 w 7021540"/>
              <a:gd name="connsiteY2" fmla="*/ 4314310 h 4314310"/>
              <a:gd name="connsiteX3" fmla="*/ 0 w 7021540"/>
              <a:gd name="connsiteY3" fmla="*/ 2650726 h 4314310"/>
              <a:gd name="connsiteX0" fmla="*/ 0 w 7432890"/>
              <a:gd name="connsiteY0" fmla="*/ 1472770 h 4314310"/>
              <a:gd name="connsiteX1" fmla="*/ 7432890 w 7432890"/>
              <a:gd name="connsiteY1" fmla="*/ 0 h 4314310"/>
              <a:gd name="connsiteX2" fmla="*/ 3445445 w 7432890"/>
              <a:gd name="connsiteY2" fmla="*/ 4314310 h 4314310"/>
              <a:gd name="connsiteX3" fmla="*/ 0 w 7432890"/>
              <a:gd name="connsiteY3" fmla="*/ 1472770 h 4314310"/>
              <a:gd name="connsiteX0" fmla="*/ 0 w 7432890"/>
              <a:gd name="connsiteY0" fmla="*/ 1472770 h 4333008"/>
              <a:gd name="connsiteX1" fmla="*/ 7432890 w 7432890"/>
              <a:gd name="connsiteY1" fmla="*/ 0 h 4333008"/>
              <a:gd name="connsiteX2" fmla="*/ 3744608 w 7432890"/>
              <a:gd name="connsiteY2" fmla="*/ 4333008 h 4333008"/>
              <a:gd name="connsiteX3" fmla="*/ 0 w 7432890"/>
              <a:gd name="connsiteY3" fmla="*/ 1472770 h 4333008"/>
              <a:gd name="connsiteX0" fmla="*/ 0 w 8152429"/>
              <a:gd name="connsiteY0" fmla="*/ 1008552 h 4333008"/>
              <a:gd name="connsiteX1" fmla="*/ 8152429 w 8152429"/>
              <a:gd name="connsiteY1" fmla="*/ 0 h 4333008"/>
              <a:gd name="connsiteX2" fmla="*/ 4464147 w 8152429"/>
              <a:gd name="connsiteY2" fmla="*/ 4333008 h 4333008"/>
              <a:gd name="connsiteX3" fmla="*/ 0 w 8152429"/>
              <a:gd name="connsiteY3" fmla="*/ 1008552 h 4333008"/>
              <a:gd name="connsiteX0" fmla="*/ 0 w 8152429"/>
              <a:gd name="connsiteY0" fmla="*/ 1008552 h 4309796"/>
              <a:gd name="connsiteX1" fmla="*/ 8152429 w 8152429"/>
              <a:gd name="connsiteY1" fmla="*/ 0 h 4309796"/>
              <a:gd name="connsiteX2" fmla="*/ 4092776 w 8152429"/>
              <a:gd name="connsiteY2" fmla="*/ 4309797 h 4309796"/>
              <a:gd name="connsiteX3" fmla="*/ 0 w 8152429"/>
              <a:gd name="connsiteY3" fmla="*/ 1008552 h 4309796"/>
              <a:gd name="connsiteX0" fmla="*/ 0 w 8169473"/>
              <a:gd name="connsiteY0" fmla="*/ 991511 h 4292756"/>
              <a:gd name="connsiteX1" fmla="*/ 8169473 w 8169473"/>
              <a:gd name="connsiteY1" fmla="*/ 0 h 4292756"/>
              <a:gd name="connsiteX2" fmla="*/ 4092776 w 8169473"/>
              <a:gd name="connsiteY2" fmla="*/ 4292756 h 4292756"/>
              <a:gd name="connsiteX3" fmla="*/ 0 w 8169473"/>
              <a:gd name="connsiteY3" fmla="*/ 991511 h 4292756"/>
              <a:gd name="connsiteX0" fmla="*/ 0 w 8169473"/>
              <a:gd name="connsiteY0" fmla="*/ 974470 h 4275715"/>
              <a:gd name="connsiteX1" fmla="*/ 8169473 w 8169473"/>
              <a:gd name="connsiteY1" fmla="*/ 0 h 4275715"/>
              <a:gd name="connsiteX2" fmla="*/ 4092776 w 8169473"/>
              <a:gd name="connsiteY2" fmla="*/ 4275715 h 4275715"/>
              <a:gd name="connsiteX3" fmla="*/ 0 w 8169473"/>
              <a:gd name="connsiteY3" fmla="*/ 974470 h 4275715"/>
              <a:gd name="connsiteX0" fmla="*/ 0 w 8181183"/>
              <a:gd name="connsiteY0" fmla="*/ 927645 h 4228890"/>
              <a:gd name="connsiteX1" fmla="*/ 8181183 w 8181183"/>
              <a:gd name="connsiteY1" fmla="*/ 0 h 4228890"/>
              <a:gd name="connsiteX2" fmla="*/ 4092776 w 8181183"/>
              <a:gd name="connsiteY2" fmla="*/ 4228890 h 4228890"/>
              <a:gd name="connsiteX3" fmla="*/ 0 w 8181183"/>
              <a:gd name="connsiteY3" fmla="*/ 927645 h 422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1183" h="4228890">
                <a:moveTo>
                  <a:pt x="0" y="927645"/>
                </a:moveTo>
                <a:lnTo>
                  <a:pt x="8181183" y="0"/>
                </a:lnTo>
                <a:lnTo>
                  <a:pt x="4092776" y="4228890"/>
                </a:lnTo>
                <a:lnTo>
                  <a:pt x="0" y="927645"/>
                </a:lnTo>
                <a:close/>
              </a:path>
            </a:pathLst>
          </a:cu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0" y="-9043"/>
            <a:ext cx="5788487" cy="2347972"/>
          </a:xfrm>
          <a:custGeom>
            <a:avLst/>
            <a:gdLst>
              <a:gd name="connsiteX0" fmla="*/ 0 w 3548530"/>
              <a:gd name="connsiteY0" fmla="*/ 0 h 2492896"/>
              <a:gd name="connsiteX1" fmla="*/ 3548530 w 3548530"/>
              <a:gd name="connsiteY1" fmla="*/ 0 h 2492896"/>
              <a:gd name="connsiteX2" fmla="*/ 3548530 w 3548530"/>
              <a:gd name="connsiteY2" fmla="*/ 2492896 h 2492896"/>
              <a:gd name="connsiteX3" fmla="*/ 0 w 3548530"/>
              <a:gd name="connsiteY3" fmla="*/ 2492896 h 2492896"/>
              <a:gd name="connsiteX4" fmla="*/ 0 w 3548530"/>
              <a:gd name="connsiteY4" fmla="*/ 0 h 2492896"/>
              <a:gd name="connsiteX0" fmla="*/ 0 w 6727665"/>
              <a:gd name="connsiteY0" fmla="*/ 5755 h 2498651"/>
              <a:gd name="connsiteX1" fmla="*/ 3548530 w 6727665"/>
              <a:gd name="connsiteY1" fmla="*/ 5755 h 2498651"/>
              <a:gd name="connsiteX2" fmla="*/ 6727665 w 6727665"/>
              <a:gd name="connsiteY2" fmla="*/ 0 h 2498651"/>
              <a:gd name="connsiteX3" fmla="*/ 0 w 6727665"/>
              <a:gd name="connsiteY3" fmla="*/ 2498651 h 2498651"/>
              <a:gd name="connsiteX4" fmla="*/ 0 w 6727665"/>
              <a:gd name="connsiteY4" fmla="*/ 5755 h 2498651"/>
              <a:gd name="connsiteX0" fmla="*/ 0 w 6727665"/>
              <a:gd name="connsiteY0" fmla="*/ 5755 h 2519916"/>
              <a:gd name="connsiteX1" fmla="*/ 3548530 w 6727665"/>
              <a:gd name="connsiteY1" fmla="*/ 5755 h 2519916"/>
              <a:gd name="connsiteX2" fmla="*/ 6727665 w 6727665"/>
              <a:gd name="connsiteY2" fmla="*/ 0 h 2519916"/>
              <a:gd name="connsiteX3" fmla="*/ 0 w 6727665"/>
              <a:gd name="connsiteY3" fmla="*/ 2519916 h 2519916"/>
              <a:gd name="connsiteX4" fmla="*/ 0 w 6727665"/>
              <a:gd name="connsiteY4" fmla="*/ 5755 h 2519916"/>
              <a:gd name="connsiteX0" fmla="*/ 0 w 6803865"/>
              <a:gd name="connsiteY0" fmla="*/ 0 h 2514161"/>
              <a:gd name="connsiteX1" fmla="*/ 3548530 w 6803865"/>
              <a:gd name="connsiteY1" fmla="*/ 0 h 2514161"/>
              <a:gd name="connsiteX2" fmla="*/ 6803865 w 6803865"/>
              <a:gd name="connsiteY2" fmla="*/ 6945 h 2514161"/>
              <a:gd name="connsiteX3" fmla="*/ 0 w 6803865"/>
              <a:gd name="connsiteY3" fmla="*/ 2514161 h 2514161"/>
              <a:gd name="connsiteX4" fmla="*/ 0 w 6803865"/>
              <a:gd name="connsiteY4" fmla="*/ 0 h 2514161"/>
              <a:gd name="connsiteX0" fmla="*/ 0 w 6740365"/>
              <a:gd name="connsiteY0" fmla="*/ 5755 h 2519916"/>
              <a:gd name="connsiteX1" fmla="*/ 3548530 w 6740365"/>
              <a:gd name="connsiteY1" fmla="*/ 5755 h 2519916"/>
              <a:gd name="connsiteX2" fmla="*/ 6740365 w 6740365"/>
              <a:gd name="connsiteY2" fmla="*/ 0 h 2519916"/>
              <a:gd name="connsiteX3" fmla="*/ 0 w 6740365"/>
              <a:gd name="connsiteY3" fmla="*/ 2519916 h 2519916"/>
              <a:gd name="connsiteX4" fmla="*/ 0 w 6740365"/>
              <a:gd name="connsiteY4" fmla="*/ 5755 h 251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0365" h="2519916">
                <a:moveTo>
                  <a:pt x="0" y="5755"/>
                </a:moveTo>
                <a:lnTo>
                  <a:pt x="3548530" y="5755"/>
                </a:lnTo>
                <a:lnTo>
                  <a:pt x="6740365" y="0"/>
                </a:lnTo>
                <a:lnTo>
                  <a:pt x="0" y="2519916"/>
                </a:lnTo>
                <a:lnTo>
                  <a:pt x="0" y="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16496" y="2266866"/>
            <a:ext cx="5094566" cy="2585323"/>
          </a:xfrm>
          <a:prstGeom prst="rect">
            <a:avLst/>
          </a:prstGeom>
        </p:spPr>
        <p:txBody>
          <a:bodyPr vert="horz" wrap="square" lIns="72000" tIns="0" rIns="7200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80000"/>
              <a:buFont typeface="Arial" panose="020B0604020202020204" pitchFamily="34" charset="0"/>
              <a:buNone/>
              <a:defRPr lang="en-US" sz="14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158750" algn="l" defTabSz="9144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8025" indent="-1492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bg1"/>
                </a:solidFill>
                <a:latin typeface="Nirmala UI" charset="0"/>
                <a:ea typeface="Nirmala UI" charset="0"/>
                <a:cs typeface="Nirmala UI" charset="0"/>
              </a:rPr>
              <a:t>Web-API Developer</a:t>
            </a:r>
            <a:br>
              <a:rPr lang="en-US" sz="5600" b="1" dirty="0">
                <a:solidFill>
                  <a:schemeClr val="bg1"/>
                </a:solidFill>
                <a:latin typeface="Nirmala UI" charset="0"/>
                <a:ea typeface="Nirmala UI" charset="0"/>
                <a:cs typeface="Nirmala UI" charset="0"/>
              </a:rPr>
            </a:br>
            <a:r>
              <a:rPr lang="en-US" sz="5600" b="1" dirty="0">
                <a:solidFill>
                  <a:schemeClr val="bg1"/>
                </a:solidFill>
                <a:latin typeface="Nirmala UI" charset="0"/>
                <a:ea typeface="Nirmala UI" charset="0"/>
                <a:cs typeface="Nirmala UI" charset="0"/>
              </a:rPr>
              <a:t>Challenge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4497" y="5306300"/>
            <a:ext cx="5022559" cy="184666"/>
          </a:xfrm>
          <a:prstGeom prst="rect">
            <a:avLst/>
          </a:prstGeom>
        </p:spPr>
        <p:txBody>
          <a:bodyPr vert="horz" wrap="square" lIns="72000" tIns="0" rIns="72000" bIns="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80000"/>
              <a:buFont typeface="Arial" panose="020B0604020202020204" pitchFamily="34" charset="0"/>
              <a:buNone/>
              <a:defRPr lang="en-US" sz="14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158750" algn="l" defTabSz="9144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8025" indent="-1492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Nirmala UI" charset="0"/>
                <a:ea typeface="Nirmala UI" charset="0"/>
                <a:cs typeface="Nirmala UI" charset="0"/>
              </a:rPr>
              <a:t>Zürich, 15.11.2017</a:t>
            </a:r>
          </a:p>
        </p:txBody>
      </p:sp>
      <p:sp>
        <p:nvSpPr>
          <p:cNvPr id="24" name="Rechteck 23"/>
          <p:cNvSpPr/>
          <p:nvPr/>
        </p:nvSpPr>
        <p:spPr>
          <a:xfrm>
            <a:off x="416496" y="6220648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>
                <a:solidFill>
                  <a:schemeClr val="bg1"/>
                </a:solidFill>
                <a:latin typeface="Arial" charset="0"/>
              </a:rPr>
              <a:t>CONFIDENTIAL AND PROPRIETARY </a:t>
            </a:r>
            <a:br>
              <a:rPr lang="de-DE" sz="800">
                <a:solidFill>
                  <a:schemeClr val="bg1"/>
                </a:solidFill>
                <a:latin typeface="Arial" charset="0"/>
              </a:rPr>
            </a:br>
            <a:r>
              <a:rPr lang="de-DE" sz="800">
                <a:solidFill>
                  <a:schemeClr val="bg1"/>
                </a:solidFill>
                <a:latin typeface="Arial" charset="0"/>
              </a:rPr>
              <a:t>Any use of this material without specific permission of </a:t>
            </a:r>
          </a:p>
          <a:p>
            <a:r>
              <a:rPr lang="de-DE" sz="800">
                <a:solidFill>
                  <a:schemeClr val="bg1"/>
                </a:solidFill>
                <a:latin typeface="Arial" charset="0"/>
              </a:rPr>
              <a:t>Open Web Technology is strictly prohibited</a:t>
            </a:r>
            <a:endParaRPr lang="de-DE" sz="800">
              <a:solidFill>
                <a:schemeClr val="bg1"/>
              </a:solidFill>
            </a:endParaRPr>
          </a:p>
        </p:txBody>
      </p:sp>
      <p:sp>
        <p:nvSpPr>
          <p:cNvPr id="25" name="Rechteck 13"/>
          <p:cNvSpPr/>
          <p:nvPr/>
        </p:nvSpPr>
        <p:spPr>
          <a:xfrm rot="10800000">
            <a:off x="4038490" y="4685095"/>
            <a:ext cx="5883062" cy="2179997"/>
          </a:xfrm>
          <a:custGeom>
            <a:avLst/>
            <a:gdLst>
              <a:gd name="connsiteX0" fmla="*/ 0 w 3548530"/>
              <a:gd name="connsiteY0" fmla="*/ 0 h 2492896"/>
              <a:gd name="connsiteX1" fmla="*/ 3548530 w 3548530"/>
              <a:gd name="connsiteY1" fmla="*/ 0 h 2492896"/>
              <a:gd name="connsiteX2" fmla="*/ 3548530 w 3548530"/>
              <a:gd name="connsiteY2" fmla="*/ 2492896 h 2492896"/>
              <a:gd name="connsiteX3" fmla="*/ 0 w 3548530"/>
              <a:gd name="connsiteY3" fmla="*/ 2492896 h 2492896"/>
              <a:gd name="connsiteX4" fmla="*/ 0 w 3548530"/>
              <a:gd name="connsiteY4" fmla="*/ 0 h 2492896"/>
              <a:gd name="connsiteX0" fmla="*/ 0 w 6727665"/>
              <a:gd name="connsiteY0" fmla="*/ 5755 h 2498651"/>
              <a:gd name="connsiteX1" fmla="*/ 3548530 w 6727665"/>
              <a:gd name="connsiteY1" fmla="*/ 5755 h 2498651"/>
              <a:gd name="connsiteX2" fmla="*/ 6727665 w 6727665"/>
              <a:gd name="connsiteY2" fmla="*/ 0 h 2498651"/>
              <a:gd name="connsiteX3" fmla="*/ 0 w 6727665"/>
              <a:gd name="connsiteY3" fmla="*/ 2498651 h 2498651"/>
              <a:gd name="connsiteX4" fmla="*/ 0 w 6727665"/>
              <a:gd name="connsiteY4" fmla="*/ 5755 h 2498651"/>
              <a:gd name="connsiteX0" fmla="*/ 0 w 6727665"/>
              <a:gd name="connsiteY0" fmla="*/ 5755 h 2519916"/>
              <a:gd name="connsiteX1" fmla="*/ 3548530 w 6727665"/>
              <a:gd name="connsiteY1" fmla="*/ 5755 h 2519916"/>
              <a:gd name="connsiteX2" fmla="*/ 6727665 w 6727665"/>
              <a:gd name="connsiteY2" fmla="*/ 0 h 2519916"/>
              <a:gd name="connsiteX3" fmla="*/ 0 w 6727665"/>
              <a:gd name="connsiteY3" fmla="*/ 2519916 h 2519916"/>
              <a:gd name="connsiteX4" fmla="*/ 0 w 6727665"/>
              <a:gd name="connsiteY4" fmla="*/ 5755 h 2519916"/>
              <a:gd name="connsiteX0" fmla="*/ 0 w 6803865"/>
              <a:gd name="connsiteY0" fmla="*/ 0 h 2514161"/>
              <a:gd name="connsiteX1" fmla="*/ 3548530 w 6803865"/>
              <a:gd name="connsiteY1" fmla="*/ 0 h 2514161"/>
              <a:gd name="connsiteX2" fmla="*/ 6803865 w 6803865"/>
              <a:gd name="connsiteY2" fmla="*/ 6945 h 2514161"/>
              <a:gd name="connsiteX3" fmla="*/ 0 w 6803865"/>
              <a:gd name="connsiteY3" fmla="*/ 2514161 h 2514161"/>
              <a:gd name="connsiteX4" fmla="*/ 0 w 6803865"/>
              <a:gd name="connsiteY4" fmla="*/ 0 h 2514161"/>
              <a:gd name="connsiteX0" fmla="*/ 0 w 6740365"/>
              <a:gd name="connsiteY0" fmla="*/ 5755 h 2519916"/>
              <a:gd name="connsiteX1" fmla="*/ 3548530 w 6740365"/>
              <a:gd name="connsiteY1" fmla="*/ 5755 h 2519916"/>
              <a:gd name="connsiteX2" fmla="*/ 6740365 w 6740365"/>
              <a:gd name="connsiteY2" fmla="*/ 0 h 2519916"/>
              <a:gd name="connsiteX3" fmla="*/ 0 w 6740365"/>
              <a:gd name="connsiteY3" fmla="*/ 2519916 h 2519916"/>
              <a:gd name="connsiteX4" fmla="*/ 0 w 6740365"/>
              <a:gd name="connsiteY4" fmla="*/ 5755 h 2519916"/>
              <a:gd name="connsiteX0" fmla="*/ 0 w 6822569"/>
              <a:gd name="connsiteY0" fmla="*/ 13975 h 2528136"/>
              <a:gd name="connsiteX1" fmla="*/ 3548530 w 6822569"/>
              <a:gd name="connsiteY1" fmla="*/ 13975 h 2528136"/>
              <a:gd name="connsiteX2" fmla="*/ 6822569 w 6822569"/>
              <a:gd name="connsiteY2" fmla="*/ 0 h 2528136"/>
              <a:gd name="connsiteX3" fmla="*/ 0 w 6822569"/>
              <a:gd name="connsiteY3" fmla="*/ 2528136 h 2528136"/>
              <a:gd name="connsiteX4" fmla="*/ 0 w 6822569"/>
              <a:gd name="connsiteY4" fmla="*/ 13975 h 25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2569" h="2528136">
                <a:moveTo>
                  <a:pt x="0" y="13975"/>
                </a:moveTo>
                <a:lnTo>
                  <a:pt x="3548530" y="13975"/>
                </a:lnTo>
                <a:lnTo>
                  <a:pt x="6822569" y="0"/>
                </a:lnTo>
                <a:lnTo>
                  <a:pt x="0" y="2528136"/>
                </a:lnTo>
                <a:lnTo>
                  <a:pt x="0" y="139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90" y="6074376"/>
            <a:ext cx="1580276" cy="6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34-FBF5-4983-B8EA-03D0C33C73EF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30088" y="137566"/>
            <a:ext cx="8915400" cy="21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4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Web-</a:t>
            </a:r>
            <a:r>
              <a:rPr lang="fr-FR" sz="1200" dirty="0" err="1">
                <a:latin typeface="Nirmala UI" charset="0"/>
                <a:ea typeface="Nirmala UI" charset="0"/>
                <a:cs typeface="Nirmala UI" charset="0"/>
              </a:rPr>
              <a:t>ApI</a:t>
            </a:r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 </a:t>
            </a:r>
            <a:r>
              <a:rPr lang="en-US" sz="1200" dirty="0" err="1">
                <a:latin typeface="Nirmala UI" charset="0"/>
                <a:ea typeface="Nirmala UI" charset="0"/>
                <a:cs typeface="Nirmala UI" charset="0"/>
              </a:rPr>
              <a:t>DevelopeR</a:t>
            </a:r>
            <a:endParaRPr lang="en-US" sz="1200" dirty="0">
              <a:latin typeface="Nirmala UI" charset="0"/>
              <a:ea typeface="Nirmala UI" charset="0"/>
              <a:cs typeface="Nirmala UI" charset="0"/>
            </a:endParaRPr>
          </a:p>
          <a:p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Challenge</a:t>
            </a:r>
          </a:p>
        </p:txBody>
      </p:sp>
      <p:pic>
        <p:nvPicPr>
          <p:cNvPr id="31" name="Bild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6332676"/>
            <a:ext cx="1062358" cy="408692"/>
          </a:xfrm>
          <a:prstGeom prst="rect">
            <a:avLst/>
          </a:prstGeom>
        </p:spPr>
      </p:pic>
      <p:sp>
        <p:nvSpPr>
          <p:cNvPr id="8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363806" y="6459992"/>
            <a:ext cx="1130064" cy="196131"/>
          </a:xfrm>
        </p:spPr>
        <p:txBody>
          <a:bodyPr/>
          <a:lstStyle/>
          <a:p>
            <a:r>
              <a:rPr lang="fr-FR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088" y="908720"/>
            <a:ext cx="9185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the</a:t>
            </a:r>
            <a:r>
              <a:rPr lang="en-US" sz="1600" b="1" dirty="0"/>
              <a:t> „Contacts API“. </a:t>
            </a:r>
            <a:r>
              <a:rPr lang="en-US" sz="1600" dirty="0"/>
              <a:t>It’s a simple API, where a user can get a quick overview over all contacts resources like person, skills...</a:t>
            </a:r>
          </a:p>
          <a:p>
            <a:endParaRPr lang="en-US" sz="1600" dirty="0"/>
          </a:p>
          <a:p>
            <a:r>
              <a:rPr lang="en-US" sz="1600" dirty="0"/>
              <a:t>The following use cases should be implemented:</a:t>
            </a:r>
          </a:p>
          <a:p>
            <a:r>
              <a:rPr lang="en-US" sz="1600" dirty="0"/>
              <a:t> </a:t>
            </a:r>
          </a:p>
          <a:p>
            <a:r>
              <a:rPr lang="en-US" sz="1600" b="1" dirty="0"/>
              <a:t>UC1</a:t>
            </a:r>
            <a:endParaRPr lang="en-US" sz="1600" dirty="0"/>
          </a:p>
          <a:p>
            <a:r>
              <a:rPr lang="en-US" sz="1600" dirty="0"/>
              <a:t>Create an CRUD endpoint for managing contacts. A contact should have at least the following attributes and appropriate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Firstname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Lastname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Fullname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Mobile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UC2</a:t>
            </a:r>
          </a:p>
          <a:p>
            <a:r>
              <a:rPr lang="en-US" sz="1600" dirty="0"/>
              <a:t>Create a CRUD endpoint for skills. A contact can have multiple skills and a skill can belong to multiple contacts. A skill should have the following attributes and appropriate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Level (expertise)</a:t>
            </a:r>
          </a:p>
        </p:txBody>
      </p:sp>
    </p:spTree>
    <p:extLst>
      <p:ext uri="{BB962C8B-B14F-4D97-AF65-F5344CB8AC3E}">
        <p14:creationId xmlns:p14="http://schemas.microsoft.com/office/powerpoint/2010/main" val="170112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34-FBF5-4983-B8EA-03D0C33C73EF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30088" y="137566"/>
            <a:ext cx="8915400" cy="21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4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Web-</a:t>
            </a:r>
            <a:r>
              <a:rPr lang="fr-FR" sz="1200" dirty="0" err="1">
                <a:latin typeface="Nirmala UI" charset="0"/>
                <a:ea typeface="Nirmala UI" charset="0"/>
                <a:cs typeface="Nirmala UI" charset="0"/>
              </a:rPr>
              <a:t>ApI</a:t>
            </a:r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 </a:t>
            </a:r>
            <a:r>
              <a:rPr lang="en-US" sz="1200" dirty="0" err="1">
                <a:latin typeface="Nirmala UI" charset="0"/>
                <a:ea typeface="Nirmala UI" charset="0"/>
                <a:cs typeface="Nirmala UI" charset="0"/>
              </a:rPr>
              <a:t>DevelopeR</a:t>
            </a:r>
            <a:endParaRPr lang="en-US" sz="1200" dirty="0">
              <a:latin typeface="Nirmala UI" charset="0"/>
              <a:ea typeface="Nirmala UI" charset="0"/>
              <a:cs typeface="Nirmala UI" charset="0"/>
            </a:endParaRPr>
          </a:p>
          <a:p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Challenge</a:t>
            </a:r>
          </a:p>
        </p:txBody>
      </p:sp>
      <p:pic>
        <p:nvPicPr>
          <p:cNvPr id="31" name="Bild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6332676"/>
            <a:ext cx="1062358" cy="408692"/>
          </a:xfrm>
          <a:prstGeom prst="rect">
            <a:avLst/>
          </a:prstGeom>
        </p:spPr>
      </p:pic>
      <p:sp>
        <p:nvSpPr>
          <p:cNvPr id="8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363806" y="6459992"/>
            <a:ext cx="1130064" cy="196131"/>
          </a:xfrm>
        </p:spPr>
        <p:txBody>
          <a:bodyPr/>
          <a:lstStyle/>
          <a:p>
            <a:r>
              <a:rPr lang="fr-FR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088" y="908720"/>
            <a:ext cx="9185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UC3</a:t>
            </a:r>
            <a:endParaRPr lang="en-US" sz="1600" dirty="0"/>
          </a:p>
          <a:p>
            <a:r>
              <a:rPr lang="en-US" sz="1600" dirty="0"/>
              <a:t>Document your API with Swagger.</a:t>
            </a:r>
          </a:p>
          <a:p>
            <a:endParaRPr lang="en-US" sz="1600" dirty="0"/>
          </a:p>
          <a:p>
            <a:r>
              <a:rPr lang="en-US" sz="1600" b="1" dirty="0"/>
              <a:t>UC4 (optional)</a:t>
            </a:r>
            <a:endParaRPr lang="en-US" sz="1600" dirty="0"/>
          </a:p>
          <a:p>
            <a:r>
              <a:rPr lang="en-US" sz="1600" dirty="0"/>
              <a:t>Implement the following security aspects. All bullet points are optional and can be implemented partially.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Users can only change their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Have checks for skills changes (e.g. the current user can’t change skills for other users)</a:t>
            </a:r>
          </a:p>
        </p:txBody>
      </p:sp>
    </p:spTree>
    <p:extLst>
      <p:ext uri="{BB962C8B-B14F-4D97-AF65-F5344CB8AC3E}">
        <p14:creationId xmlns:p14="http://schemas.microsoft.com/office/powerpoint/2010/main" val="5902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34-FBF5-4983-B8EA-03D0C33C73EF}" type="datetime1">
              <a:rPr lang="fr-FR" smtClean="0"/>
              <a:t>30/08/2018</a:t>
            </a:fld>
            <a:endParaRPr lang="fr-FR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30088" y="137566"/>
            <a:ext cx="8915400" cy="21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4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Web-</a:t>
            </a:r>
            <a:r>
              <a:rPr lang="fr-FR" sz="1200" dirty="0" err="1">
                <a:latin typeface="Nirmala UI" charset="0"/>
                <a:ea typeface="Nirmala UI" charset="0"/>
                <a:cs typeface="Nirmala UI" charset="0"/>
              </a:rPr>
              <a:t>ApI</a:t>
            </a:r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 </a:t>
            </a:r>
            <a:r>
              <a:rPr lang="fr-FR" sz="1200" dirty="0" err="1">
                <a:latin typeface="Nirmala UI" charset="0"/>
                <a:ea typeface="Nirmala UI" charset="0"/>
                <a:cs typeface="Nirmala UI" charset="0"/>
              </a:rPr>
              <a:t>Developer</a:t>
            </a:r>
            <a:endParaRPr lang="fr-FR" sz="1200" dirty="0">
              <a:latin typeface="Nirmala UI" charset="0"/>
              <a:ea typeface="Nirmala UI" charset="0"/>
              <a:cs typeface="Nirmala UI" charset="0"/>
            </a:endParaRPr>
          </a:p>
          <a:p>
            <a:r>
              <a:rPr lang="fr-FR" sz="1200" dirty="0">
                <a:latin typeface="Nirmala UI" charset="0"/>
                <a:ea typeface="Nirmala UI" charset="0"/>
                <a:cs typeface="Nirmala UI" charset="0"/>
              </a:rPr>
              <a:t>Challenge</a:t>
            </a:r>
          </a:p>
        </p:txBody>
      </p:sp>
      <p:pic>
        <p:nvPicPr>
          <p:cNvPr id="31" name="Bild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00" y="6332676"/>
            <a:ext cx="1062358" cy="408692"/>
          </a:xfrm>
          <a:prstGeom prst="rect">
            <a:avLst/>
          </a:prstGeom>
        </p:spPr>
      </p:pic>
      <p:sp>
        <p:nvSpPr>
          <p:cNvPr id="8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363806" y="6459992"/>
            <a:ext cx="1130064" cy="196131"/>
          </a:xfrm>
        </p:spPr>
        <p:txBody>
          <a:bodyPr/>
          <a:lstStyle/>
          <a:p>
            <a:r>
              <a:rPr lang="fr-FR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088" y="1124744"/>
            <a:ext cx="9185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endParaRPr lang="en-US" sz="1600" dirty="0"/>
          </a:p>
          <a:p>
            <a:pPr marL="285750" indent="-285750" fontAlgn="ctr">
              <a:buFont typeface="Arial" charset="0"/>
              <a:buChar char="•"/>
            </a:pPr>
            <a:r>
              <a:rPr lang="en-US" sz="1600" dirty="0"/>
              <a:t>Use </a:t>
            </a:r>
            <a:r>
              <a:rPr lang="en-US" sz="1600" dirty="0" err="1"/>
              <a:t>Git</a:t>
            </a:r>
            <a:r>
              <a:rPr lang="en-US" sz="1600" dirty="0"/>
              <a:t> and make your code available via GitHub or </a:t>
            </a:r>
            <a:r>
              <a:rPr lang="en-US" sz="1600" dirty="0" err="1"/>
              <a:t>Bitbucket</a:t>
            </a:r>
            <a:r>
              <a:rPr lang="en-US" sz="1600" dirty="0"/>
              <a:t>.</a:t>
            </a:r>
          </a:p>
          <a:p>
            <a:pPr marL="285750" indent="-285750" fontAlgn="ctr">
              <a:buFont typeface="Arial" charset="0"/>
              <a:buChar char="•"/>
            </a:pPr>
            <a:r>
              <a:rPr lang="en-US" sz="1600" dirty="0"/>
              <a:t>Use appropriate tools, libraries and frameworks to make your life easy. </a:t>
            </a:r>
          </a:p>
          <a:p>
            <a:pPr marL="742950" lvl="1" indent="-285750" fontAlgn="ctr">
              <a:buFont typeface="Arial" charset="0"/>
              <a:buChar char="•"/>
            </a:pPr>
            <a:r>
              <a:rPr lang="en-US" sz="1600" dirty="0"/>
              <a:t>Use as much Spring (Spring Boot) as possible</a:t>
            </a:r>
          </a:p>
        </p:txBody>
      </p:sp>
    </p:spTree>
    <p:extLst>
      <p:ext uri="{BB962C8B-B14F-4D97-AF65-F5344CB8AC3E}">
        <p14:creationId xmlns:p14="http://schemas.microsoft.com/office/powerpoint/2010/main" val="631622259"/>
      </p:ext>
    </p:extLst>
  </p:cSld>
  <p:clrMapOvr>
    <a:masterClrMapping/>
  </p:clrMapOvr>
</p:sld>
</file>

<file path=ppt/theme/theme1.xml><?xml version="1.0" encoding="utf-8"?>
<a:theme xmlns:a="http://schemas.openxmlformats.org/drawingml/2006/main" name="OWT_Slides_Template_2014">
  <a:themeElements>
    <a:clrScheme name="OWT Theme 2014">
      <a:dk1>
        <a:srgbClr val="000000"/>
      </a:dk1>
      <a:lt1>
        <a:srgbClr val="FFFFFF"/>
      </a:lt1>
      <a:dk2>
        <a:srgbClr val="D63120"/>
      </a:dk2>
      <a:lt2>
        <a:srgbClr val="EAEAEA"/>
      </a:lt2>
      <a:accent1>
        <a:srgbClr val="D63120"/>
      </a:accent1>
      <a:accent2>
        <a:srgbClr val="686868"/>
      </a:accent2>
      <a:accent3>
        <a:srgbClr val="A9A9A9"/>
      </a:accent3>
      <a:accent4>
        <a:srgbClr val="EAEAEA"/>
      </a:accent4>
      <a:accent5>
        <a:srgbClr val="515F79"/>
      </a:accent5>
      <a:accent6>
        <a:srgbClr val="F9F2F1"/>
      </a:accent6>
      <a:hlink>
        <a:srgbClr val="D63120"/>
      </a:hlink>
      <a:folHlink>
        <a:srgbClr val="94949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T Template NEW 2014" id="{95DDC4EE-DDB6-456B-8D37-9798BCED60EB}" vid="{DEEF5DE6-2702-4CD6-A57A-6125E8FB3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OWT Template NEW 2014</Template>
  <TotalTime>10237</TotalTime>
  <Words>151</Words>
  <Application>Microsoft Macintosh PowerPoint</Application>
  <PresentationFormat>Format A4 (210 x 297 mm)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Nirmala UI</vt:lpstr>
      <vt:lpstr>Wingdings</vt:lpstr>
      <vt:lpstr>OWT_Slides_Template_2014</vt:lpstr>
      <vt:lpstr>Présentation PowerPoint</vt:lpstr>
      <vt:lpstr>Présentation PowerPoint</vt:lpstr>
      <vt:lpstr>Présentation PowerPoint</vt:lpstr>
      <vt:lpstr>Présentation PowerPoint</vt:lpstr>
    </vt:vector>
  </TitlesOfParts>
  <Company>Swisscom Digital Technology SA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Open Web Technology</dc:title>
  <dc:subject>Sales Presentation</dc:subject>
  <dc:creator>Joel G.</dc:creator>
  <cp:lastModifiedBy>Camille Pinto</cp:lastModifiedBy>
  <cp:revision>1319</cp:revision>
  <cp:lastPrinted>2018-02-02T13:08:10Z</cp:lastPrinted>
  <dcterms:created xsi:type="dcterms:W3CDTF">2015-01-15T16:01:30Z</dcterms:created>
  <dcterms:modified xsi:type="dcterms:W3CDTF">2018-09-06T10:04:30Z</dcterms:modified>
  <cp:category>Luxury</cp:category>
</cp:coreProperties>
</file>