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4"/>
  </p:notesMasterIdLst>
  <p:sldIdLst>
    <p:sldId id="256" r:id="rId5"/>
    <p:sldId id="257" r:id="rId6"/>
    <p:sldId id="263" r:id="rId7"/>
    <p:sldId id="264" r:id="rId8"/>
    <p:sldId id="265" r:id="rId9"/>
    <p:sldId id="266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4"/>
            <p14:sldId id="265"/>
            <p14:sldId id="266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FFFFFF"/>
    <a:srgbClr val="7FCC27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B1B8B-0CC7-4BD4-BC5F-643A4A45A31E}" v="205" dt="2018-08-22T23:12:0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92" d="100"/>
          <a:sy n="92" d="100"/>
        </p:scale>
        <p:origin x="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2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bd08b5aa-02b2-43fc-b15c-eeea7517ad71" providerId="ADAL" clId="{0A561C2B-4FEE-4D08-A7B0-AE208F688F47}"/>
    <pc:docChg chg="undo custSel modSld modMainMaster">
      <pc:chgData name="Beth Massi" userId="bd08b5aa-02b2-43fc-b15c-eeea7517ad71" providerId="ADAL" clId="{0A561C2B-4FEE-4D08-A7B0-AE208F688F47}" dt="2018-08-22T23:12:00.199" v="200"/>
      <pc:docMkLst>
        <pc:docMk/>
      </pc:docMkLst>
      <pc:sldChg chg="modSp">
        <pc:chgData name="Beth Massi" userId="bd08b5aa-02b2-43fc-b15c-eeea7517ad71" providerId="ADAL" clId="{0A561C2B-4FEE-4D08-A7B0-AE208F688F47}" dt="2018-08-22T23:04:27.701" v="136" actId="6549"/>
        <pc:sldMkLst>
          <pc:docMk/>
          <pc:sldMk cId="477504486" sldId="257"/>
        </pc:sldMkLst>
        <pc:spChg chg="mod">
          <ac:chgData name="Beth Massi" userId="bd08b5aa-02b2-43fc-b15c-eeea7517ad71" providerId="ADAL" clId="{0A561C2B-4FEE-4D08-A7B0-AE208F688F47}" dt="2018-08-22T23:04:27.701" v="136" actId="6549"/>
          <ac:spMkLst>
            <pc:docMk/>
            <pc:sldMk cId="477504486" sldId="257"/>
            <ac:spMk id="2" creationId="{839C7298-752B-48BD-843F-683A22D59A7E}"/>
          </ac:spMkLst>
        </pc:spChg>
      </pc:sldChg>
      <pc:sldMasterChg chg="modSldLayout">
        <pc:chgData name="Beth Massi" userId="bd08b5aa-02b2-43fc-b15c-eeea7517ad71" providerId="ADAL" clId="{0A561C2B-4FEE-4D08-A7B0-AE208F688F47}" dt="2018-08-22T23:12:00.199" v="200"/>
        <pc:sldMasterMkLst>
          <pc:docMk/>
          <pc:sldMasterMk cId="3593001564" sldId="2147483715"/>
        </pc:sldMasterMkLst>
        <pc:sldLayoutChg chg="addSp">
          <pc:chgData name="Beth Massi" userId="bd08b5aa-02b2-43fc-b15c-eeea7517ad71" providerId="ADAL" clId="{0A561C2B-4FEE-4D08-A7B0-AE208F688F47}" dt="2018-08-22T23:08:13.261" v="159"/>
          <pc:sldLayoutMkLst>
            <pc:docMk/>
            <pc:sldMasterMk cId="3593001564" sldId="2147483715"/>
            <pc:sldLayoutMk cId="2072961416" sldId="2147483711"/>
          </pc:sldLayoutMkLst>
          <pc:grpChg chg="add">
            <ac:chgData name="Beth Massi" userId="bd08b5aa-02b2-43fc-b15c-eeea7517ad71" providerId="ADAL" clId="{0A561C2B-4FEE-4D08-A7B0-AE208F688F47}" dt="2018-08-22T23:08:13.261" v="159"/>
            <ac:grpSpMkLst>
              <pc:docMk/>
              <pc:sldMasterMk cId="3593001564" sldId="2147483715"/>
              <pc:sldLayoutMk cId="2072961416" sldId="2147483711"/>
              <ac:grpSpMk id="3" creationId="{0DB17AC7-3DDB-445B-B12E-13742A848B61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16.136" v="160"/>
          <pc:sldLayoutMkLst>
            <pc:docMk/>
            <pc:sldMasterMk cId="3593001564" sldId="2147483715"/>
            <pc:sldLayoutMk cId="3067152195" sldId="2147483714"/>
          </pc:sldLayoutMkLst>
          <pc:grpChg chg="add">
            <ac:chgData name="Beth Massi" userId="bd08b5aa-02b2-43fc-b15c-eeea7517ad71" providerId="ADAL" clId="{0A561C2B-4FEE-4D08-A7B0-AE208F688F47}" dt="2018-08-22T23:08:16.136" v="160"/>
            <ac:grpSpMkLst>
              <pc:docMk/>
              <pc:sldMasterMk cId="3593001564" sldId="2147483715"/>
              <pc:sldLayoutMk cId="3067152195" sldId="2147483714"/>
              <ac:grpSpMk id="4" creationId="{CDE476F8-3202-455E-A5A9-12A7BD05A45E}"/>
            </ac:grpSpMkLst>
          </pc:grpChg>
        </pc:sldLayoutChg>
        <pc:sldLayoutChg chg="addSp delSp">
          <pc:chgData name="Beth Massi" userId="bd08b5aa-02b2-43fc-b15c-eeea7517ad71" providerId="ADAL" clId="{0A561C2B-4FEE-4D08-A7B0-AE208F688F47}" dt="2018-08-22T22:42:07.498" v="5"/>
          <pc:sldLayoutMkLst>
            <pc:docMk/>
            <pc:sldMasterMk cId="3593001564" sldId="2147483715"/>
            <pc:sldLayoutMk cId="662093450" sldId="2147483716"/>
          </pc:sldLayoutMkLst>
          <pc:spChg chg="del">
            <ac:chgData name="Beth Massi" userId="bd08b5aa-02b2-43fc-b15c-eeea7517ad71" providerId="ADAL" clId="{0A561C2B-4FEE-4D08-A7B0-AE208F688F47}" dt="2018-08-22T22:42:00.655" v="3" actId="478"/>
            <ac:spMkLst>
              <pc:docMk/>
              <pc:sldMasterMk cId="3593001564" sldId="2147483715"/>
              <pc:sldLayoutMk cId="662093450" sldId="2147483716"/>
              <ac:spMk id="5" creationId="{72D58D4C-8C36-4E83-A6D0-5CCDE628C6A1}"/>
            </ac:spMkLst>
          </pc:spChg>
          <pc:spChg chg="del">
            <ac:chgData name="Beth Massi" userId="bd08b5aa-02b2-43fc-b15c-eeea7517ad71" providerId="ADAL" clId="{0A561C2B-4FEE-4D08-A7B0-AE208F688F47}" dt="2018-08-22T22:42:04.838" v="4" actId="478"/>
            <ac:spMkLst>
              <pc:docMk/>
              <pc:sldMasterMk cId="3593001564" sldId="2147483715"/>
              <pc:sldLayoutMk cId="662093450" sldId="2147483716"/>
              <ac:spMk id="6" creationId="{59D84138-C5D8-434E-B158-149140D533BE}"/>
            </ac:spMkLst>
          </pc:spChg>
          <pc:picChg chg="add">
            <ac:chgData name="Beth Massi" userId="bd08b5aa-02b2-43fc-b15c-eeea7517ad71" providerId="ADAL" clId="{0A561C2B-4FEE-4D08-A7B0-AE208F688F47}" dt="2018-08-22T22:42:07.498" v="5"/>
            <ac:picMkLst>
              <pc:docMk/>
              <pc:sldMasterMk cId="3593001564" sldId="2147483715"/>
              <pc:sldLayoutMk cId="662093450" sldId="2147483716"/>
              <ac:picMk id="7" creationId="{ED0A4477-3871-4DF2-9A11-758395CBB30F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02:21.838" v="130"/>
          <pc:sldLayoutMkLst>
            <pc:docMk/>
            <pc:sldMasterMk cId="3593001564" sldId="2147483715"/>
            <pc:sldLayoutMk cId="2853996036" sldId="2147483717"/>
          </pc:sldLayoutMkLst>
          <pc:spChg chg="mod ord">
            <ac:chgData name="Beth Massi" userId="bd08b5aa-02b2-43fc-b15c-eeea7517ad71" providerId="ADAL" clId="{0A561C2B-4FEE-4D08-A7B0-AE208F688F47}" dt="2018-08-22T22:49:23.310" v="31" actId="1076"/>
            <ac:spMkLst>
              <pc:docMk/>
              <pc:sldMasterMk cId="3593001564" sldId="2147483715"/>
              <pc:sldLayoutMk cId="2853996036" sldId="2147483717"/>
              <ac:spMk id="13" creationId="{00000000-0000-0000-0000-000000000000}"/>
            </ac:spMkLst>
          </pc:spChg>
          <pc:spChg chg="mod ord">
            <ac:chgData name="Beth Massi" userId="bd08b5aa-02b2-43fc-b15c-eeea7517ad71" providerId="ADAL" clId="{0A561C2B-4FEE-4D08-A7B0-AE208F688F47}" dt="2018-08-22T22:49:29.906" v="33" actId="1076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add mod ord">
            <ac:chgData name="Beth Massi" userId="bd08b5aa-02b2-43fc-b15c-eeea7517ad71" providerId="ADAL" clId="{0A561C2B-4FEE-4D08-A7B0-AE208F688F47}" dt="2018-08-22T23:00:44.840" v="87" actId="1603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grpChg chg="del">
            <ac:chgData name="Beth Massi" userId="bd08b5aa-02b2-43fc-b15c-eeea7517ad71" providerId="ADAL" clId="{0A561C2B-4FEE-4D08-A7B0-AE208F688F47}" dt="2018-08-22T17:35:38.986" v="0" actId="478"/>
            <ac:grpSpMkLst>
              <pc:docMk/>
              <pc:sldMasterMk cId="3593001564" sldId="2147483715"/>
              <pc:sldLayoutMk cId="2853996036" sldId="2147483717"/>
              <ac:grpSpMk id="3" creationId="{3AAD6D8B-19E8-4D03-AF4A-2ECBD7219199}"/>
            </ac:grpSpMkLst>
          </pc:grpChg>
          <pc:picChg chg="add del mod">
            <ac:chgData name="Beth Massi" userId="bd08b5aa-02b2-43fc-b15c-eeea7517ad71" providerId="ADAL" clId="{0A561C2B-4FEE-4D08-A7B0-AE208F688F47}" dt="2018-08-22T22:41:56.858" v="2"/>
            <ac:picMkLst>
              <pc:docMk/>
              <pc:sldMasterMk cId="3593001564" sldId="2147483715"/>
              <pc:sldLayoutMk cId="2853996036" sldId="2147483717"/>
              <ac:picMk id="6" creationId="{FCF5FA64-1A1A-4A37-A7D3-E29FEAC71421}"/>
            </ac:picMkLst>
          </pc:picChg>
          <pc:picChg chg="add mod">
            <ac:chgData name="Beth Massi" userId="bd08b5aa-02b2-43fc-b15c-eeea7517ad71" providerId="ADAL" clId="{0A561C2B-4FEE-4D08-A7B0-AE208F688F47}" dt="2018-08-22T23:01:56.056" v="115" actId="1076"/>
            <ac:picMkLst>
              <pc:docMk/>
              <pc:sldMasterMk cId="3593001564" sldId="2147483715"/>
              <pc:sldLayoutMk cId="2853996036" sldId="2147483717"/>
              <ac:picMk id="7" creationId="{0EDE7E98-2515-4CF5-A7F5-85F9915B5AC4}"/>
            </ac:picMkLst>
          </pc:picChg>
          <pc:picChg chg="add del">
            <ac:chgData name="Beth Massi" userId="bd08b5aa-02b2-43fc-b15c-eeea7517ad71" providerId="ADAL" clId="{0A561C2B-4FEE-4D08-A7B0-AE208F688F47}" dt="2018-08-22T22:45:05.950" v="10" actId="478"/>
            <ac:picMkLst>
              <pc:docMk/>
              <pc:sldMasterMk cId="3593001564" sldId="2147483715"/>
              <pc:sldLayoutMk cId="2853996036" sldId="2147483717"/>
              <ac:picMk id="8" creationId="{64F42A12-1CA2-42F6-B5C9-1E288DE5DB10}"/>
            </ac:picMkLst>
          </pc:picChg>
          <pc:picChg chg="add del">
            <ac:chgData name="Beth Massi" userId="bd08b5aa-02b2-43fc-b15c-eeea7517ad71" providerId="ADAL" clId="{0A561C2B-4FEE-4D08-A7B0-AE208F688F47}" dt="2018-08-22T22:45:27.732" v="12" actId="478"/>
            <ac:picMkLst>
              <pc:docMk/>
              <pc:sldMasterMk cId="3593001564" sldId="2147483715"/>
              <pc:sldLayoutMk cId="2853996036" sldId="2147483717"/>
              <ac:picMk id="9" creationId="{E797A274-18A7-49D0-BAA1-2A11CD2FC4DA}"/>
            </ac:picMkLst>
          </pc:picChg>
          <pc:picChg chg="add ord">
            <ac:chgData name="Beth Massi" userId="bd08b5aa-02b2-43fc-b15c-eeea7517ad71" providerId="ADAL" clId="{0A561C2B-4FEE-4D08-A7B0-AE208F688F47}" dt="2018-08-22T22:59:26.371" v="84" actId="167"/>
            <ac:picMkLst>
              <pc:docMk/>
              <pc:sldMasterMk cId="3593001564" sldId="2147483715"/>
              <pc:sldLayoutMk cId="2853996036" sldId="2147483717"/>
              <ac:picMk id="10" creationId="{9E39216E-F59B-4BC9-B7CE-10A9447E2059}"/>
            </ac:picMkLst>
          </pc:picChg>
          <pc:picChg chg="add ord">
            <ac:chgData name="Beth Massi" userId="bd08b5aa-02b2-43fc-b15c-eeea7517ad71" providerId="ADAL" clId="{0A561C2B-4FEE-4D08-A7B0-AE208F688F47}" dt="2018-08-22T22:59:29.121" v="85" actId="167"/>
            <ac:picMkLst>
              <pc:docMk/>
              <pc:sldMasterMk cId="3593001564" sldId="2147483715"/>
              <pc:sldLayoutMk cId="2853996036" sldId="2147483717"/>
              <ac:picMk id="11" creationId="{279FFEB9-2BE6-4DB6-8DCA-DBA500633B62}"/>
            </ac:picMkLst>
          </pc:picChg>
          <pc:picChg chg="add del mod ord">
            <ac:chgData name="Beth Massi" userId="bd08b5aa-02b2-43fc-b15c-eeea7517ad71" providerId="ADAL" clId="{0A561C2B-4FEE-4D08-A7B0-AE208F688F47}" dt="2018-08-22T22:59:08.496" v="81" actId="478"/>
            <ac:picMkLst>
              <pc:docMk/>
              <pc:sldMasterMk cId="3593001564" sldId="2147483715"/>
              <pc:sldLayoutMk cId="2853996036" sldId="2147483717"/>
              <ac:picMk id="12" creationId="{3E69F92E-205B-4CCB-B646-2E21CFDC4A54}"/>
            </ac:picMkLst>
          </pc:picChg>
          <pc:picChg chg="add mod">
            <ac:chgData name="Beth Massi" userId="bd08b5aa-02b2-43fc-b15c-eeea7517ad71" providerId="ADAL" clId="{0A561C2B-4FEE-4D08-A7B0-AE208F688F47}" dt="2018-08-22T23:02:09.434" v="129" actId="1038"/>
            <ac:picMkLst>
              <pc:docMk/>
              <pc:sldMasterMk cId="3593001564" sldId="2147483715"/>
              <pc:sldLayoutMk cId="2853996036" sldId="2147483717"/>
              <ac:picMk id="15" creationId="{7419D4D3-1264-4226-98C4-F3F8AF090AD0}"/>
            </ac:picMkLst>
          </pc:picChg>
          <pc:picChg chg="add del mod">
            <ac:chgData name="Beth Massi" userId="bd08b5aa-02b2-43fc-b15c-eeea7517ad71" providerId="ADAL" clId="{0A561C2B-4FEE-4D08-A7B0-AE208F688F47}" dt="2018-08-22T23:02:21.838" v="130"/>
            <ac:picMkLst>
              <pc:docMk/>
              <pc:sldMasterMk cId="3593001564" sldId="2147483715"/>
              <pc:sldLayoutMk cId="2853996036" sldId="2147483717"/>
              <ac:picMk id="17" creationId="{1B7673C9-AD82-44BA-9F2F-847949C1E137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07:30.465" v="156" actId="164"/>
          <pc:sldLayoutMkLst>
            <pc:docMk/>
            <pc:sldMasterMk cId="3593001564" sldId="2147483715"/>
            <pc:sldLayoutMk cId="2392660060" sldId="2147483718"/>
          </pc:sldLayoutMkLst>
          <pc:grpChg chg="add mod">
            <ac:chgData name="Beth Massi" userId="bd08b5aa-02b2-43fc-b15c-eeea7517ad71" providerId="ADAL" clId="{0A561C2B-4FEE-4D08-A7B0-AE208F688F47}" dt="2018-08-22T23:07:30.465" v="156" actId="164"/>
            <ac:grpSpMkLst>
              <pc:docMk/>
              <pc:sldMasterMk cId="3593001564" sldId="2147483715"/>
              <pc:sldLayoutMk cId="2392660060" sldId="2147483718"/>
              <ac:grpSpMk id="2" creationId="{25026E39-F3F6-4370-872F-DB51A116C464}"/>
            </ac:grpSpMkLst>
          </pc:grp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5" creationId="{373B7F5B-B5C7-4AE8-962E-C131CC184BDA}"/>
            </ac:picMkLst>
          </pc:pic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7" creationId="{0B0B979A-F2FE-4510-B2F2-A29CF887A547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00.340" v="157"/>
          <pc:sldLayoutMkLst>
            <pc:docMk/>
            <pc:sldMasterMk cId="3593001564" sldId="2147483715"/>
            <pc:sldLayoutMk cId="1837097640" sldId="2147483719"/>
          </pc:sldLayoutMkLst>
          <pc:grpChg chg="add">
            <ac:chgData name="Beth Massi" userId="bd08b5aa-02b2-43fc-b15c-eeea7517ad71" providerId="ADAL" clId="{0A561C2B-4FEE-4D08-A7B0-AE208F688F47}" dt="2018-08-22T23:08:00.340" v="157"/>
            <ac:grpSpMkLst>
              <pc:docMk/>
              <pc:sldMasterMk cId="3593001564" sldId="2147483715"/>
              <pc:sldLayoutMk cId="1837097640" sldId="2147483719"/>
              <ac:grpSpMk id="6" creationId="{3F8A6C2C-5B06-40D9-A918-8F0304E8B4DB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03.340" v="158"/>
          <pc:sldLayoutMkLst>
            <pc:docMk/>
            <pc:sldMasterMk cId="3593001564" sldId="2147483715"/>
            <pc:sldLayoutMk cId="708363250" sldId="2147483720"/>
          </pc:sldLayoutMkLst>
          <pc:grpChg chg="add">
            <ac:chgData name="Beth Massi" userId="bd08b5aa-02b2-43fc-b15c-eeea7517ad71" providerId="ADAL" clId="{0A561C2B-4FEE-4D08-A7B0-AE208F688F47}" dt="2018-08-22T23:08:03.340" v="158"/>
            <ac:grpSpMkLst>
              <pc:docMk/>
              <pc:sldMasterMk cId="3593001564" sldId="2147483715"/>
              <pc:sldLayoutMk cId="708363250" sldId="2147483720"/>
              <ac:grpSpMk id="3" creationId="{2BC7B2AD-8F10-45F8-AFF0-5A1C54B5FBBD}"/>
            </ac:grpSpMkLst>
          </pc:grpChg>
        </pc:sldLayoutChg>
        <pc:sldLayoutChg chg="addSp delSp modSp setBg">
          <pc:chgData name="Beth Massi" userId="bd08b5aa-02b2-43fc-b15c-eeea7517ad71" providerId="ADAL" clId="{0A561C2B-4FEE-4D08-A7B0-AE208F688F47}" dt="2018-08-22T23:08:57.968" v="168"/>
          <pc:sldLayoutMkLst>
            <pc:docMk/>
            <pc:sldMasterMk cId="3593001564" sldId="2147483715"/>
            <pc:sldLayoutMk cId="319995281" sldId="2147483722"/>
          </pc:sldLayoutMkLst>
          <pc:grpChg chg="add del">
            <ac:chgData name="Beth Massi" userId="bd08b5aa-02b2-43fc-b15c-eeea7517ad71" providerId="ADAL" clId="{0A561C2B-4FEE-4D08-A7B0-AE208F688F47}" dt="2018-08-22T22:55:58.825" v="69" actId="478"/>
            <ac:grpSpMkLst>
              <pc:docMk/>
              <pc:sldMasterMk cId="3593001564" sldId="2147483715"/>
              <pc:sldLayoutMk cId="319995281" sldId="2147483722"/>
              <ac:grpSpMk id="5" creationId="{90EF4A5C-345F-488C-AC5E-0AF3B8376036}"/>
            </ac:grpSpMkLst>
          </pc:grpChg>
          <pc:grpChg chg="add">
            <ac:chgData name="Beth Massi" userId="bd08b5aa-02b2-43fc-b15c-eeea7517ad71" providerId="ADAL" clId="{0A561C2B-4FEE-4D08-A7B0-AE208F688F47}" dt="2018-08-22T23:08:57.968" v="168"/>
            <ac:grpSpMkLst>
              <pc:docMk/>
              <pc:sldMasterMk cId="3593001564" sldId="2147483715"/>
              <pc:sldLayoutMk cId="319995281" sldId="2147483722"/>
              <ac:grpSpMk id="11" creationId="{1D467257-5022-4D1F-B0B2-9C7A91288EE4}"/>
            </ac:grpSpMkLst>
          </pc:grpChg>
          <pc:picChg chg="add mod ord">
            <ac:chgData name="Beth Massi" userId="bd08b5aa-02b2-43fc-b15c-eeea7517ad71" providerId="ADAL" clId="{0A561C2B-4FEE-4D08-A7B0-AE208F688F47}" dt="2018-08-22T22:57:09.403" v="73"/>
            <ac:picMkLst>
              <pc:docMk/>
              <pc:sldMasterMk cId="3593001564" sldId="2147483715"/>
              <pc:sldLayoutMk cId="319995281" sldId="2147483722"/>
              <ac:picMk id="2" creationId="{5E0A57BE-82BA-4DCD-B0B6-AC816A5C5DB7}"/>
            </ac:picMkLst>
          </pc:picChg>
          <pc:picChg chg="add del">
            <ac:chgData name="Beth Massi" userId="bd08b5aa-02b2-43fc-b15c-eeea7517ad71" providerId="ADAL" clId="{0A561C2B-4FEE-4D08-A7B0-AE208F688F47}" dt="2018-08-22T23:08:51.433" v="167" actId="478"/>
            <ac:picMkLst>
              <pc:docMk/>
              <pc:sldMasterMk cId="3593001564" sldId="2147483715"/>
              <pc:sldLayoutMk cId="319995281" sldId="2147483722"/>
              <ac:picMk id="9" creationId="{B0B5AACA-DC11-4637-98FE-86C1BE7B9DF1}"/>
            </ac:picMkLst>
          </pc:picChg>
          <pc:picChg chg="add del mod">
            <ac:chgData name="Beth Massi" userId="bd08b5aa-02b2-43fc-b15c-eeea7517ad71" providerId="ADAL" clId="{0A561C2B-4FEE-4D08-A7B0-AE208F688F47}" dt="2018-08-22T23:08:50.665" v="166" actId="478"/>
            <ac:picMkLst>
              <pc:docMk/>
              <pc:sldMasterMk cId="3593001564" sldId="2147483715"/>
              <pc:sldLayoutMk cId="319995281" sldId="2147483722"/>
              <ac:picMk id="10" creationId="{22ED55EE-6A58-47EF-83A4-98D5AC8A3DEF}"/>
            </ac:picMkLst>
          </pc:picChg>
        </pc:sldLayoutChg>
        <pc:sldLayoutChg chg="addSp setBg">
          <pc:chgData name="Beth Massi" userId="bd08b5aa-02b2-43fc-b15c-eeea7517ad71" providerId="ADAL" clId="{0A561C2B-4FEE-4D08-A7B0-AE208F688F47}" dt="2018-08-22T23:09:04.823" v="169"/>
          <pc:sldLayoutMkLst>
            <pc:docMk/>
            <pc:sldMasterMk cId="3593001564" sldId="2147483715"/>
            <pc:sldLayoutMk cId="630453001" sldId="2147483723"/>
          </pc:sldLayoutMkLst>
          <pc:grpChg chg="add">
            <ac:chgData name="Beth Massi" userId="bd08b5aa-02b2-43fc-b15c-eeea7517ad71" providerId="ADAL" clId="{0A561C2B-4FEE-4D08-A7B0-AE208F688F47}" dt="2018-08-22T23:09:04.823" v="169"/>
            <ac:grpSpMkLst>
              <pc:docMk/>
              <pc:sldMasterMk cId="3593001564" sldId="2147483715"/>
              <pc:sldLayoutMk cId="630453001" sldId="2147483723"/>
              <ac:grpSpMk id="10" creationId="{B9AD06D6-106C-48C4-943A-D2AFED171FBC}"/>
            </ac:grpSpMkLst>
          </pc:grpChg>
          <pc:picChg chg="add">
            <ac:chgData name="Beth Massi" userId="bd08b5aa-02b2-43fc-b15c-eeea7517ad71" providerId="ADAL" clId="{0A561C2B-4FEE-4D08-A7B0-AE208F688F47}" dt="2018-08-22T22:56:43.590" v="71"/>
            <ac:picMkLst>
              <pc:docMk/>
              <pc:sldMasterMk cId="3593001564" sldId="2147483715"/>
              <pc:sldLayoutMk cId="630453001" sldId="2147483723"/>
              <ac:picMk id="3" creationId="{01202919-2AB2-4208-B4CC-1AAF68D6BF31}"/>
            </ac:picMkLst>
          </pc:picChg>
        </pc:sldLayoutChg>
        <pc:sldLayoutChg chg="addSp modSp setBg">
          <pc:chgData name="Beth Massi" userId="bd08b5aa-02b2-43fc-b15c-eeea7517ad71" providerId="ADAL" clId="{0A561C2B-4FEE-4D08-A7B0-AE208F688F47}" dt="2018-08-22T23:09:08.761" v="170"/>
          <pc:sldLayoutMkLst>
            <pc:docMk/>
            <pc:sldMasterMk cId="3593001564" sldId="2147483715"/>
            <pc:sldLayoutMk cId="957321703" sldId="2147483725"/>
          </pc:sldLayoutMkLst>
          <pc:spChg chg="mod">
            <ac:chgData name="Beth Massi" userId="bd08b5aa-02b2-43fc-b15c-eeea7517ad71" providerId="ADAL" clId="{0A561C2B-4FEE-4D08-A7B0-AE208F688F47}" dt="2018-08-22T22:58:12.123" v="78" actId="207"/>
            <ac:spMkLst>
              <pc:docMk/>
              <pc:sldMasterMk cId="3593001564" sldId="2147483715"/>
              <pc:sldLayoutMk cId="957321703" sldId="2147483725"/>
              <ac:spMk id="3" creationId="{00000000-0000-0000-0000-000000000000}"/>
            </ac:spMkLst>
          </pc:spChg>
          <pc:grpChg chg="add">
            <ac:chgData name="Beth Massi" userId="bd08b5aa-02b2-43fc-b15c-eeea7517ad71" providerId="ADAL" clId="{0A561C2B-4FEE-4D08-A7B0-AE208F688F47}" dt="2018-08-22T23:09:08.761" v="170"/>
            <ac:grpSpMkLst>
              <pc:docMk/>
              <pc:sldMasterMk cId="3593001564" sldId="2147483715"/>
              <pc:sldLayoutMk cId="957321703" sldId="2147483725"/>
              <ac:grpSpMk id="6" creationId="{6950C65B-AB13-425C-AFDF-B08BBA7C2EBF}"/>
            </ac:grpSpMkLst>
          </pc:grpChg>
          <pc:picChg chg="add mod ord">
            <ac:chgData name="Beth Massi" userId="bd08b5aa-02b2-43fc-b15c-eeea7517ad71" providerId="ADAL" clId="{0A561C2B-4FEE-4D08-A7B0-AE208F688F47}" dt="2018-08-22T22:57:38.904" v="77"/>
            <ac:picMkLst>
              <pc:docMk/>
              <pc:sldMasterMk cId="3593001564" sldId="2147483715"/>
              <pc:sldLayoutMk cId="957321703" sldId="2147483725"/>
              <ac:picMk id="2" creationId="{344B1990-E922-475D-BDA2-9E23A047A14F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11:53.022" v="199" actId="207"/>
          <pc:sldLayoutMkLst>
            <pc:docMk/>
            <pc:sldMasterMk cId="3593001564" sldId="2147483715"/>
            <pc:sldLayoutMk cId="1926334072" sldId="2147483726"/>
          </pc:sldLayoutMkLst>
          <pc:grpChg chg="add">
            <ac:chgData name="Beth Massi" userId="bd08b5aa-02b2-43fc-b15c-eeea7517ad71" providerId="ADAL" clId="{0A561C2B-4FEE-4D08-A7B0-AE208F688F47}" dt="2018-08-22T23:11:36.383" v="198"/>
            <ac:grpSpMkLst>
              <pc:docMk/>
              <pc:sldMasterMk cId="3593001564" sldId="2147483715"/>
              <pc:sldLayoutMk cId="1926334072" sldId="2147483726"/>
              <ac:grpSpMk id="2" creationId="{6BACD64E-7B30-4BDF-ABF7-F803B1083F61}"/>
            </ac:grpSpMkLst>
          </pc:grpChg>
          <pc:picChg chg="mod">
            <ac:chgData name="Beth Massi" userId="bd08b5aa-02b2-43fc-b15c-eeea7517ad71" providerId="ADAL" clId="{0A561C2B-4FEE-4D08-A7B0-AE208F688F47}" dt="2018-08-22T23:11:53.022" v="199" actId="207"/>
            <ac:picMkLst>
              <pc:docMk/>
              <pc:sldMasterMk cId="3593001564" sldId="2147483715"/>
              <pc:sldLayoutMk cId="1926334072" sldId="2147483726"/>
              <ac:picMk id="4" creationId="{9DC82A8E-25BA-42E9-A135-BF4F0C9994F4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12:00.199" v="200"/>
          <pc:sldLayoutMkLst>
            <pc:docMk/>
            <pc:sldMasterMk cId="3593001564" sldId="2147483715"/>
            <pc:sldLayoutMk cId="408960744" sldId="2147483728"/>
          </pc:sldLayoutMkLst>
          <pc:spChg chg="add del mod">
            <ac:chgData name="Beth Massi" userId="bd08b5aa-02b2-43fc-b15c-eeea7517ad71" providerId="ADAL" clId="{0A561C2B-4FEE-4D08-A7B0-AE208F688F47}" dt="2018-08-22T23:11:19.855" v="197"/>
            <ac:spMkLst>
              <pc:docMk/>
              <pc:sldMasterMk cId="3593001564" sldId="2147483715"/>
              <pc:sldLayoutMk cId="408960744" sldId="2147483728"/>
              <ac:spMk id="3" creationId="{0F56B7CE-B65D-49C4-8498-CAAD9131EA9D}"/>
            </ac:spMkLst>
          </pc:spChg>
          <pc:grpChg chg="add del">
            <ac:chgData name="Beth Massi" userId="bd08b5aa-02b2-43fc-b15c-eeea7517ad71" providerId="ADAL" clId="{0A561C2B-4FEE-4D08-A7B0-AE208F688F47}" dt="2018-08-22T23:11:19.840" v="195" actId="478"/>
            <ac:grpSpMkLst>
              <pc:docMk/>
              <pc:sldMasterMk cId="3593001564" sldId="2147483715"/>
              <pc:sldLayoutMk cId="408960744" sldId="2147483728"/>
              <ac:grpSpMk id="5" creationId="{9AC73E29-F838-43E9-83D2-03313CC5128A}"/>
            </ac:grpSpMkLst>
          </pc:grpChg>
          <pc:grpChg chg="add">
            <ac:chgData name="Beth Massi" userId="bd08b5aa-02b2-43fc-b15c-eeea7517ad71" providerId="ADAL" clId="{0A561C2B-4FEE-4D08-A7B0-AE208F688F47}" dt="2018-08-22T23:12:00.199" v="200"/>
            <ac:grpSpMkLst>
              <pc:docMk/>
              <pc:sldMasterMk cId="3593001564" sldId="2147483715"/>
              <pc:sldLayoutMk cId="408960744" sldId="2147483728"/>
              <ac:grpSpMk id="10" creationId="{8BD419A9-3976-4DF8-9145-60230B9FFB3C}"/>
            </ac:grpSpMkLst>
          </pc:grpChg>
          <pc:picChg chg="add">
            <ac:chgData name="Beth Massi" userId="bd08b5aa-02b2-43fc-b15c-eeea7517ad71" providerId="ADAL" clId="{0A561C2B-4FEE-4D08-A7B0-AE208F688F47}" dt="2018-08-22T22:58:40.928" v="80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  <pc:picChg chg="del">
            <ac:chgData name="Beth Massi" userId="bd08b5aa-02b2-43fc-b15c-eeea7517ad71" providerId="ADAL" clId="{0A561C2B-4FEE-4D08-A7B0-AE208F688F47}" dt="2018-08-22T22:58:39.215" v="79" actId="478"/>
            <ac:picMkLst>
              <pc:docMk/>
              <pc:sldMasterMk cId="3593001564" sldId="2147483715"/>
              <pc:sldLayoutMk cId="408960744" sldId="2147483728"/>
              <ac:picMk id="6" creationId="{00000000-0000-0000-0000-000000000000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19.277" v="161"/>
          <pc:sldLayoutMkLst>
            <pc:docMk/>
            <pc:sldMasterMk cId="3593001564" sldId="2147483715"/>
            <pc:sldLayoutMk cId="227341295" sldId="2147483752"/>
          </pc:sldLayoutMkLst>
          <pc:grpChg chg="add">
            <ac:chgData name="Beth Massi" userId="bd08b5aa-02b2-43fc-b15c-eeea7517ad71" providerId="ADAL" clId="{0A561C2B-4FEE-4D08-A7B0-AE208F688F47}" dt="2018-08-22T23:08:19.277" v="161"/>
            <ac:grpSpMkLst>
              <pc:docMk/>
              <pc:sldMasterMk cId="3593001564" sldId="2147483715"/>
              <pc:sldLayoutMk cId="227341295" sldId="2147483752"/>
              <ac:grpSpMk id="7" creationId="{93C1D21A-13FA-4921-8587-2676E9000AD2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1.996" v="162"/>
          <pc:sldLayoutMkLst>
            <pc:docMk/>
            <pc:sldMasterMk cId="3593001564" sldId="2147483715"/>
            <pc:sldLayoutMk cId="4149648272" sldId="2147483753"/>
          </pc:sldLayoutMkLst>
          <pc:grpChg chg="add">
            <ac:chgData name="Beth Massi" userId="bd08b5aa-02b2-43fc-b15c-eeea7517ad71" providerId="ADAL" clId="{0A561C2B-4FEE-4D08-A7B0-AE208F688F47}" dt="2018-08-22T23:08:21.996" v="162"/>
            <ac:grpSpMkLst>
              <pc:docMk/>
              <pc:sldMasterMk cId="3593001564" sldId="2147483715"/>
              <pc:sldLayoutMk cId="4149648272" sldId="2147483753"/>
              <ac:grpSpMk id="4" creationId="{BE68560B-FABA-46FC-9E46-CDAB6A110710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5.386" v="163"/>
          <pc:sldLayoutMkLst>
            <pc:docMk/>
            <pc:sldMasterMk cId="3593001564" sldId="2147483715"/>
            <pc:sldLayoutMk cId="570410028" sldId="2147483754"/>
          </pc:sldLayoutMkLst>
          <pc:grpChg chg="add">
            <ac:chgData name="Beth Massi" userId="bd08b5aa-02b2-43fc-b15c-eeea7517ad71" providerId="ADAL" clId="{0A561C2B-4FEE-4D08-A7B0-AE208F688F47}" dt="2018-08-22T23:08:25.386" v="163"/>
            <ac:grpSpMkLst>
              <pc:docMk/>
              <pc:sldMasterMk cId="3593001564" sldId="2147483715"/>
              <pc:sldLayoutMk cId="570410028" sldId="2147483754"/>
              <ac:grpSpMk id="2" creationId="{B92C0DE0-809E-480D-A302-52199EA4E01D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5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6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Your Pi and Eat It Too: .NET Core on Raspberry 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718877"/>
            <a:ext cx="9860611" cy="1165866"/>
          </a:xfrm>
        </p:spPr>
        <p:txBody>
          <a:bodyPr/>
          <a:lstStyle/>
          <a:p>
            <a:r>
              <a:rPr lang="en-US" dirty="0"/>
              <a:t>Cam Soper</a:t>
            </a:r>
          </a:p>
          <a:p>
            <a:r>
              <a:rPr lang="en-US" dirty="0"/>
              <a:t>Senior Content Developer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9A99BB8-75A8-4B85-B9E9-C9B076F7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93" y="1829816"/>
            <a:ext cx="10306613" cy="369939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(LED)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1F4BD899-48C5-488D-8039-8963704A9216}"/>
              </a:ext>
            </a:extLst>
          </p:cNvPr>
          <p:cNvSpPr/>
          <p:nvPr/>
        </p:nvSpPr>
        <p:spPr bwMode="auto">
          <a:xfrm>
            <a:off x="1492908" y="5684310"/>
            <a:ext cx="1527463" cy="633845"/>
          </a:xfrm>
          <a:prstGeom prst="borderCallout2">
            <a:avLst>
              <a:gd name="adj1" fmla="val 52300"/>
              <a:gd name="adj2" fmla="val 104434"/>
              <a:gd name="adj3" fmla="val 52299"/>
              <a:gd name="adj4" fmla="val 123944"/>
              <a:gd name="adj5" fmla="val -189445"/>
              <a:gd name="adj6" fmla="val 134317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17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6826102" y="1202495"/>
            <a:ext cx="1403498" cy="627321"/>
          </a:xfrm>
          <a:prstGeom prst="borderCallout2">
            <a:avLst>
              <a:gd name="adj1" fmla="val 50953"/>
              <a:gd name="adj2" fmla="val -9848"/>
              <a:gd name="adj3" fmla="val 62818"/>
              <a:gd name="adj4" fmla="val -40910"/>
              <a:gd name="adj5" fmla="val 276907"/>
              <a:gd name="adj6" fmla="val -101212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8D95F3-9583-49AB-90B7-FF2097CAB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02" y="1506263"/>
            <a:ext cx="8261573" cy="43391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(Motor)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1F4BD899-48C5-488D-8039-8963704A9216}"/>
              </a:ext>
            </a:extLst>
          </p:cNvPr>
          <p:cNvSpPr/>
          <p:nvPr/>
        </p:nvSpPr>
        <p:spPr bwMode="auto">
          <a:xfrm>
            <a:off x="2051603" y="5533315"/>
            <a:ext cx="900625" cy="624103"/>
          </a:xfrm>
          <a:prstGeom prst="borderCallout2">
            <a:avLst>
              <a:gd name="adj1" fmla="val 52300"/>
              <a:gd name="adj2" fmla="val 104434"/>
              <a:gd name="adj3" fmla="val 52299"/>
              <a:gd name="adj4" fmla="val 123944"/>
              <a:gd name="adj5" fmla="val -4276"/>
              <a:gd name="adj6" fmla="val 151444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5V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1800167" y="2129460"/>
            <a:ext cx="1403498" cy="627321"/>
          </a:xfrm>
          <a:prstGeom prst="borderCallout2">
            <a:avLst>
              <a:gd name="adj1" fmla="val 54266"/>
              <a:gd name="adj2" fmla="val 107129"/>
              <a:gd name="adj3" fmla="val 64474"/>
              <a:gd name="adj4" fmla="val 132334"/>
              <a:gd name="adj5" fmla="val 243779"/>
              <a:gd name="adj6" fmla="val 166798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Ground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4F015F5-F4CC-4C9A-BEFC-FEE5A38FF7DB}"/>
              </a:ext>
            </a:extLst>
          </p:cNvPr>
          <p:cNvSpPr/>
          <p:nvPr/>
        </p:nvSpPr>
        <p:spPr bwMode="auto">
          <a:xfrm>
            <a:off x="8233665" y="5164918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33504"/>
              <a:gd name="adj4" fmla="val -68368"/>
              <a:gd name="adj5" fmla="val 7583"/>
              <a:gd name="adj6" fmla="val -82041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17</a:t>
            </a:r>
          </a:p>
        </p:txBody>
      </p:sp>
    </p:spTree>
    <p:extLst>
      <p:ext uri="{BB962C8B-B14F-4D97-AF65-F5344CB8AC3E}">
        <p14:creationId xmlns:p14="http://schemas.microsoft.com/office/powerpoint/2010/main" val="13561626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Button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2922386" y="5079500"/>
            <a:ext cx="1403498" cy="627321"/>
          </a:xfrm>
          <a:prstGeom prst="borderCallout2">
            <a:avLst>
              <a:gd name="adj1" fmla="val 54266"/>
              <a:gd name="adj2" fmla="val 107129"/>
              <a:gd name="adj3" fmla="val 52879"/>
              <a:gd name="adj4" fmla="val 123450"/>
              <a:gd name="adj5" fmla="val -155412"/>
              <a:gd name="adj6" fmla="val 151990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3.3 V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4F015F5-F4CC-4C9A-BEFC-FEE5A38FF7DB}"/>
              </a:ext>
            </a:extLst>
          </p:cNvPr>
          <p:cNvSpPr/>
          <p:nvPr/>
        </p:nvSpPr>
        <p:spPr bwMode="auto">
          <a:xfrm>
            <a:off x="7142621" y="1044442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201026"/>
              <a:gd name="adj6" fmla="val -105851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20</a:t>
            </a:r>
          </a:p>
        </p:txBody>
      </p:sp>
    </p:spTree>
    <p:extLst>
      <p:ext uri="{BB962C8B-B14F-4D97-AF65-F5344CB8AC3E}">
        <p14:creationId xmlns:p14="http://schemas.microsoft.com/office/powerpoint/2010/main" val="13502926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9FCC1-A5D1-408E-B94A-C8FBE1B65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20" y="1944107"/>
            <a:ext cx="9452445" cy="34413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26DA1F-BA35-48C8-A688-5FB509C7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Array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1AA410B9-DC69-4321-81FA-C9D419D311C0}"/>
              </a:ext>
            </a:extLst>
          </p:cNvPr>
          <p:cNvSpPr/>
          <p:nvPr/>
        </p:nvSpPr>
        <p:spPr bwMode="auto">
          <a:xfrm>
            <a:off x="1231835" y="5337618"/>
            <a:ext cx="1403498" cy="627321"/>
          </a:xfrm>
          <a:prstGeom prst="borderCallout2">
            <a:avLst>
              <a:gd name="adj1" fmla="val 54266"/>
              <a:gd name="adj2" fmla="val 107129"/>
              <a:gd name="adj3" fmla="val 52879"/>
              <a:gd name="adj4" fmla="val 123450"/>
              <a:gd name="adj5" fmla="val -117315"/>
              <a:gd name="adj6" fmla="val 149769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3.3 V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4F015F5-F4CC-4C9A-BEFC-FEE5A38FF7DB}"/>
              </a:ext>
            </a:extLst>
          </p:cNvPr>
          <p:cNvSpPr/>
          <p:nvPr/>
        </p:nvSpPr>
        <p:spPr bwMode="auto">
          <a:xfrm>
            <a:off x="9844258" y="1249719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201026"/>
              <a:gd name="adj6" fmla="val -105851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21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08132C0E-3463-4A8D-A917-F296462CA5ED}"/>
              </a:ext>
            </a:extLst>
          </p:cNvPr>
          <p:cNvSpPr/>
          <p:nvPr/>
        </p:nvSpPr>
        <p:spPr bwMode="auto">
          <a:xfrm>
            <a:off x="8728968" y="514150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364960"/>
              <a:gd name="adj6" fmla="val -92245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20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1F86B20-A588-4688-893A-6083602B53DF}"/>
              </a:ext>
            </a:extLst>
          </p:cNvPr>
          <p:cNvSpPr/>
          <p:nvPr/>
        </p:nvSpPr>
        <p:spPr bwMode="auto">
          <a:xfrm>
            <a:off x="6307886" y="5129079"/>
            <a:ext cx="1527463" cy="633845"/>
          </a:xfrm>
          <a:prstGeom prst="borderCallout2">
            <a:avLst>
              <a:gd name="adj1" fmla="val 48258"/>
              <a:gd name="adj2" fmla="val -6292"/>
              <a:gd name="adj3" fmla="val 49897"/>
              <a:gd name="adj4" fmla="val -27552"/>
              <a:gd name="adj5" fmla="val -220286"/>
              <a:gd name="adj6" fmla="val -41225"/>
            </a:avLst>
          </a:prstGeom>
          <a:solidFill>
            <a:schemeClr val="accent1"/>
          </a:solidFill>
          <a:ln>
            <a:solidFill>
              <a:srgbClr val="231F2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GPIO 16</a:t>
            </a:r>
          </a:p>
        </p:txBody>
      </p:sp>
    </p:spTree>
    <p:extLst>
      <p:ext uri="{BB962C8B-B14F-4D97-AF65-F5344CB8AC3E}">
        <p14:creationId xmlns:p14="http://schemas.microsoft.com/office/powerpoint/2010/main" val="28110422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(LED)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11245976-3b4d-4794-a754-317688483df2"/>
    <ds:schemaRef ds:uri="569b343d-e775-480b-9b2b-6a6986deb9b0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</TotalTime>
  <Words>70</Words>
  <Application>Microsoft Office PowerPoint</Application>
  <PresentationFormat>Widescreen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Have Your Pi and Eat It Too: .NET Core on Raspberry Pi</vt:lpstr>
      <vt:lpstr>Hello World (LED)</vt:lpstr>
      <vt:lpstr>Hello World (Motor)</vt:lpstr>
      <vt:lpstr>Push Button</vt:lpstr>
      <vt:lpstr>LED Array</vt:lpstr>
      <vt:lpstr>PowerPoint Presentation</vt:lpstr>
      <vt:lpstr>Demo intro slide</vt:lpstr>
      <vt:lpstr>Hello World (LED)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Cam Soper</cp:lastModifiedBy>
  <cp:revision>10</cp:revision>
  <dcterms:created xsi:type="dcterms:W3CDTF">2018-01-09T22:22:16Z</dcterms:created>
  <dcterms:modified xsi:type="dcterms:W3CDTF">2018-09-11T02:17:45Z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