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1"/>
  </p:notesMasterIdLst>
  <p:sldIdLst>
    <p:sldId id="256" r:id="rId5"/>
    <p:sldId id="257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B1B8B-0CC7-4BD4-BC5F-643A4A45A31E}" v="205" dt="2018-08-22T23:12:0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76966" autoAdjust="0"/>
  </p:normalViewPr>
  <p:slideViewPr>
    <p:cSldViewPr snapToGrid="0">
      <p:cViewPr varScale="1">
        <p:scale>
          <a:sx n="109" d="100"/>
          <a:sy n="109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bd08b5aa-02b2-43fc-b15c-eeea7517ad71" providerId="ADAL" clId="{0A561C2B-4FEE-4D08-A7B0-AE208F688F47}"/>
    <pc:docChg chg="undo custSel modSld modMainMaster">
      <pc:chgData name="Beth Massi" userId="bd08b5aa-02b2-43fc-b15c-eeea7517ad71" providerId="ADAL" clId="{0A561C2B-4FEE-4D08-A7B0-AE208F688F47}" dt="2018-08-22T23:12:00.199" v="200"/>
      <pc:docMkLst>
        <pc:docMk/>
      </pc:docMkLst>
      <pc:sldChg chg="modSp">
        <pc:chgData name="Beth Massi" userId="bd08b5aa-02b2-43fc-b15c-eeea7517ad71" providerId="ADAL" clId="{0A561C2B-4FEE-4D08-A7B0-AE208F688F47}" dt="2018-08-22T23:04:27.701" v="136" actId="6549"/>
        <pc:sldMkLst>
          <pc:docMk/>
          <pc:sldMk cId="477504486" sldId="257"/>
        </pc:sldMkLst>
        <pc:spChg chg="mod">
          <ac:chgData name="Beth Massi" userId="bd08b5aa-02b2-43fc-b15c-eeea7517ad71" providerId="ADAL" clId="{0A561C2B-4FEE-4D08-A7B0-AE208F688F47}" dt="2018-08-22T23:04:27.701" v="136" actId="6549"/>
          <ac:spMkLst>
            <pc:docMk/>
            <pc:sldMk cId="477504486" sldId="257"/>
            <ac:spMk id="2" creationId="{839C7298-752B-48BD-843F-683A22D59A7E}"/>
          </ac:spMkLst>
        </pc:spChg>
      </pc:sldChg>
      <pc:sldMasterChg chg="modSldLayout">
        <pc:chgData name="Beth Massi" userId="bd08b5aa-02b2-43fc-b15c-eeea7517ad71" providerId="ADAL" clId="{0A561C2B-4FEE-4D08-A7B0-AE208F688F47}" dt="2018-08-22T23:12:00.199" v="200"/>
        <pc:sldMasterMkLst>
          <pc:docMk/>
          <pc:sldMasterMk cId="3593001564" sldId="2147483715"/>
        </pc:sldMasterMkLst>
        <pc:sldLayoutChg chg="addSp">
          <pc:chgData name="Beth Massi" userId="bd08b5aa-02b2-43fc-b15c-eeea7517ad71" providerId="ADAL" clId="{0A561C2B-4FEE-4D08-A7B0-AE208F688F47}" dt="2018-08-22T23:08:13.261" v="159"/>
          <pc:sldLayoutMkLst>
            <pc:docMk/>
            <pc:sldMasterMk cId="3593001564" sldId="2147483715"/>
            <pc:sldLayoutMk cId="2072961416" sldId="2147483711"/>
          </pc:sldLayoutMkLst>
          <pc:grpChg chg="add">
            <ac:chgData name="Beth Massi" userId="bd08b5aa-02b2-43fc-b15c-eeea7517ad71" providerId="ADAL" clId="{0A561C2B-4FEE-4D08-A7B0-AE208F688F47}" dt="2018-08-22T23:08:13.261" v="159"/>
            <ac:grpSpMkLst>
              <pc:docMk/>
              <pc:sldMasterMk cId="3593001564" sldId="2147483715"/>
              <pc:sldLayoutMk cId="2072961416" sldId="2147483711"/>
              <ac:grpSpMk id="3" creationId="{0DB17AC7-3DDB-445B-B12E-13742A848B61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16.136" v="160"/>
          <pc:sldLayoutMkLst>
            <pc:docMk/>
            <pc:sldMasterMk cId="3593001564" sldId="2147483715"/>
            <pc:sldLayoutMk cId="3067152195" sldId="2147483714"/>
          </pc:sldLayoutMkLst>
          <pc:grpChg chg="add">
            <ac:chgData name="Beth Massi" userId="bd08b5aa-02b2-43fc-b15c-eeea7517ad71" providerId="ADAL" clId="{0A561C2B-4FEE-4D08-A7B0-AE208F688F47}" dt="2018-08-22T23:08:16.136" v="160"/>
            <ac:grpSpMkLst>
              <pc:docMk/>
              <pc:sldMasterMk cId="3593001564" sldId="2147483715"/>
              <pc:sldLayoutMk cId="3067152195" sldId="2147483714"/>
              <ac:grpSpMk id="4" creationId="{CDE476F8-3202-455E-A5A9-12A7BD05A45E}"/>
            </ac:grpSpMkLst>
          </pc:grpChg>
        </pc:sldLayoutChg>
        <pc:sldLayoutChg chg="addSp delSp">
          <pc:chgData name="Beth Massi" userId="bd08b5aa-02b2-43fc-b15c-eeea7517ad71" providerId="ADAL" clId="{0A561C2B-4FEE-4D08-A7B0-AE208F688F47}" dt="2018-08-22T22:42:07.498" v="5"/>
          <pc:sldLayoutMkLst>
            <pc:docMk/>
            <pc:sldMasterMk cId="3593001564" sldId="2147483715"/>
            <pc:sldLayoutMk cId="662093450" sldId="2147483716"/>
          </pc:sldLayoutMkLst>
          <pc:spChg chg="del">
            <ac:chgData name="Beth Massi" userId="bd08b5aa-02b2-43fc-b15c-eeea7517ad71" providerId="ADAL" clId="{0A561C2B-4FEE-4D08-A7B0-AE208F688F47}" dt="2018-08-22T22:42:00.655" v="3" actId="478"/>
            <ac:spMkLst>
              <pc:docMk/>
              <pc:sldMasterMk cId="3593001564" sldId="2147483715"/>
              <pc:sldLayoutMk cId="662093450" sldId="2147483716"/>
              <ac:spMk id="5" creationId="{72D58D4C-8C36-4E83-A6D0-5CCDE628C6A1}"/>
            </ac:spMkLst>
          </pc:spChg>
          <pc:spChg chg="del">
            <ac:chgData name="Beth Massi" userId="bd08b5aa-02b2-43fc-b15c-eeea7517ad71" providerId="ADAL" clId="{0A561C2B-4FEE-4D08-A7B0-AE208F688F47}" dt="2018-08-22T22:42:04.838" v="4" actId="478"/>
            <ac:spMkLst>
              <pc:docMk/>
              <pc:sldMasterMk cId="3593001564" sldId="2147483715"/>
              <pc:sldLayoutMk cId="662093450" sldId="2147483716"/>
              <ac:spMk id="6" creationId="{59D84138-C5D8-434E-B158-149140D533BE}"/>
            </ac:spMkLst>
          </pc:spChg>
          <pc:picChg chg="add">
            <ac:chgData name="Beth Massi" userId="bd08b5aa-02b2-43fc-b15c-eeea7517ad71" providerId="ADAL" clId="{0A561C2B-4FEE-4D08-A7B0-AE208F688F47}" dt="2018-08-22T22:42:07.498" v="5"/>
            <ac:picMkLst>
              <pc:docMk/>
              <pc:sldMasterMk cId="3593001564" sldId="2147483715"/>
              <pc:sldLayoutMk cId="662093450" sldId="2147483716"/>
              <ac:picMk id="7" creationId="{ED0A4477-3871-4DF2-9A11-758395CBB30F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02:21.838" v="130"/>
          <pc:sldLayoutMkLst>
            <pc:docMk/>
            <pc:sldMasterMk cId="3593001564" sldId="2147483715"/>
            <pc:sldLayoutMk cId="2853996036" sldId="2147483717"/>
          </pc:sldLayoutMkLst>
          <pc:spChg chg="mod ord">
            <ac:chgData name="Beth Massi" userId="bd08b5aa-02b2-43fc-b15c-eeea7517ad71" providerId="ADAL" clId="{0A561C2B-4FEE-4D08-A7B0-AE208F688F47}" dt="2018-08-22T22:49:23.310" v="31" actId="1076"/>
            <ac:spMkLst>
              <pc:docMk/>
              <pc:sldMasterMk cId="3593001564" sldId="2147483715"/>
              <pc:sldLayoutMk cId="2853996036" sldId="2147483717"/>
              <ac:spMk id="13" creationId="{00000000-0000-0000-0000-000000000000}"/>
            </ac:spMkLst>
          </pc:spChg>
          <pc:spChg chg="mod ord">
            <ac:chgData name="Beth Massi" userId="bd08b5aa-02b2-43fc-b15c-eeea7517ad71" providerId="ADAL" clId="{0A561C2B-4FEE-4D08-A7B0-AE208F688F47}" dt="2018-08-22T22:49:29.906" v="33" actId="1076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add mod ord">
            <ac:chgData name="Beth Massi" userId="bd08b5aa-02b2-43fc-b15c-eeea7517ad71" providerId="ADAL" clId="{0A561C2B-4FEE-4D08-A7B0-AE208F688F47}" dt="2018-08-22T23:00:44.840" v="87" actId="1603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grpChg chg="del">
            <ac:chgData name="Beth Massi" userId="bd08b5aa-02b2-43fc-b15c-eeea7517ad71" providerId="ADAL" clId="{0A561C2B-4FEE-4D08-A7B0-AE208F688F47}" dt="2018-08-22T17:35:38.986" v="0" actId="478"/>
            <ac:grpSpMkLst>
              <pc:docMk/>
              <pc:sldMasterMk cId="3593001564" sldId="2147483715"/>
              <pc:sldLayoutMk cId="2853996036" sldId="2147483717"/>
              <ac:grpSpMk id="3" creationId="{3AAD6D8B-19E8-4D03-AF4A-2ECBD7219199}"/>
            </ac:grpSpMkLst>
          </pc:grpChg>
          <pc:picChg chg="add del mod">
            <ac:chgData name="Beth Massi" userId="bd08b5aa-02b2-43fc-b15c-eeea7517ad71" providerId="ADAL" clId="{0A561C2B-4FEE-4D08-A7B0-AE208F688F47}" dt="2018-08-22T22:41:56.858" v="2"/>
            <ac:picMkLst>
              <pc:docMk/>
              <pc:sldMasterMk cId="3593001564" sldId="2147483715"/>
              <pc:sldLayoutMk cId="2853996036" sldId="2147483717"/>
              <ac:picMk id="6" creationId="{FCF5FA64-1A1A-4A37-A7D3-E29FEAC71421}"/>
            </ac:picMkLst>
          </pc:picChg>
          <pc:picChg chg="add mod">
            <ac:chgData name="Beth Massi" userId="bd08b5aa-02b2-43fc-b15c-eeea7517ad71" providerId="ADAL" clId="{0A561C2B-4FEE-4D08-A7B0-AE208F688F47}" dt="2018-08-22T23:01:56.056" v="115" actId="1076"/>
            <ac:picMkLst>
              <pc:docMk/>
              <pc:sldMasterMk cId="3593001564" sldId="2147483715"/>
              <pc:sldLayoutMk cId="2853996036" sldId="2147483717"/>
              <ac:picMk id="7" creationId="{0EDE7E98-2515-4CF5-A7F5-85F9915B5AC4}"/>
            </ac:picMkLst>
          </pc:picChg>
          <pc:picChg chg="add del">
            <ac:chgData name="Beth Massi" userId="bd08b5aa-02b2-43fc-b15c-eeea7517ad71" providerId="ADAL" clId="{0A561C2B-4FEE-4D08-A7B0-AE208F688F47}" dt="2018-08-22T22:45:05.950" v="10" actId="478"/>
            <ac:picMkLst>
              <pc:docMk/>
              <pc:sldMasterMk cId="3593001564" sldId="2147483715"/>
              <pc:sldLayoutMk cId="2853996036" sldId="2147483717"/>
              <ac:picMk id="8" creationId="{64F42A12-1CA2-42F6-B5C9-1E288DE5DB10}"/>
            </ac:picMkLst>
          </pc:picChg>
          <pc:picChg chg="add del">
            <ac:chgData name="Beth Massi" userId="bd08b5aa-02b2-43fc-b15c-eeea7517ad71" providerId="ADAL" clId="{0A561C2B-4FEE-4D08-A7B0-AE208F688F47}" dt="2018-08-22T22:45:27.732" v="12" actId="478"/>
            <ac:picMkLst>
              <pc:docMk/>
              <pc:sldMasterMk cId="3593001564" sldId="2147483715"/>
              <pc:sldLayoutMk cId="2853996036" sldId="2147483717"/>
              <ac:picMk id="9" creationId="{E797A274-18A7-49D0-BAA1-2A11CD2FC4DA}"/>
            </ac:picMkLst>
          </pc:picChg>
          <pc:picChg chg="add ord">
            <ac:chgData name="Beth Massi" userId="bd08b5aa-02b2-43fc-b15c-eeea7517ad71" providerId="ADAL" clId="{0A561C2B-4FEE-4D08-A7B0-AE208F688F47}" dt="2018-08-22T22:59:26.371" v="84" actId="167"/>
            <ac:picMkLst>
              <pc:docMk/>
              <pc:sldMasterMk cId="3593001564" sldId="2147483715"/>
              <pc:sldLayoutMk cId="2853996036" sldId="2147483717"/>
              <ac:picMk id="10" creationId="{9E39216E-F59B-4BC9-B7CE-10A9447E2059}"/>
            </ac:picMkLst>
          </pc:picChg>
          <pc:picChg chg="add ord">
            <ac:chgData name="Beth Massi" userId="bd08b5aa-02b2-43fc-b15c-eeea7517ad71" providerId="ADAL" clId="{0A561C2B-4FEE-4D08-A7B0-AE208F688F47}" dt="2018-08-22T22:59:29.121" v="85" actId="167"/>
            <ac:picMkLst>
              <pc:docMk/>
              <pc:sldMasterMk cId="3593001564" sldId="2147483715"/>
              <pc:sldLayoutMk cId="2853996036" sldId="2147483717"/>
              <ac:picMk id="11" creationId="{279FFEB9-2BE6-4DB6-8DCA-DBA500633B62}"/>
            </ac:picMkLst>
          </pc:picChg>
          <pc:picChg chg="add del mod ord">
            <ac:chgData name="Beth Massi" userId="bd08b5aa-02b2-43fc-b15c-eeea7517ad71" providerId="ADAL" clId="{0A561C2B-4FEE-4D08-A7B0-AE208F688F47}" dt="2018-08-22T22:59:08.496" v="81" actId="478"/>
            <ac:picMkLst>
              <pc:docMk/>
              <pc:sldMasterMk cId="3593001564" sldId="2147483715"/>
              <pc:sldLayoutMk cId="2853996036" sldId="2147483717"/>
              <ac:picMk id="12" creationId="{3E69F92E-205B-4CCB-B646-2E21CFDC4A54}"/>
            </ac:picMkLst>
          </pc:picChg>
          <pc:picChg chg="add mod">
            <ac:chgData name="Beth Massi" userId="bd08b5aa-02b2-43fc-b15c-eeea7517ad71" providerId="ADAL" clId="{0A561C2B-4FEE-4D08-A7B0-AE208F688F47}" dt="2018-08-22T23:02:09.434" v="129" actId="1038"/>
            <ac:picMkLst>
              <pc:docMk/>
              <pc:sldMasterMk cId="3593001564" sldId="2147483715"/>
              <pc:sldLayoutMk cId="2853996036" sldId="2147483717"/>
              <ac:picMk id="15" creationId="{7419D4D3-1264-4226-98C4-F3F8AF090AD0}"/>
            </ac:picMkLst>
          </pc:picChg>
          <pc:picChg chg="add del mod">
            <ac:chgData name="Beth Massi" userId="bd08b5aa-02b2-43fc-b15c-eeea7517ad71" providerId="ADAL" clId="{0A561C2B-4FEE-4D08-A7B0-AE208F688F47}" dt="2018-08-22T23:02:21.838" v="130"/>
            <ac:picMkLst>
              <pc:docMk/>
              <pc:sldMasterMk cId="3593001564" sldId="2147483715"/>
              <pc:sldLayoutMk cId="2853996036" sldId="2147483717"/>
              <ac:picMk id="17" creationId="{1B7673C9-AD82-44BA-9F2F-847949C1E137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07:30.465" v="156" actId="164"/>
          <pc:sldLayoutMkLst>
            <pc:docMk/>
            <pc:sldMasterMk cId="3593001564" sldId="2147483715"/>
            <pc:sldLayoutMk cId="2392660060" sldId="2147483718"/>
          </pc:sldLayoutMkLst>
          <pc:grpChg chg="add mod">
            <ac:chgData name="Beth Massi" userId="bd08b5aa-02b2-43fc-b15c-eeea7517ad71" providerId="ADAL" clId="{0A561C2B-4FEE-4D08-A7B0-AE208F688F47}" dt="2018-08-22T23:07:30.465" v="156" actId="164"/>
            <ac:grpSpMkLst>
              <pc:docMk/>
              <pc:sldMasterMk cId="3593001564" sldId="2147483715"/>
              <pc:sldLayoutMk cId="2392660060" sldId="2147483718"/>
              <ac:grpSpMk id="2" creationId="{25026E39-F3F6-4370-872F-DB51A116C464}"/>
            </ac:grpSpMkLst>
          </pc:grp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5" creationId="{373B7F5B-B5C7-4AE8-962E-C131CC184BDA}"/>
            </ac:picMkLst>
          </pc:pic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7" creationId="{0B0B979A-F2FE-4510-B2F2-A29CF887A547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00.340" v="157"/>
          <pc:sldLayoutMkLst>
            <pc:docMk/>
            <pc:sldMasterMk cId="3593001564" sldId="2147483715"/>
            <pc:sldLayoutMk cId="1837097640" sldId="2147483719"/>
          </pc:sldLayoutMkLst>
          <pc:grpChg chg="add">
            <ac:chgData name="Beth Massi" userId="bd08b5aa-02b2-43fc-b15c-eeea7517ad71" providerId="ADAL" clId="{0A561C2B-4FEE-4D08-A7B0-AE208F688F47}" dt="2018-08-22T23:08:00.340" v="157"/>
            <ac:grpSpMkLst>
              <pc:docMk/>
              <pc:sldMasterMk cId="3593001564" sldId="2147483715"/>
              <pc:sldLayoutMk cId="1837097640" sldId="2147483719"/>
              <ac:grpSpMk id="6" creationId="{3F8A6C2C-5B06-40D9-A918-8F0304E8B4DB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03.340" v="158"/>
          <pc:sldLayoutMkLst>
            <pc:docMk/>
            <pc:sldMasterMk cId="3593001564" sldId="2147483715"/>
            <pc:sldLayoutMk cId="708363250" sldId="2147483720"/>
          </pc:sldLayoutMkLst>
          <pc:grpChg chg="add">
            <ac:chgData name="Beth Massi" userId="bd08b5aa-02b2-43fc-b15c-eeea7517ad71" providerId="ADAL" clId="{0A561C2B-4FEE-4D08-A7B0-AE208F688F47}" dt="2018-08-22T23:08:03.340" v="158"/>
            <ac:grpSpMkLst>
              <pc:docMk/>
              <pc:sldMasterMk cId="3593001564" sldId="2147483715"/>
              <pc:sldLayoutMk cId="708363250" sldId="2147483720"/>
              <ac:grpSpMk id="3" creationId="{2BC7B2AD-8F10-45F8-AFF0-5A1C54B5FBBD}"/>
            </ac:grpSpMkLst>
          </pc:grpChg>
        </pc:sldLayoutChg>
        <pc:sldLayoutChg chg="addSp delSp modSp setBg">
          <pc:chgData name="Beth Massi" userId="bd08b5aa-02b2-43fc-b15c-eeea7517ad71" providerId="ADAL" clId="{0A561C2B-4FEE-4D08-A7B0-AE208F688F47}" dt="2018-08-22T23:08:57.968" v="168"/>
          <pc:sldLayoutMkLst>
            <pc:docMk/>
            <pc:sldMasterMk cId="3593001564" sldId="2147483715"/>
            <pc:sldLayoutMk cId="319995281" sldId="2147483722"/>
          </pc:sldLayoutMkLst>
          <pc:grpChg chg="add del">
            <ac:chgData name="Beth Massi" userId="bd08b5aa-02b2-43fc-b15c-eeea7517ad71" providerId="ADAL" clId="{0A561C2B-4FEE-4D08-A7B0-AE208F688F47}" dt="2018-08-22T22:55:58.825" v="69" actId="478"/>
            <ac:grpSpMkLst>
              <pc:docMk/>
              <pc:sldMasterMk cId="3593001564" sldId="2147483715"/>
              <pc:sldLayoutMk cId="319995281" sldId="2147483722"/>
              <ac:grpSpMk id="5" creationId="{90EF4A5C-345F-488C-AC5E-0AF3B8376036}"/>
            </ac:grpSpMkLst>
          </pc:grpChg>
          <pc:grpChg chg="add">
            <ac:chgData name="Beth Massi" userId="bd08b5aa-02b2-43fc-b15c-eeea7517ad71" providerId="ADAL" clId="{0A561C2B-4FEE-4D08-A7B0-AE208F688F47}" dt="2018-08-22T23:08:57.968" v="168"/>
            <ac:grpSpMkLst>
              <pc:docMk/>
              <pc:sldMasterMk cId="3593001564" sldId="2147483715"/>
              <pc:sldLayoutMk cId="319995281" sldId="2147483722"/>
              <ac:grpSpMk id="11" creationId="{1D467257-5022-4D1F-B0B2-9C7A91288EE4}"/>
            </ac:grpSpMkLst>
          </pc:grpChg>
          <pc:picChg chg="add mod ord">
            <ac:chgData name="Beth Massi" userId="bd08b5aa-02b2-43fc-b15c-eeea7517ad71" providerId="ADAL" clId="{0A561C2B-4FEE-4D08-A7B0-AE208F688F47}" dt="2018-08-22T22:57:09.403" v="73"/>
            <ac:picMkLst>
              <pc:docMk/>
              <pc:sldMasterMk cId="3593001564" sldId="2147483715"/>
              <pc:sldLayoutMk cId="319995281" sldId="2147483722"/>
              <ac:picMk id="2" creationId="{5E0A57BE-82BA-4DCD-B0B6-AC816A5C5DB7}"/>
            </ac:picMkLst>
          </pc:picChg>
          <pc:picChg chg="add del">
            <ac:chgData name="Beth Massi" userId="bd08b5aa-02b2-43fc-b15c-eeea7517ad71" providerId="ADAL" clId="{0A561C2B-4FEE-4D08-A7B0-AE208F688F47}" dt="2018-08-22T23:08:51.433" v="167" actId="478"/>
            <ac:picMkLst>
              <pc:docMk/>
              <pc:sldMasterMk cId="3593001564" sldId="2147483715"/>
              <pc:sldLayoutMk cId="319995281" sldId="2147483722"/>
              <ac:picMk id="9" creationId="{B0B5AACA-DC11-4637-98FE-86C1BE7B9DF1}"/>
            </ac:picMkLst>
          </pc:picChg>
          <pc:picChg chg="add del mod">
            <ac:chgData name="Beth Massi" userId="bd08b5aa-02b2-43fc-b15c-eeea7517ad71" providerId="ADAL" clId="{0A561C2B-4FEE-4D08-A7B0-AE208F688F47}" dt="2018-08-22T23:08:50.665" v="166" actId="478"/>
            <ac:picMkLst>
              <pc:docMk/>
              <pc:sldMasterMk cId="3593001564" sldId="2147483715"/>
              <pc:sldLayoutMk cId="319995281" sldId="2147483722"/>
              <ac:picMk id="10" creationId="{22ED55EE-6A58-47EF-83A4-98D5AC8A3DEF}"/>
            </ac:picMkLst>
          </pc:picChg>
        </pc:sldLayoutChg>
        <pc:sldLayoutChg chg="addSp setBg">
          <pc:chgData name="Beth Massi" userId="bd08b5aa-02b2-43fc-b15c-eeea7517ad71" providerId="ADAL" clId="{0A561C2B-4FEE-4D08-A7B0-AE208F688F47}" dt="2018-08-22T23:09:04.823" v="169"/>
          <pc:sldLayoutMkLst>
            <pc:docMk/>
            <pc:sldMasterMk cId="3593001564" sldId="2147483715"/>
            <pc:sldLayoutMk cId="630453001" sldId="2147483723"/>
          </pc:sldLayoutMkLst>
          <pc:grpChg chg="add">
            <ac:chgData name="Beth Massi" userId="bd08b5aa-02b2-43fc-b15c-eeea7517ad71" providerId="ADAL" clId="{0A561C2B-4FEE-4D08-A7B0-AE208F688F47}" dt="2018-08-22T23:09:04.823" v="169"/>
            <ac:grpSpMkLst>
              <pc:docMk/>
              <pc:sldMasterMk cId="3593001564" sldId="2147483715"/>
              <pc:sldLayoutMk cId="630453001" sldId="2147483723"/>
              <ac:grpSpMk id="10" creationId="{B9AD06D6-106C-48C4-943A-D2AFED171FBC}"/>
            </ac:grpSpMkLst>
          </pc:grpChg>
          <pc:picChg chg="add">
            <ac:chgData name="Beth Massi" userId="bd08b5aa-02b2-43fc-b15c-eeea7517ad71" providerId="ADAL" clId="{0A561C2B-4FEE-4D08-A7B0-AE208F688F47}" dt="2018-08-22T22:56:43.590" v="71"/>
            <ac:picMkLst>
              <pc:docMk/>
              <pc:sldMasterMk cId="3593001564" sldId="2147483715"/>
              <pc:sldLayoutMk cId="630453001" sldId="2147483723"/>
              <ac:picMk id="3" creationId="{01202919-2AB2-4208-B4CC-1AAF68D6BF31}"/>
            </ac:picMkLst>
          </pc:picChg>
        </pc:sldLayoutChg>
        <pc:sldLayoutChg chg="addSp modSp setBg">
          <pc:chgData name="Beth Massi" userId="bd08b5aa-02b2-43fc-b15c-eeea7517ad71" providerId="ADAL" clId="{0A561C2B-4FEE-4D08-A7B0-AE208F688F47}" dt="2018-08-22T23:09:08.761" v="170"/>
          <pc:sldLayoutMkLst>
            <pc:docMk/>
            <pc:sldMasterMk cId="3593001564" sldId="2147483715"/>
            <pc:sldLayoutMk cId="957321703" sldId="2147483725"/>
          </pc:sldLayoutMkLst>
          <pc:spChg chg="mod">
            <ac:chgData name="Beth Massi" userId="bd08b5aa-02b2-43fc-b15c-eeea7517ad71" providerId="ADAL" clId="{0A561C2B-4FEE-4D08-A7B0-AE208F688F47}" dt="2018-08-22T22:58:12.123" v="78" actId="207"/>
            <ac:spMkLst>
              <pc:docMk/>
              <pc:sldMasterMk cId="3593001564" sldId="2147483715"/>
              <pc:sldLayoutMk cId="957321703" sldId="2147483725"/>
              <ac:spMk id="3" creationId="{00000000-0000-0000-0000-000000000000}"/>
            </ac:spMkLst>
          </pc:spChg>
          <pc:grpChg chg="add">
            <ac:chgData name="Beth Massi" userId="bd08b5aa-02b2-43fc-b15c-eeea7517ad71" providerId="ADAL" clId="{0A561C2B-4FEE-4D08-A7B0-AE208F688F47}" dt="2018-08-22T23:09:08.761" v="170"/>
            <ac:grpSpMkLst>
              <pc:docMk/>
              <pc:sldMasterMk cId="3593001564" sldId="2147483715"/>
              <pc:sldLayoutMk cId="957321703" sldId="2147483725"/>
              <ac:grpSpMk id="6" creationId="{6950C65B-AB13-425C-AFDF-B08BBA7C2EBF}"/>
            </ac:grpSpMkLst>
          </pc:grpChg>
          <pc:picChg chg="add mod ord">
            <ac:chgData name="Beth Massi" userId="bd08b5aa-02b2-43fc-b15c-eeea7517ad71" providerId="ADAL" clId="{0A561C2B-4FEE-4D08-A7B0-AE208F688F47}" dt="2018-08-22T22:57:38.904" v="77"/>
            <ac:picMkLst>
              <pc:docMk/>
              <pc:sldMasterMk cId="3593001564" sldId="2147483715"/>
              <pc:sldLayoutMk cId="957321703" sldId="2147483725"/>
              <ac:picMk id="2" creationId="{344B1990-E922-475D-BDA2-9E23A047A14F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11:53.022" v="199" actId="207"/>
          <pc:sldLayoutMkLst>
            <pc:docMk/>
            <pc:sldMasterMk cId="3593001564" sldId="2147483715"/>
            <pc:sldLayoutMk cId="1926334072" sldId="2147483726"/>
          </pc:sldLayoutMkLst>
          <pc:grpChg chg="add">
            <ac:chgData name="Beth Massi" userId="bd08b5aa-02b2-43fc-b15c-eeea7517ad71" providerId="ADAL" clId="{0A561C2B-4FEE-4D08-A7B0-AE208F688F47}" dt="2018-08-22T23:11:36.383" v="198"/>
            <ac:grpSpMkLst>
              <pc:docMk/>
              <pc:sldMasterMk cId="3593001564" sldId="2147483715"/>
              <pc:sldLayoutMk cId="1926334072" sldId="2147483726"/>
              <ac:grpSpMk id="2" creationId="{6BACD64E-7B30-4BDF-ABF7-F803B1083F61}"/>
            </ac:grpSpMkLst>
          </pc:grpChg>
          <pc:picChg chg="mod">
            <ac:chgData name="Beth Massi" userId="bd08b5aa-02b2-43fc-b15c-eeea7517ad71" providerId="ADAL" clId="{0A561C2B-4FEE-4D08-A7B0-AE208F688F47}" dt="2018-08-22T23:11:53.022" v="199" actId="207"/>
            <ac:picMkLst>
              <pc:docMk/>
              <pc:sldMasterMk cId="3593001564" sldId="2147483715"/>
              <pc:sldLayoutMk cId="1926334072" sldId="2147483726"/>
              <ac:picMk id="4" creationId="{9DC82A8E-25BA-42E9-A135-BF4F0C9994F4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12:00.199" v="200"/>
          <pc:sldLayoutMkLst>
            <pc:docMk/>
            <pc:sldMasterMk cId="3593001564" sldId="2147483715"/>
            <pc:sldLayoutMk cId="408960744" sldId="2147483728"/>
          </pc:sldLayoutMkLst>
          <pc:spChg chg="add del mod">
            <ac:chgData name="Beth Massi" userId="bd08b5aa-02b2-43fc-b15c-eeea7517ad71" providerId="ADAL" clId="{0A561C2B-4FEE-4D08-A7B0-AE208F688F47}" dt="2018-08-22T23:11:19.855" v="197"/>
            <ac:spMkLst>
              <pc:docMk/>
              <pc:sldMasterMk cId="3593001564" sldId="2147483715"/>
              <pc:sldLayoutMk cId="408960744" sldId="2147483728"/>
              <ac:spMk id="3" creationId="{0F56B7CE-B65D-49C4-8498-CAAD9131EA9D}"/>
            </ac:spMkLst>
          </pc:spChg>
          <pc:grpChg chg="add del">
            <ac:chgData name="Beth Massi" userId="bd08b5aa-02b2-43fc-b15c-eeea7517ad71" providerId="ADAL" clId="{0A561C2B-4FEE-4D08-A7B0-AE208F688F47}" dt="2018-08-22T23:11:19.840" v="195" actId="478"/>
            <ac:grpSpMkLst>
              <pc:docMk/>
              <pc:sldMasterMk cId="3593001564" sldId="2147483715"/>
              <pc:sldLayoutMk cId="408960744" sldId="2147483728"/>
              <ac:grpSpMk id="5" creationId="{9AC73E29-F838-43E9-83D2-03313CC5128A}"/>
            </ac:grpSpMkLst>
          </pc:grpChg>
          <pc:grpChg chg="add">
            <ac:chgData name="Beth Massi" userId="bd08b5aa-02b2-43fc-b15c-eeea7517ad71" providerId="ADAL" clId="{0A561C2B-4FEE-4D08-A7B0-AE208F688F47}" dt="2018-08-22T23:12:00.199" v="200"/>
            <ac:grpSpMkLst>
              <pc:docMk/>
              <pc:sldMasterMk cId="3593001564" sldId="2147483715"/>
              <pc:sldLayoutMk cId="408960744" sldId="2147483728"/>
              <ac:grpSpMk id="10" creationId="{8BD419A9-3976-4DF8-9145-60230B9FFB3C}"/>
            </ac:grpSpMkLst>
          </pc:grpChg>
          <pc:picChg chg="add">
            <ac:chgData name="Beth Massi" userId="bd08b5aa-02b2-43fc-b15c-eeea7517ad71" providerId="ADAL" clId="{0A561C2B-4FEE-4D08-A7B0-AE208F688F47}" dt="2018-08-22T22:58:40.928" v="80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  <pc:picChg chg="del">
            <ac:chgData name="Beth Massi" userId="bd08b5aa-02b2-43fc-b15c-eeea7517ad71" providerId="ADAL" clId="{0A561C2B-4FEE-4D08-A7B0-AE208F688F47}" dt="2018-08-22T22:58:39.215" v="79" actId="478"/>
            <ac:picMkLst>
              <pc:docMk/>
              <pc:sldMasterMk cId="3593001564" sldId="2147483715"/>
              <pc:sldLayoutMk cId="408960744" sldId="2147483728"/>
              <ac:picMk id="6" creationId="{00000000-0000-0000-0000-000000000000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19.277" v="161"/>
          <pc:sldLayoutMkLst>
            <pc:docMk/>
            <pc:sldMasterMk cId="3593001564" sldId="2147483715"/>
            <pc:sldLayoutMk cId="227341295" sldId="2147483752"/>
          </pc:sldLayoutMkLst>
          <pc:grpChg chg="add">
            <ac:chgData name="Beth Massi" userId="bd08b5aa-02b2-43fc-b15c-eeea7517ad71" providerId="ADAL" clId="{0A561C2B-4FEE-4D08-A7B0-AE208F688F47}" dt="2018-08-22T23:08:19.277" v="161"/>
            <ac:grpSpMkLst>
              <pc:docMk/>
              <pc:sldMasterMk cId="3593001564" sldId="2147483715"/>
              <pc:sldLayoutMk cId="227341295" sldId="2147483752"/>
              <ac:grpSpMk id="7" creationId="{93C1D21A-13FA-4921-8587-2676E9000AD2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1.996" v="162"/>
          <pc:sldLayoutMkLst>
            <pc:docMk/>
            <pc:sldMasterMk cId="3593001564" sldId="2147483715"/>
            <pc:sldLayoutMk cId="4149648272" sldId="2147483753"/>
          </pc:sldLayoutMkLst>
          <pc:grpChg chg="add">
            <ac:chgData name="Beth Massi" userId="bd08b5aa-02b2-43fc-b15c-eeea7517ad71" providerId="ADAL" clId="{0A561C2B-4FEE-4D08-A7B0-AE208F688F47}" dt="2018-08-22T23:08:21.996" v="162"/>
            <ac:grpSpMkLst>
              <pc:docMk/>
              <pc:sldMasterMk cId="3593001564" sldId="2147483715"/>
              <pc:sldLayoutMk cId="4149648272" sldId="2147483753"/>
              <ac:grpSpMk id="4" creationId="{BE68560B-FABA-46FC-9E46-CDAB6A110710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5.386" v="163"/>
          <pc:sldLayoutMkLst>
            <pc:docMk/>
            <pc:sldMasterMk cId="3593001564" sldId="2147483715"/>
            <pc:sldLayoutMk cId="570410028" sldId="2147483754"/>
          </pc:sldLayoutMkLst>
          <pc:grpChg chg="add">
            <ac:chgData name="Beth Massi" userId="bd08b5aa-02b2-43fc-b15c-eeea7517ad71" providerId="ADAL" clId="{0A561C2B-4FEE-4D08-A7B0-AE208F688F47}" dt="2018-08-22T23:08:25.386" v="163"/>
            <ac:grpSpMkLst>
              <pc:docMk/>
              <pc:sldMasterMk cId="3593001564" sldId="2147483715"/>
              <pc:sldLayoutMk cId="570410028" sldId="2147483754"/>
              <ac:grpSpMk id="2" creationId="{B92C0DE0-809E-480D-A302-52199EA4E01D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11245976-3b4d-4794-a754-317688483df2"/>
    <ds:schemaRef ds:uri="http://schemas.microsoft.com/office/2006/documentManagement/types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13</Words>
  <Application>Microsoft Office PowerPoint</Application>
  <PresentationFormat>Widescreen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Title</vt:lpstr>
      <vt:lpstr>PowerPoint Presentation</vt:lpstr>
      <vt:lpstr>PowerPoint Presentation</vt:lpstr>
      <vt:lpstr>Demo intro slide</vt:lpstr>
      <vt:lpstr>Code Sample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1</cp:revision>
  <dcterms:created xsi:type="dcterms:W3CDTF">2018-01-09T22:22:16Z</dcterms:created>
  <dcterms:modified xsi:type="dcterms:W3CDTF">2018-08-22T23:12:03Z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