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5"/>
  </p:notesMasterIdLst>
  <p:sldIdLst>
    <p:sldId id="256" r:id="rId5"/>
    <p:sldId id="257" r:id="rId6"/>
    <p:sldId id="263" r:id="rId7"/>
    <p:sldId id="264" r:id="rId8"/>
    <p:sldId id="269" r:id="rId9"/>
    <p:sldId id="265" r:id="rId10"/>
    <p:sldId id="266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4"/>
            <p14:sldId id="269"/>
            <p14:sldId id="265"/>
            <p14:sldId id="266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FFFFFF"/>
    <a:srgbClr val="7FCC27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B1B8B-0CC7-4BD4-BC5F-643A4A45A31E}" v="205" dt="2018-08-22T23:12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122" d="100"/>
          <a:sy n="122" d="100"/>
        </p:scale>
        <p:origin x="32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29:32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43:59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0,'1892'1568,"-1875"-1554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44:19.2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2192 1,'-2179'2256,"2166"-2243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44:57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4493,'5168'-4493,"-5289"4598,111-96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45:43.2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1,'3718'3717,"-3701"-3699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31:46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5969,'7379'-5959,"-7367"5949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32:54.2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1,'3519'1566,"-3486"-1551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33:16.2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0,'0'4547,"0"-4518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33:27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0,'0'3764,"0"-3737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33:50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3553 0,'-3536'1649,"3519"-1641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34:23.4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5031 0,'-5009'4355,"4987"-4337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34:49.5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0,'3827'3446,"-3808"-3429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1T21:36:20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1 298,'1486'-289,"-1442"281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6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customXml" Target="../ink/ink5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24" Type="http://schemas.openxmlformats.org/officeDocument/2006/relationships/customXml" Target="../ink/ink11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9.png"/><Relationship Id="rId4" Type="http://schemas.openxmlformats.org/officeDocument/2006/relationships/customXml" Target="../ink/ink1.xml"/><Relationship Id="rId9" Type="http://schemas.openxmlformats.org/officeDocument/2006/relationships/image" Target="../media/image2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(LED)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Your Pi and Eat It Too: .NET Core on Raspberry 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18877"/>
            <a:ext cx="9860611" cy="1165866"/>
          </a:xfrm>
        </p:spPr>
        <p:txBody>
          <a:bodyPr/>
          <a:lstStyle/>
          <a:p>
            <a:r>
              <a:rPr lang="en-US" dirty="0"/>
              <a:t>Cam Soper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     @CamSoper         </a:t>
            </a:r>
            <a:r>
              <a:rPr lang="en-US" dirty="0" err="1"/>
              <a:t>CamSoper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8086B-2303-4345-B21F-9216CB124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5" y="4569726"/>
            <a:ext cx="630033" cy="630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86BC9-4C92-4ABC-970B-B4DC7F25C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55" y="4626121"/>
            <a:ext cx="630033" cy="5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9A99BB8-75A8-4B85-B9E9-C9B076F7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3" y="1829816"/>
            <a:ext cx="10306613" cy="36993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(LED)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1F4BD899-48C5-488D-8039-8963704A9216}"/>
              </a:ext>
            </a:extLst>
          </p:cNvPr>
          <p:cNvSpPr/>
          <p:nvPr/>
        </p:nvSpPr>
        <p:spPr bwMode="auto">
          <a:xfrm>
            <a:off x="1492908" y="5684310"/>
            <a:ext cx="1527463" cy="633845"/>
          </a:xfrm>
          <a:prstGeom prst="borderCallout2">
            <a:avLst>
              <a:gd name="adj1" fmla="val 52300"/>
              <a:gd name="adj2" fmla="val 104434"/>
              <a:gd name="adj3" fmla="val 52299"/>
              <a:gd name="adj4" fmla="val 123944"/>
              <a:gd name="adj5" fmla="val -189445"/>
              <a:gd name="adj6" fmla="val 134317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17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6826102" y="1202495"/>
            <a:ext cx="1403498" cy="627321"/>
          </a:xfrm>
          <a:prstGeom prst="borderCallout2">
            <a:avLst>
              <a:gd name="adj1" fmla="val 50953"/>
              <a:gd name="adj2" fmla="val -9848"/>
              <a:gd name="adj3" fmla="val 62818"/>
              <a:gd name="adj4" fmla="val -40910"/>
              <a:gd name="adj5" fmla="val 276907"/>
              <a:gd name="adj6" fmla="val -101212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8D95F3-9583-49AB-90B7-FF2097CAB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02" y="1506263"/>
            <a:ext cx="8261573" cy="43391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(Motor)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1F4BD899-48C5-488D-8039-8963704A9216}"/>
              </a:ext>
            </a:extLst>
          </p:cNvPr>
          <p:cNvSpPr/>
          <p:nvPr/>
        </p:nvSpPr>
        <p:spPr bwMode="auto">
          <a:xfrm>
            <a:off x="2051603" y="5533315"/>
            <a:ext cx="900625" cy="624103"/>
          </a:xfrm>
          <a:prstGeom prst="borderCallout2">
            <a:avLst>
              <a:gd name="adj1" fmla="val 52300"/>
              <a:gd name="adj2" fmla="val 104434"/>
              <a:gd name="adj3" fmla="val 52299"/>
              <a:gd name="adj4" fmla="val 123944"/>
              <a:gd name="adj5" fmla="val -4276"/>
              <a:gd name="adj6" fmla="val 151444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5V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1800167" y="2129460"/>
            <a:ext cx="1403498" cy="627321"/>
          </a:xfrm>
          <a:prstGeom prst="borderCallout2">
            <a:avLst>
              <a:gd name="adj1" fmla="val 54266"/>
              <a:gd name="adj2" fmla="val 107129"/>
              <a:gd name="adj3" fmla="val 64474"/>
              <a:gd name="adj4" fmla="val 132334"/>
              <a:gd name="adj5" fmla="val 243779"/>
              <a:gd name="adj6" fmla="val 166798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Ground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4F015F5-F4CC-4C9A-BEFC-FEE5A38FF7DB}"/>
              </a:ext>
            </a:extLst>
          </p:cNvPr>
          <p:cNvSpPr/>
          <p:nvPr/>
        </p:nvSpPr>
        <p:spPr bwMode="auto">
          <a:xfrm>
            <a:off x="8233665" y="5164918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33504"/>
              <a:gd name="adj4" fmla="val -68368"/>
              <a:gd name="adj5" fmla="val 7583"/>
              <a:gd name="adj6" fmla="val -82041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17</a:t>
            </a:r>
          </a:p>
        </p:txBody>
      </p:sp>
    </p:spTree>
    <p:extLst>
      <p:ext uri="{BB962C8B-B14F-4D97-AF65-F5344CB8AC3E}">
        <p14:creationId xmlns:p14="http://schemas.microsoft.com/office/powerpoint/2010/main" val="13561626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105C65B-FE6E-4AF8-BC3E-78BA2B0A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9" y="1484195"/>
            <a:ext cx="10762842" cy="48877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Reversible Motor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CDBFCB-3E0B-41B8-928C-8DFA73C731A1}"/>
                  </a:ext>
                </a:extLst>
              </p14:cNvPr>
              <p14:cNvContentPartPr/>
              <p14:nvPr/>
            </p14:nvContentPartPr>
            <p14:xfrm>
              <a:off x="812671" y="-16972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CDBFCB-3E0B-41B8-928C-8DFA73C731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671" y="-27772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E470E0-5D78-4C93-9FA8-407F0C47410A}"/>
                  </a:ext>
                </a:extLst>
              </p14:cNvPr>
              <p14:cNvContentPartPr/>
              <p14:nvPr/>
            </p14:nvContentPartPr>
            <p14:xfrm>
              <a:off x="4581671" y="1980062"/>
              <a:ext cx="2661320" cy="2148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E470E0-5D78-4C93-9FA8-407F0C4741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8034" y="1872062"/>
                <a:ext cx="2768954" cy="23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D1B01B-1299-40FD-AFB1-A4C03E42A7DF}"/>
                  </a:ext>
                </a:extLst>
              </p14:cNvPr>
              <p14:cNvContentPartPr/>
              <p14:nvPr/>
            </p14:nvContentPartPr>
            <p14:xfrm>
              <a:off x="7775431" y="2121902"/>
              <a:ext cx="1278720" cy="569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D1B01B-1299-40FD-AFB1-A4C03E42A7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21431" y="2014262"/>
                <a:ext cx="138636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CAC2D6-5ABC-4163-B6D1-C5FB27671915}"/>
                  </a:ext>
                </a:extLst>
              </p14:cNvPr>
              <p14:cNvContentPartPr/>
              <p14:nvPr/>
            </p14:nvContentPartPr>
            <p14:xfrm>
              <a:off x="8942911" y="2709062"/>
              <a:ext cx="360" cy="1647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CAC2D6-5ABC-4163-B6D1-C5FB276719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88911" y="2601062"/>
                <a:ext cx="108000" cy="18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55A096-9306-4E50-9EB2-0A8DAEE34D13}"/>
                  </a:ext>
                </a:extLst>
              </p14:cNvPr>
              <p14:cNvContentPartPr/>
              <p14:nvPr/>
            </p14:nvContentPartPr>
            <p14:xfrm>
              <a:off x="9055591" y="2844422"/>
              <a:ext cx="360" cy="1365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55A096-9306-4E50-9EB2-0A8DAEE34D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01951" y="2736422"/>
                <a:ext cx="108000" cy="15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1D99EC-94A0-4F3E-9125-75409C2A2557}"/>
                  </a:ext>
                </a:extLst>
              </p14:cNvPr>
              <p14:cNvContentPartPr/>
              <p14:nvPr/>
            </p14:nvContentPartPr>
            <p14:xfrm>
              <a:off x="7731151" y="4248782"/>
              <a:ext cx="1279440" cy="596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1D99EC-94A0-4F3E-9125-75409C2A25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77151" y="4140782"/>
                <a:ext cx="138708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1D596B-C089-4F64-92D9-D283E6D3675F}"/>
                  </a:ext>
                </a:extLst>
              </p14:cNvPr>
              <p14:cNvContentPartPr/>
              <p14:nvPr/>
            </p14:nvContentPartPr>
            <p14:xfrm>
              <a:off x="5936911" y="3984542"/>
              <a:ext cx="1811520" cy="1574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1D596B-C089-4F64-92D9-D283E6D367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82911" y="3876542"/>
                <a:ext cx="1919160" cy="17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47235D8-101E-4151-A545-2E13364B8EC5}"/>
                  </a:ext>
                </a:extLst>
              </p14:cNvPr>
              <p14:cNvContentPartPr/>
              <p14:nvPr/>
            </p14:nvContentPartPr>
            <p14:xfrm>
              <a:off x="4633711" y="4265702"/>
              <a:ext cx="1384560" cy="1246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47235D8-101E-4151-A545-2E13364B8E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9711" y="4157702"/>
                <a:ext cx="1492200" cy="14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237289-B6FA-4530-8A0A-C51DE91FD72D}"/>
                  </a:ext>
                </a:extLst>
              </p14:cNvPr>
              <p14:cNvContentPartPr/>
              <p14:nvPr/>
            </p14:nvContentPartPr>
            <p14:xfrm>
              <a:off x="7289071" y="1863062"/>
              <a:ext cx="551160" cy="10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237289-B6FA-4530-8A0A-C51DE91FD7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35431" y="1755422"/>
                <a:ext cx="658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9ED3CF-F0EA-4D42-BBFA-D2C11545137E}"/>
                  </a:ext>
                </a:extLst>
              </p14:cNvPr>
              <p14:cNvContentPartPr/>
              <p14:nvPr/>
            </p14:nvContentPartPr>
            <p14:xfrm>
              <a:off x="7822271" y="2224837"/>
              <a:ext cx="687240" cy="56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9ED3CF-F0EA-4D42-BBFA-D2C1154513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68271" y="2116837"/>
                <a:ext cx="79488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A586F7-6435-4DA9-8FF2-C04CACA72D08}"/>
                  </a:ext>
                </a:extLst>
              </p14:cNvPr>
              <p14:cNvContentPartPr/>
              <p14:nvPr/>
            </p14:nvContentPartPr>
            <p14:xfrm>
              <a:off x="7721831" y="2799037"/>
              <a:ext cx="789480" cy="81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A586F7-6435-4DA9-8FF2-C04CACA72D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67831" y="2691397"/>
                <a:ext cx="897120" cy="10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4976CE-2F69-4534-8846-E81F04EBB764}"/>
                  </a:ext>
                </a:extLst>
              </p14:cNvPr>
              <p14:cNvContentPartPr/>
              <p14:nvPr/>
            </p14:nvContentPartPr>
            <p14:xfrm>
              <a:off x="5957471" y="4213477"/>
              <a:ext cx="1860840" cy="1617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4976CE-2F69-4534-8846-E81F04EBB7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03831" y="4105477"/>
                <a:ext cx="1968480" cy="18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D5304B0-B5F4-4668-9097-575A9DCE5098}"/>
                  </a:ext>
                </a:extLst>
              </p14:cNvPr>
              <p14:cNvContentPartPr/>
              <p14:nvPr/>
            </p14:nvContentPartPr>
            <p14:xfrm>
              <a:off x="4581671" y="4462441"/>
              <a:ext cx="1344960" cy="1344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D5304B0-B5F4-4668-9097-575A9DCE50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27671" y="4354801"/>
                <a:ext cx="1452600" cy="15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073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Button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2922386" y="5079500"/>
            <a:ext cx="1403498" cy="627321"/>
          </a:xfrm>
          <a:prstGeom prst="borderCallout2">
            <a:avLst>
              <a:gd name="adj1" fmla="val 54266"/>
              <a:gd name="adj2" fmla="val 107129"/>
              <a:gd name="adj3" fmla="val 52879"/>
              <a:gd name="adj4" fmla="val 123450"/>
              <a:gd name="adj5" fmla="val -155412"/>
              <a:gd name="adj6" fmla="val 151990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3.3 V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4F015F5-F4CC-4C9A-BEFC-FEE5A38FF7DB}"/>
              </a:ext>
            </a:extLst>
          </p:cNvPr>
          <p:cNvSpPr/>
          <p:nvPr/>
        </p:nvSpPr>
        <p:spPr bwMode="auto">
          <a:xfrm>
            <a:off x="7142621" y="1044442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201026"/>
              <a:gd name="adj6" fmla="val -105851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20</a:t>
            </a:r>
          </a:p>
        </p:txBody>
      </p:sp>
    </p:spTree>
    <p:extLst>
      <p:ext uri="{BB962C8B-B14F-4D97-AF65-F5344CB8AC3E}">
        <p14:creationId xmlns:p14="http://schemas.microsoft.com/office/powerpoint/2010/main" val="13502926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9FCC1-A5D1-408E-B94A-C8FBE1B65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20" y="1944107"/>
            <a:ext cx="9452445" cy="34413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Array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1231835" y="5337618"/>
            <a:ext cx="1403498" cy="627321"/>
          </a:xfrm>
          <a:prstGeom prst="borderCallout2">
            <a:avLst>
              <a:gd name="adj1" fmla="val 54266"/>
              <a:gd name="adj2" fmla="val 107129"/>
              <a:gd name="adj3" fmla="val 52879"/>
              <a:gd name="adj4" fmla="val 123450"/>
              <a:gd name="adj5" fmla="val -117315"/>
              <a:gd name="adj6" fmla="val 149769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3.3 V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4F015F5-F4CC-4C9A-BEFC-FEE5A38FF7DB}"/>
              </a:ext>
            </a:extLst>
          </p:cNvPr>
          <p:cNvSpPr/>
          <p:nvPr/>
        </p:nvSpPr>
        <p:spPr bwMode="auto">
          <a:xfrm>
            <a:off x="9844258" y="1249719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201026"/>
              <a:gd name="adj6" fmla="val -105851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21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08132C0E-3463-4A8D-A917-F296462CA5ED}"/>
              </a:ext>
            </a:extLst>
          </p:cNvPr>
          <p:cNvSpPr/>
          <p:nvPr/>
        </p:nvSpPr>
        <p:spPr bwMode="auto">
          <a:xfrm>
            <a:off x="8728968" y="514150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364960"/>
              <a:gd name="adj6" fmla="val -92245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20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1F86B20-A588-4688-893A-6083602B53DF}"/>
              </a:ext>
            </a:extLst>
          </p:cNvPr>
          <p:cNvSpPr/>
          <p:nvPr/>
        </p:nvSpPr>
        <p:spPr bwMode="auto">
          <a:xfrm>
            <a:off x="6307886" y="5129079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-220286"/>
              <a:gd name="adj6" fmla="val -41225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16</a:t>
            </a:r>
          </a:p>
        </p:txBody>
      </p:sp>
    </p:spTree>
    <p:extLst>
      <p:ext uri="{BB962C8B-B14F-4D97-AF65-F5344CB8AC3E}">
        <p14:creationId xmlns:p14="http://schemas.microsoft.com/office/powerpoint/2010/main" val="28110422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11245976-3b4d-4794-a754-317688483df2"/>
    <ds:schemaRef ds:uri="569b343d-e775-480b-9b2b-6a6986deb9b0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</TotalTime>
  <Words>74</Words>
  <Application>Microsoft Office PowerPoint</Application>
  <PresentationFormat>Widescreen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Have Your Pi and Eat It Too: .NET Core on Raspberry Pi</vt:lpstr>
      <vt:lpstr>Hello World (LED)</vt:lpstr>
      <vt:lpstr>Hello World (Motor)</vt:lpstr>
      <vt:lpstr>Reversible Motor</vt:lpstr>
      <vt:lpstr>Push Button</vt:lpstr>
      <vt:lpstr>LED Array</vt:lpstr>
      <vt:lpstr>PowerPoint Presentation</vt:lpstr>
      <vt:lpstr>Demo intro slide</vt:lpstr>
      <vt:lpstr>Hello World (LED)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Cam Soper</cp:lastModifiedBy>
  <cp:revision>17</cp:revision>
  <dcterms:created xsi:type="dcterms:W3CDTF">2018-01-09T22:22:16Z</dcterms:created>
  <dcterms:modified xsi:type="dcterms:W3CDTF">2018-09-12T00:10:59Z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