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11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53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8E53-B786-483C-B1E6-029CCDF0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10395-C56A-48C7-AAD5-A192E192D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1875-6633-47B4-BBE5-E417F52D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B4C9-E077-4B49-9C49-044757A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D0BC-B7FA-4625-9864-628030A5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EDC-E183-4B8A-96C2-38310764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0F8D-5C5E-44A1-A9EA-7B5741924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40E3-B5A6-48EE-9915-2A6227A3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6A67-055A-4F62-85CE-42DFCAB1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5898-6A1D-4F14-A919-A69C85A6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8CD14-5459-4BF4-888B-DDBB21099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3CB7F-080E-42EA-AF42-BE0143DA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F969-CB40-4A5C-88AB-D8D15E5F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FB54-239F-4C67-A4C2-A6A5AE4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448A-7B8B-4462-97ED-BF1DC028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166D-CA70-45EF-A5CE-130DE9BD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E2DF-88EE-4A39-B846-E3793D1F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BA4B-0909-4086-864D-5DC73A78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F65A-D639-405B-8130-EED1FB11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115E-1E71-46FB-AD96-29D65197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3312-60EB-4975-96F4-363C4206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DEFA-B630-4A30-AA70-435F31C0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79BC-B326-4F19-BC58-0D3FF12E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B1F9-775F-4F12-8471-26B9C07B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C05D-43F1-4BA4-B562-4CCF99C7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7679-B1C5-4F0F-A822-8767C820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A1BF-5439-4EB2-8651-F063BB1D6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088E6-2965-4F16-893A-27CAB2FB5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FE756-BC5A-4CA8-9A90-CAE5ADFA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2DCB-A745-4CD8-856B-4BECF264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3835-E70B-4136-B9EF-90FDC356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8CEB-D308-4677-A653-604C2B36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D4F8-B018-4C63-A4D1-2ABFC2AF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7047-BECE-4671-8F02-2A349A692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FEDDE-DE06-4F51-8B80-3959E7FA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D2D29-8E09-42C2-981B-A37213A41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BF6C5-A6FC-4525-8FA8-E0F5DC39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CB596-79DA-4981-9683-8CB63CE5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166E2-096E-4E18-9959-BC3510B7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6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C77D-4704-492D-BB5C-402A3B4D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793A2-1E72-4EAF-A345-F8BEDFE4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20FAC-0EC5-4FF1-B15D-36E86FDB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C8936-6578-4228-B5F3-C5CA5242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D1DB7-0905-43D9-9F72-642B3006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675A9-ACDF-47DB-BD6B-2F3F4313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7866-B74A-4AEC-A58C-9AC835B3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A041-B3F8-4663-B094-0ED259CE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80FC-9057-445A-B4FC-9A0680F1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02C4-A3C6-4302-8FC8-FD04588E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D9F0-A3FD-4233-961A-696A366C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B7B33-A962-491A-9F6F-3E31C8DC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8C786-961A-48E3-B0C1-6C5EF312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545D-73F2-4642-9B48-B77E1FA5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C2E12-A39A-4BD6-A7D1-B34725631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DD08F-C8BB-4AAD-89BD-5D08DEAF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9D13A-2397-4BE8-9CEE-74C361C9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1A085-AC18-424C-995F-7C310F96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37849-B7A2-4BBF-B6CB-CDC0370C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60C22-3130-4B3D-9F3B-E4ACBDF1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C4CE-AF4D-479F-99B3-46317F1F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5923-1745-4A41-B524-2B9C33F24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8014-1572-48A7-8E8F-F57578BA0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8C60-5B46-4D1C-B42D-440E78D2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2EA34-EA2A-4E2D-9F64-59C32B6A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712"/>
            <a:ext cx="12192000" cy="6706525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177531" y="101063"/>
            <a:ext cx="6736514" cy="175432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.NET Docs Show</a:t>
            </a:r>
          </a:p>
          <a:p>
            <a:r>
              <a: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 starts at 11:00 AM US/Central!</a:t>
            </a:r>
          </a:p>
          <a:p>
            <a:r>
              <a:rPr lang="en-US" sz="36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https://dotnetdocs.dev</a:t>
            </a:r>
          </a:p>
        </p:txBody>
      </p:sp>
    </p:spTree>
    <p:extLst>
      <p:ext uri="{BB962C8B-B14F-4D97-AF65-F5344CB8AC3E}">
        <p14:creationId xmlns:p14="http://schemas.microsoft.com/office/powerpoint/2010/main" val="40590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65A2BC-504A-4C0C-801A-43F5C8BB5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3" y="1362071"/>
            <a:ext cx="10188761" cy="56507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177531" y="101063"/>
            <a:ext cx="6736514" cy="175432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.NET Docs Show</a:t>
            </a:r>
          </a:p>
          <a:p>
            <a:r>
              <a: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Thursdays at 11:00 AM US/Central</a:t>
            </a:r>
          </a:p>
          <a:p>
            <a:r>
              <a:rPr lang="en-US" sz="36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https://dotnetdocs.dev</a:t>
            </a:r>
          </a:p>
        </p:txBody>
      </p:sp>
    </p:spTree>
    <p:extLst>
      <p:ext uri="{BB962C8B-B14F-4D97-AF65-F5344CB8AC3E}">
        <p14:creationId xmlns:p14="http://schemas.microsoft.com/office/powerpoint/2010/main" val="183666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225" y="0"/>
            <a:ext cx="14754225" cy="6858000"/>
          </a:xfrm>
          <a:prstGeom prst="rect">
            <a:avLst/>
          </a:prstGeom>
        </p:spPr>
      </p:pic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CE3D2DFD-9326-4008-96FC-BEFD2FCE3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4" y="-249417"/>
            <a:ext cx="12725335" cy="73568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1254059" y="588341"/>
            <a:ext cx="4657434" cy="132343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.NET Docs Show will be right back!</a:t>
            </a:r>
          </a:p>
        </p:txBody>
      </p:sp>
    </p:spTree>
    <p:extLst>
      <p:ext uri="{BB962C8B-B14F-4D97-AF65-F5344CB8AC3E}">
        <p14:creationId xmlns:p14="http://schemas.microsoft.com/office/powerpoint/2010/main" val="285008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2B9678-DBFA-4FD2-94C0-72B48FDC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5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2B9678-DBFA-4FD2-94C0-72B48FDC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4" y="4500990"/>
            <a:ext cx="1659538" cy="17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7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08" y="1147123"/>
            <a:ext cx="3688990" cy="38981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675B6-F6B2-4E44-9D80-AA94A3B092F5}"/>
              </a:ext>
            </a:extLst>
          </p:cNvPr>
          <p:cNvSpPr/>
          <p:nvPr/>
        </p:nvSpPr>
        <p:spPr>
          <a:xfrm>
            <a:off x="5669880" y="2074668"/>
            <a:ext cx="5616723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7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         Docs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816E3D0-F7B9-48D1-ADB2-938B3C1CB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5144" y="1713944"/>
            <a:ext cx="1951458" cy="19514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5115CB-CDC0-4B4F-81E8-D896904CCFE0}"/>
              </a:ext>
            </a:extLst>
          </p:cNvPr>
          <p:cNvSpPr/>
          <p:nvPr/>
        </p:nvSpPr>
        <p:spPr>
          <a:xfrm>
            <a:off x="6921706" y="3571253"/>
            <a:ext cx="2542623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291291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 Soper</dc:creator>
  <cp:lastModifiedBy>Cam Soper</cp:lastModifiedBy>
  <cp:revision>13</cp:revision>
  <dcterms:created xsi:type="dcterms:W3CDTF">2020-06-25T19:50:58Z</dcterms:created>
  <dcterms:modified xsi:type="dcterms:W3CDTF">2020-07-10T21:46:09Z</dcterms:modified>
</cp:coreProperties>
</file>