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15E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9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5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8E53-B786-483C-B1E6-029CCDF0D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10395-C56A-48C7-AAD5-A192E192D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1875-6633-47B4-BBE5-E417F52D6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7B4C9-E077-4B49-9C49-044757AD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DD0BC-B7FA-4625-9864-628030A5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5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5EDC-E183-4B8A-96C2-38310764B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D0F8D-5C5E-44A1-A9EA-7B5741924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940E3-B5A6-48EE-9915-2A6227A3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96A67-055A-4F62-85CE-42DFCAB1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25898-6A1D-4F14-A919-A69C85A6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6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8CD14-5459-4BF4-888B-DDBB210999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3CB7F-080E-42EA-AF42-BE0143DA9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EF969-CB40-4A5C-88AB-D8D15E5F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EFB54-239F-4C67-A4C2-A6A5AE4E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0448A-7B8B-4462-97ED-BF1DC028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1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9166D-CA70-45EF-A5CE-130DE9BDB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9E2DF-88EE-4A39-B846-E3793D1F2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3BA4B-0909-4086-864D-5DC73A78C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0F65A-D639-405B-8130-EED1FB118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F115E-1E71-46FB-AD96-29D65197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8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3312-60EB-4975-96F4-363C4206A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5DEFA-B630-4A30-AA70-435F31C0A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679BC-B326-4F19-BC58-0D3FF12E6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5B1F9-775F-4F12-8471-26B9C07B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4C05D-43F1-4BA4-B562-4CCF99C7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5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57679-B1C5-4F0F-A822-8767C820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2A1BF-5439-4EB2-8651-F063BB1D6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088E6-2965-4F16-893A-27CAB2FB5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FE756-BC5A-4CA8-9A90-CAE5ADFA6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52DCB-A745-4CD8-856B-4BECF264B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43835-E70B-4136-B9EF-90FDC356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4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8CEB-D308-4677-A653-604C2B36B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ED4F8-B018-4C63-A4D1-2ABFC2AF0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C7047-BECE-4671-8F02-2A349A692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FEDDE-DE06-4F51-8B80-3959E7FAA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6D2D29-8E09-42C2-981B-A37213A41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BBF6C5-A6FC-4525-8FA8-E0F5DC393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CB596-79DA-4981-9683-8CB63CE50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4166E2-096E-4E18-9959-BC3510B7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6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C77D-4704-492D-BB5C-402A3B4D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5793A2-1E72-4EAF-A345-F8BEDFE4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820FAC-0EC5-4FF1-B15D-36E86FDB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9C8936-6578-4228-B5F3-C5CA5242D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2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7D1DB7-0905-43D9-9F72-642B3006B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675A9-ACDF-47DB-BD6B-2F3F4313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F7866-B74A-4AEC-A58C-9AC835B35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3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6A041-B3F8-4663-B094-0ED259CE7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980FC-9057-445A-B4FC-9A0680F13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302C4-A3C6-4302-8FC8-FD04588EF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0D9F0-A3FD-4233-961A-696A366C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B7B33-A962-491A-9F6F-3E31C8DC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8C786-961A-48E3-B0C1-6C5EF312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3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545D-73F2-4642-9B48-B77E1FA5C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DC2E12-A39A-4BD6-A7D1-B34725631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DD08F-C8BB-4AAD-89BD-5D08DEAF7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9D13A-2397-4BE8-9CEE-74C361C9E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1A085-AC18-424C-995F-7C310F967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37849-B7A2-4BBF-B6CB-CDC0370C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6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A60C22-3130-4B3D-9F3B-E4ACBDF1D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EC4CE-AF4D-479F-99B3-46317F1F9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A5923-1745-4A41-B524-2B9C33F24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A50E9-7867-4611-83A7-BE32F136494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88014-1572-48A7-8E8F-F57578BA0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E8C60-5B46-4D1C-B42D-440E78D26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5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63F37FA-7BFB-413D-A71B-33783A093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52EA34-EA2A-4E2D-9F64-59C32B6A3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126"/>
            <a:ext cx="12192000" cy="6706525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73472F-9250-43EA-97E7-EE825E72B809}"/>
              </a:ext>
            </a:extLst>
          </p:cNvPr>
          <p:cNvSpPr/>
          <p:nvPr/>
        </p:nvSpPr>
        <p:spPr>
          <a:xfrm>
            <a:off x="2096185" y="2434381"/>
            <a:ext cx="7999629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Starting soon!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E59ACA-0135-4DCF-A53F-4078EAA2C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6694" y="148126"/>
            <a:ext cx="4401205" cy="243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7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CC8715-D0B6-4BCB-9F57-E9174DBD7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3C0AB9-9351-427C-A1F0-FFAA0C210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96941" y="3763788"/>
            <a:ext cx="2844935" cy="30062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23B507-65B1-46AE-9EF3-A7409FEAB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257" y="178425"/>
            <a:ext cx="4975483" cy="27476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8DD75E-2A17-4140-BE31-0EA279E602FC}"/>
              </a:ext>
            </a:extLst>
          </p:cNvPr>
          <p:cNvSpPr txBox="1"/>
          <p:nvPr/>
        </p:nvSpPr>
        <p:spPr>
          <a:xfrm>
            <a:off x="412953" y="2825409"/>
            <a:ext cx="817078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</a:rPr>
              <a:t>✨ Special Episode! ✨</a:t>
            </a:r>
            <a:br>
              <a:rPr lang="en-US" dirty="0">
                <a:solidFill>
                  <a:schemeClr val="bg2"/>
                </a:solidFill>
              </a:rPr>
            </a:br>
            <a:br>
              <a:rPr lang="en-US" dirty="0">
                <a:solidFill>
                  <a:schemeClr val="bg2"/>
                </a:solidFill>
              </a:rPr>
            </a:br>
            <a:r>
              <a:rPr lang="en-US" sz="4000" b="1" dirty="0">
                <a:solidFill>
                  <a:srgbClr val="F8F9FA"/>
                </a:solidFill>
                <a:latin typeface="SFMono-Regular"/>
              </a:rPr>
              <a:t>.NET IoT </a:t>
            </a:r>
            <a:r>
              <a:rPr lang="en-US" sz="4000" b="1" i="0" dirty="0">
                <a:solidFill>
                  <a:srgbClr val="F8F9FA"/>
                </a:solidFill>
                <a:effectLst/>
                <a:latin typeface="SFMono-Regular"/>
              </a:rPr>
              <a:t>Ask Me Anything</a:t>
            </a:r>
          </a:p>
          <a:p>
            <a:r>
              <a:rPr lang="en-US" sz="3200" dirty="0">
                <a:solidFill>
                  <a:schemeClr val="bg2"/>
                </a:solidFill>
              </a:rPr>
              <a:t>with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4000" b="1" dirty="0">
                <a:solidFill>
                  <a:schemeClr val="bg2"/>
                </a:solidFill>
              </a:rPr>
              <a:t>Laurent </a:t>
            </a:r>
            <a:r>
              <a:rPr lang="en-US" sz="4000" b="1" dirty="0" err="1">
                <a:solidFill>
                  <a:schemeClr val="bg2"/>
                </a:solidFill>
              </a:rPr>
              <a:t>Ellerbach</a:t>
            </a:r>
            <a:r>
              <a:rPr lang="en-US" sz="4000" b="1" dirty="0">
                <a:solidFill>
                  <a:schemeClr val="bg2"/>
                </a:solidFill>
              </a:rPr>
              <a:t>, </a:t>
            </a:r>
            <a:r>
              <a:rPr lang="en-US" sz="4000" b="1" i="0" dirty="0">
                <a:solidFill>
                  <a:srgbClr val="F8F9FA"/>
                </a:solidFill>
                <a:effectLst/>
                <a:latin typeface="SFMono-Regular"/>
              </a:rPr>
              <a:t>Krzysztof </a:t>
            </a:r>
            <a:r>
              <a:rPr lang="en-US" sz="4000" b="1" i="0" dirty="0" err="1">
                <a:solidFill>
                  <a:srgbClr val="F8F9FA"/>
                </a:solidFill>
                <a:effectLst/>
                <a:latin typeface="SFMono-Regular"/>
              </a:rPr>
              <a:t>Wicher</a:t>
            </a:r>
            <a:r>
              <a:rPr lang="en-US" sz="4000" b="1" dirty="0">
                <a:solidFill>
                  <a:schemeClr val="bg2"/>
                </a:solidFill>
              </a:rPr>
              <a:t>, </a:t>
            </a:r>
            <a:r>
              <a:rPr lang="en-US" sz="3200" dirty="0">
                <a:solidFill>
                  <a:schemeClr val="bg2"/>
                </a:solidFill>
              </a:rPr>
              <a:t>and</a:t>
            </a:r>
            <a:r>
              <a:rPr lang="en-US" sz="4000" b="1" dirty="0">
                <a:solidFill>
                  <a:schemeClr val="bg2"/>
                </a:solidFill>
              </a:rPr>
              <a:t> </a:t>
            </a:r>
            <a:r>
              <a:rPr lang="en-US" sz="4000" b="1" i="0" dirty="0">
                <a:solidFill>
                  <a:srgbClr val="F8F9FA"/>
                </a:solidFill>
                <a:effectLst/>
                <a:latin typeface="SFMono-Regular"/>
              </a:rPr>
              <a:t>Jose Perez Rodriguez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382353-7470-4A32-B921-9E9C3C2F6BEE}"/>
              </a:ext>
            </a:extLst>
          </p:cNvPr>
          <p:cNvSpPr txBox="1"/>
          <p:nvPr/>
        </p:nvSpPr>
        <p:spPr>
          <a:xfrm>
            <a:off x="412954" y="5767201"/>
            <a:ext cx="9615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2"/>
                </a:solidFill>
              </a:rPr>
              <a:t>Monday</a:t>
            </a:r>
            <a:r>
              <a:rPr lang="en-US" sz="4400" dirty="0">
                <a:solidFill>
                  <a:schemeClr val="bg2"/>
                </a:solidFill>
              </a:rPr>
              <a:t> | 9 AM US/Pacific (16:00 UTC)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328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CC8715-D0B6-4BCB-9F57-E9174DBD7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3C0AB9-9351-427C-A1F0-FFAA0C210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96941" y="3763788"/>
            <a:ext cx="2844935" cy="30062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23B507-65B1-46AE-9EF3-A7409FEAB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257" y="178425"/>
            <a:ext cx="4975483" cy="27476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382353-7470-4A32-B921-9E9C3C2F6BEE}"/>
              </a:ext>
            </a:extLst>
          </p:cNvPr>
          <p:cNvSpPr txBox="1"/>
          <p:nvPr/>
        </p:nvSpPr>
        <p:spPr>
          <a:xfrm>
            <a:off x="412954" y="5767201"/>
            <a:ext cx="9615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2"/>
                </a:solidFill>
              </a:rPr>
              <a:t>Mondays</a:t>
            </a:r>
            <a:r>
              <a:rPr lang="en-US" sz="4400" dirty="0">
                <a:solidFill>
                  <a:schemeClr val="bg2"/>
                </a:solidFill>
              </a:rPr>
              <a:t> | 9 AM US/Pacific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78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63F37FA-7BFB-413D-A71B-33783A093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65A2BC-504A-4C0C-801A-43F5C8BB5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6" y="383919"/>
            <a:ext cx="12000167" cy="665541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73472F-9250-43EA-97E7-EE825E72B809}"/>
              </a:ext>
            </a:extLst>
          </p:cNvPr>
          <p:cNvSpPr/>
          <p:nvPr/>
        </p:nvSpPr>
        <p:spPr>
          <a:xfrm>
            <a:off x="2269375" y="4849624"/>
            <a:ext cx="9922625" cy="138499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40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Mondays </a:t>
            </a:r>
            <a:r>
              <a:rPr lang="en-US" sz="4000" b="1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9 </a:t>
            </a:r>
            <a:r>
              <a:rPr lang="en-US" sz="40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 US/Pacific (16:00 UTC)</a:t>
            </a:r>
          </a:p>
          <a:p>
            <a:pPr algn="r"/>
            <a:r>
              <a:rPr lang="en-US" sz="44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https://dotnetdocs.dev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9BB72C-D3F9-40B2-8F52-EBBA15AC8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16" y="181331"/>
            <a:ext cx="4401205" cy="243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65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63F37FA-7BFB-413D-A71B-33783A093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2225" y="0"/>
            <a:ext cx="14754225" cy="6858000"/>
          </a:xfrm>
          <a:prstGeom prst="rect">
            <a:avLst/>
          </a:prstGeom>
        </p:spPr>
      </p:pic>
      <p:pic>
        <p:nvPicPr>
          <p:cNvPr id="4" name="Picture 3" descr="A picture containing toy&#10;&#10;Description automatically generated">
            <a:extLst>
              <a:ext uri="{FF2B5EF4-FFF2-40B4-BE49-F238E27FC236}">
                <a16:creationId xmlns:a16="http://schemas.microsoft.com/office/drawing/2014/main" id="{CE3D2DFD-9326-4008-96FC-BEFD2FCE3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174" y="-249417"/>
            <a:ext cx="12725335" cy="735683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73472F-9250-43EA-97E7-EE825E72B809}"/>
              </a:ext>
            </a:extLst>
          </p:cNvPr>
          <p:cNvSpPr/>
          <p:nvPr/>
        </p:nvSpPr>
        <p:spPr>
          <a:xfrm>
            <a:off x="428150" y="2578643"/>
            <a:ext cx="4657434" cy="70788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will be right back!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4E3841-07AF-448B-A46D-3F1273279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459" y="246448"/>
            <a:ext cx="4401205" cy="243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82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2B9678-DBFA-4FD2-94C0-72B48FDCE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25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2B9678-DBFA-4FD2-94C0-72B48FDCE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3C0AB9-9351-427C-A1F0-FFAA0C210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14" y="4500990"/>
            <a:ext cx="1659538" cy="175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7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CC8715-D0B6-4BCB-9F57-E9174DBD7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3C0AB9-9351-427C-A1F0-FFAA0C210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308" y="1147123"/>
            <a:ext cx="3688990" cy="389811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675B6-F6B2-4E44-9D80-AA94A3B092F5}"/>
              </a:ext>
            </a:extLst>
          </p:cNvPr>
          <p:cNvSpPr/>
          <p:nvPr/>
        </p:nvSpPr>
        <p:spPr>
          <a:xfrm>
            <a:off x="5669880" y="2074668"/>
            <a:ext cx="5616723" cy="120032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72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         Docs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816E3D0-F7B9-48D1-ADB2-938B3C1CB6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25144" y="1713944"/>
            <a:ext cx="1951458" cy="195145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A5115CB-CDC0-4B4F-81E8-D896904CCFE0}"/>
              </a:ext>
            </a:extLst>
          </p:cNvPr>
          <p:cNvSpPr/>
          <p:nvPr/>
        </p:nvSpPr>
        <p:spPr>
          <a:xfrm>
            <a:off x="6921706" y="3571253"/>
            <a:ext cx="2542623" cy="120032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Show</a:t>
            </a:r>
          </a:p>
        </p:txBody>
      </p:sp>
    </p:spTree>
    <p:extLst>
      <p:ext uri="{BB962C8B-B14F-4D97-AF65-F5344CB8AC3E}">
        <p14:creationId xmlns:p14="http://schemas.microsoft.com/office/powerpoint/2010/main" val="2912913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CC8715-D0B6-4BCB-9F57-E9174DBD7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3C0AB9-9351-427C-A1F0-FFAA0C210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67" y="1788957"/>
            <a:ext cx="4477500" cy="47313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23B507-65B1-46AE-9EF3-A7409FEAB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831" y="214502"/>
            <a:ext cx="9054169" cy="50000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2D00D6-4E45-4A28-BF1E-0350DE08B1E4}"/>
              </a:ext>
            </a:extLst>
          </p:cNvPr>
          <p:cNvSpPr txBox="1"/>
          <p:nvPr/>
        </p:nvSpPr>
        <p:spPr>
          <a:xfrm>
            <a:off x="2856940" y="5266841"/>
            <a:ext cx="9615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</a:rPr>
              <a:t>Mondays</a:t>
            </a:r>
            <a:r>
              <a:rPr lang="en-US" sz="4400" dirty="0">
                <a:solidFill>
                  <a:schemeClr val="bg2"/>
                </a:solidFill>
              </a:rPr>
              <a:t> | 9 AM US/Pacific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148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CC8715-D0B6-4BCB-9F57-E9174DBD7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23B507-65B1-46AE-9EF3-A7409FEAB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06" y="217241"/>
            <a:ext cx="11883194" cy="6562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3C0AB9-9351-427C-A1F0-FFAA0C210B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46561" y="3494906"/>
            <a:ext cx="3028261" cy="319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19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CC8715-D0B6-4BCB-9F57-E9174DBD7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3C0AB9-9351-427C-A1F0-FFAA0C210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96941" y="3763788"/>
            <a:ext cx="2844935" cy="30062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23B507-65B1-46AE-9EF3-A7409FEAB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257" y="178425"/>
            <a:ext cx="4975483" cy="27476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8DD75E-2A17-4140-BE31-0EA279E602FC}"/>
              </a:ext>
            </a:extLst>
          </p:cNvPr>
          <p:cNvSpPr txBox="1"/>
          <p:nvPr/>
        </p:nvSpPr>
        <p:spPr>
          <a:xfrm>
            <a:off x="319715" y="2955296"/>
            <a:ext cx="677101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</a:rPr>
              <a:t>This week:</a:t>
            </a:r>
            <a:br>
              <a:rPr lang="en-US" dirty="0">
                <a:solidFill>
                  <a:schemeClr val="bg2"/>
                </a:solidFill>
              </a:rPr>
            </a:br>
            <a:br>
              <a:rPr lang="en-US" dirty="0">
                <a:solidFill>
                  <a:schemeClr val="bg2"/>
                </a:solidFill>
              </a:rPr>
            </a:br>
            <a:r>
              <a:rPr lang="en-US" sz="4000" b="1" i="0" dirty="0">
                <a:solidFill>
                  <a:srgbClr val="F8F9FA"/>
                </a:solidFill>
                <a:effectLst/>
                <a:latin typeface="SFMono-Regular"/>
              </a:rPr>
              <a:t>Serverless Machine Learning</a:t>
            </a:r>
          </a:p>
          <a:p>
            <a:pPr algn="l"/>
            <a:r>
              <a:rPr lang="en-US" sz="4000" dirty="0">
                <a:solidFill>
                  <a:schemeClr val="bg2"/>
                </a:solidFill>
              </a:rPr>
              <a:t>with</a:t>
            </a:r>
            <a:r>
              <a:rPr lang="en-US" sz="4000" b="1" dirty="0">
                <a:solidFill>
                  <a:schemeClr val="bg2"/>
                </a:solidFill>
              </a:rPr>
              <a:t> </a:t>
            </a:r>
            <a:r>
              <a:rPr lang="en-US" sz="4000" b="1" i="0" dirty="0">
                <a:solidFill>
                  <a:srgbClr val="D9D9D9"/>
                </a:solidFill>
                <a:effectLst/>
                <a:latin typeface="TwitterChirp"/>
              </a:rPr>
              <a:t>Luis Beltran</a:t>
            </a:r>
            <a:br>
              <a:rPr lang="en-US" sz="4000" b="1" dirty="0">
                <a:solidFill>
                  <a:schemeClr val="bg2"/>
                </a:solidFill>
              </a:rPr>
            </a:b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382353-7470-4A32-B921-9E9C3C2F6BEE}"/>
              </a:ext>
            </a:extLst>
          </p:cNvPr>
          <p:cNvSpPr txBox="1"/>
          <p:nvPr/>
        </p:nvSpPr>
        <p:spPr>
          <a:xfrm>
            <a:off x="412954" y="5767201"/>
            <a:ext cx="9615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2"/>
                </a:solidFill>
              </a:rPr>
              <a:t>Monday</a:t>
            </a:r>
            <a:r>
              <a:rPr lang="en-US" sz="4400" dirty="0">
                <a:solidFill>
                  <a:schemeClr val="bg2"/>
                </a:solidFill>
              </a:rPr>
              <a:t> | 9 AM US/Pacific (16:00 UTC)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84443C6-40D8-4CBB-9A63-102612CC8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97243" y="3246987"/>
            <a:ext cx="1786497" cy="178649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206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24497</TotalTime>
  <Words>99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SFMono-Regular</vt:lpstr>
      <vt:lpstr>TwitterChirp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 Soper</dc:creator>
  <cp:lastModifiedBy>Cam Soper</cp:lastModifiedBy>
  <cp:revision>86</cp:revision>
  <dcterms:created xsi:type="dcterms:W3CDTF">2020-06-25T19:50:58Z</dcterms:created>
  <dcterms:modified xsi:type="dcterms:W3CDTF">2021-09-27T17:58:10Z</dcterms:modified>
</cp:coreProperties>
</file>