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BD4"/>
    <a:srgbClr val="9881E5"/>
    <a:srgbClr val="866EE2"/>
    <a:srgbClr val="D0C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67" d="100"/>
          <a:sy n="67" d="100"/>
        </p:scale>
        <p:origin x="24" y="6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F561-5F49-4DCF-9F4B-1ED29844E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AA433-B795-4B4A-8898-F95774353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F17E9-02D0-4849-A892-352CED3F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8E40-F326-4540-8122-CBE6D9C3064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581E3-F886-416E-8DED-1676F731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1C06F-B2F8-457A-97F2-4A983FAF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695E-F82A-488D-B386-29879FDBC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0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85A7-9096-4594-BEE5-F824898C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4DEA6-F9D4-4208-9822-C4AB884A3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9750E-ECEE-4413-B47C-65AF301A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8E40-F326-4540-8122-CBE6D9C3064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FEFB0-7F89-4439-B773-B02861569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ADECE-84B2-4CEA-AAA2-3D8D1E18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695E-F82A-488D-B386-29879FDBC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5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905AB3-213D-4C08-9D5A-1085FA8AC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C766C-2D24-46B0-9427-C1B4B04E2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B7ACF-2D70-4D14-B225-0AFE5683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8E40-F326-4540-8122-CBE6D9C3064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2BF2B-032C-44B9-86CD-3455DE51D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F16AE-E9F5-40ED-B745-B337956B8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695E-F82A-488D-B386-29879FDBC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8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A7BC-09F2-4F7B-A75B-C6053FD1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54AC2-B8B5-48FE-A411-450B98D3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4507F-22B9-43B4-BDD7-03E7A191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8E40-F326-4540-8122-CBE6D9C3064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37AFA-0EF2-4E1A-A039-8CFFEB72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CAF95-D78C-4325-9AAC-79D9AAFC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695E-F82A-488D-B386-29879FDBC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9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6F9B-971F-45AD-A949-4975C1AB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47891-BF74-4877-8C32-3A29BD146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38096-328F-408D-AC6A-DB4AD1483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8E40-F326-4540-8122-CBE6D9C3064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FC7F3-2210-4377-B417-5FBAF1EA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EE90C-C6FC-4101-86FB-E3FF6C71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695E-F82A-488D-B386-29879FDBC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7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D3AD-B2E8-454D-9A14-5537806B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BC35-6300-4538-9E8C-EEE89B4A7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8E383-06A5-4DD2-9DB3-A89E18324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EFC3E-97A0-47F4-A837-F1AC477B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8E40-F326-4540-8122-CBE6D9C3064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ECF9F-A099-4926-896D-15746781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DEA4D-0800-4EF6-A2D0-174884AC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695E-F82A-488D-B386-29879FDBC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7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8737-9CBA-4F04-8ADC-28C3F138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034CE-67E6-4A2F-9148-DB9953F13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2647D-5225-4E6F-89B6-B4357F787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59F1B-0FD3-4541-BF97-86947CF39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848A1-97BF-4366-A664-AE5C56D6C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7BB0B2-0E2D-43F2-8376-0FFE0342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8E40-F326-4540-8122-CBE6D9C3064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CFF1D-3F61-4335-A9F5-3A36D901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D2B25-097C-467D-BFDA-AF640D06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695E-F82A-488D-B386-29879FDBC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7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5F3F-46B6-4678-BE56-40185103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64B42-AD60-485E-AC32-04EB3257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8E40-F326-4540-8122-CBE6D9C3064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A8AD7-7841-4F11-931A-E8C8E334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1C45B-DF94-40FE-958B-EE8E026A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695E-F82A-488D-B386-29879FDBC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2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A4CEF-38C4-4ECE-85BB-77F3E0FE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8E40-F326-4540-8122-CBE6D9C3064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98CF3-C64E-4A3A-990F-4FF173C5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A9021-38C0-40D6-9D75-5507131E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695E-F82A-488D-B386-29879FDBC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8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59FC-844C-46C9-B4CD-8C0E8A72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819A4-7D28-4C99-9A05-4FF6192EF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ED2CF-7477-40E6-A128-E39C4A0E6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BF9B7-0B59-4CC9-A314-7D48CF59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8E40-F326-4540-8122-CBE6D9C3064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3E664-BF9F-4EB3-9F7F-1C7CD86D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F3ED5-8EDC-4C20-ACA0-C65E283D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695E-F82A-488D-B386-29879FDBC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4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E2B3-661F-4AD3-A29A-6A25ACDE5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FA4B95-A0BA-4966-97FC-5F0B95843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7A8A4-4EDE-4C8A-B163-6CA9A5889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07D8B-E51E-46CC-9975-9CB1236B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8E40-F326-4540-8122-CBE6D9C3064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6148B-BEBE-47F0-80FF-12DA78DE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811A3-02DA-44DB-9040-52BBC999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695E-F82A-488D-B386-29879FDBC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0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68DDD-0404-4EA4-9AD8-FEB00F32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A6C39-0922-44F5-8FEA-25CAB7BD7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80C3E-DAE7-4155-B7DC-5591C11BC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A8E40-F326-4540-8122-CBE6D9C3064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8F35B-BC18-436F-AF56-57A522A69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B9856-D664-4B38-9E29-2E4CBC423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B695E-F82A-488D-B386-29879FDBC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0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6CAF3BF-F380-417F-8E89-F47D78FF3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045" y="1117226"/>
            <a:ext cx="4407356" cy="46572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4335723-6FB8-4EC5-81D2-9269BFFB6952}"/>
              </a:ext>
            </a:extLst>
          </p:cNvPr>
          <p:cNvSpPr/>
          <p:nvPr/>
        </p:nvSpPr>
        <p:spPr>
          <a:xfrm>
            <a:off x="2876203" y="4995952"/>
            <a:ext cx="6878421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22225">
                  <a:solidFill>
                    <a:srgbClr val="512BD4"/>
                  </a:solidFill>
                  <a:prstDash val="solid"/>
                </a:ln>
                <a:solidFill>
                  <a:schemeClr val="bg1"/>
                </a:solidFill>
              </a:rPr>
              <a:t>ONE YEAR!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9ECFE82-3934-4FFF-A655-770A19DCD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1822">
            <a:off x="5822024" y="395697"/>
            <a:ext cx="1184635" cy="173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20D6CF-5ADE-48B6-99D3-E17FFABFAFD8}"/>
              </a:ext>
            </a:extLst>
          </p:cNvPr>
          <p:cNvSpPr/>
          <p:nvPr/>
        </p:nvSpPr>
        <p:spPr>
          <a:xfrm>
            <a:off x="3573514" y="120969"/>
            <a:ext cx="504497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22225">
                  <a:solidFill>
                    <a:srgbClr val="512BD4"/>
                  </a:solidFill>
                  <a:prstDash val="solid"/>
                </a:ln>
                <a:solidFill>
                  <a:srgbClr val="9881E5"/>
                </a:solidFill>
                <a:effectLst/>
              </a:rPr>
              <a:t>Celebrating</a:t>
            </a:r>
          </a:p>
        </p:txBody>
      </p:sp>
    </p:spTree>
    <p:extLst>
      <p:ext uri="{BB962C8B-B14F-4D97-AF65-F5344CB8AC3E}">
        <p14:creationId xmlns:p14="http://schemas.microsoft.com/office/powerpoint/2010/main" val="9760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335723-6FB8-4EC5-81D2-9269BFFB6952}"/>
              </a:ext>
            </a:extLst>
          </p:cNvPr>
          <p:cNvSpPr/>
          <p:nvPr/>
        </p:nvSpPr>
        <p:spPr>
          <a:xfrm>
            <a:off x="3764756" y="-2864643"/>
            <a:ext cx="6397639" cy="124033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0" b="1" dirty="0">
                <a:ln w="22225">
                  <a:solidFill>
                    <a:srgbClr val="512BD4"/>
                  </a:solidFill>
                  <a:prstDash val="solid"/>
                </a:ln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462F693-4789-4675-AA78-9B4D7FC1E639}"/>
              </a:ext>
            </a:extLst>
          </p:cNvPr>
          <p:cNvGrpSpPr/>
          <p:nvPr/>
        </p:nvGrpSpPr>
        <p:grpSpPr>
          <a:xfrm>
            <a:off x="7413329" y="242163"/>
            <a:ext cx="4407356" cy="5378736"/>
            <a:chOff x="4508045" y="395696"/>
            <a:chExt cx="4407356" cy="5378736"/>
          </a:xfrm>
        </p:grpSpPr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F6CAF3BF-F380-417F-8E89-F47D78FF3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8045" y="1117226"/>
              <a:ext cx="4407356" cy="4657206"/>
            </a:xfrm>
            <a:prstGeom prst="rect">
              <a:avLst/>
            </a:prstGeom>
          </p:spPr>
        </p:pic>
        <p:pic>
          <p:nvPicPr>
            <p:cNvPr id="1026" name="Picture 2" descr="See the source image">
              <a:extLst>
                <a:ext uri="{FF2B5EF4-FFF2-40B4-BE49-F238E27FC236}">
                  <a16:creationId xmlns:a16="http://schemas.microsoft.com/office/drawing/2014/main" id="{19ECFE82-3934-4FFF-A655-770A19DCDC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61822">
              <a:off x="5822024" y="395696"/>
              <a:ext cx="1184635" cy="1737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992C247-1739-4C58-AEA5-F436DB9FF6E5}"/>
              </a:ext>
            </a:extLst>
          </p:cNvPr>
          <p:cNvSpPr/>
          <p:nvPr/>
        </p:nvSpPr>
        <p:spPr>
          <a:xfrm>
            <a:off x="6753226" y="5205446"/>
            <a:ext cx="773868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22225">
                  <a:solidFill>
                    <a:srgbClr val="512BD4"/>
                  </a:solidFill>
                  <a:prstDash val="solid"/>
                </a:ln>
                <a:solidFill>
                  <a:schemeClr val="bg1"/>
                </a:solidFill>
              </a:rPr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3849992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 Soper</dc:creator>
  <cp:lastModifiedBy>Cam Soper</cp:lastModifiedBy>
  <cp:revision>6</cp:revision>
  <dcterms:created xsi:type="dcterms:W3CDTF">2021-02-22T04:21:24Z</dcterms:created>
  <dcterms:modified xsi:type="dcterms:W3CDTF">2021-02-22T05:20:04Z</dcterms:modified>
</cp:coreProperties>
</file>