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26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096185" y="2434381"/>
            <a:ext cx="799962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at 11:00 AM US/Central (16:00 UTC)!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9ACA-0135-4DCF-A53F-4078EAA2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94" y="148126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4" y="2926080"/>
            <a:ext cx="63595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Exploring ASP.NET Core + Vue.js </a:t>
            </a:r>
            <a:r>
              <a:rPr lang="en-US" sz="4400" dirty="0">
                <a:solidFill>
                  <a:schemeClr val="bg2"/>
                </a:solidFill>
              </a:rPr>
              <a:t>with</a:t>
            </a:r>
            <a:r>
              <a:rPr lang="en-US" sz="4400" b="1" dirty="0">
                <a:solidFill>
                  <a:schemeClr val="bg2"/>
                </a:solidFill>
              </a:rPr>
              <a:t> Matt </a:t>
            </a:r>
            <a:r>
              <a:rPr lang="en-US" sz="4400" b="1" dirty="0" err="1">
                <a:solidFill>
                  <a:schemeClr val="bg2"/>
                </a:solidFill>
              </a:rPr>
              <a:t>Millican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11 AM US/Central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8217" y="3429000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3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" y="383919"/>
            <a:ext cx="12000167" cy="66554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269375" y="4849624"/>
            <a:ext cx="9922625" cy="138499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Mondays at 11:00 AM US/Central (16:00 UTC)</a:t>
            </a:r>
          </a:p>
          <a:p>
            <a:pPr algn="r"/>
            <a:r>
              <a:rPr lang="en-US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BB72C-D3F9-40B2-8F52-EBBA15AC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6" y="181331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428150" y="2578643"/>
            <a:ext cx="465743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right back!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3841-07AF-448B-A46D-3F127327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" y="246448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" y="4500990"/>
            <a:ext cx="1659538" cy="1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08" y="1147123"/>
            <a:ext cx="3688990" cy="3898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75B6-F6B2-4E44-9D80-AA94A3B092F5}"/>
              </a:ext>
            </a:extLst>
          </p:cNvPr>
          <p:cNvSpPr/>
          <p:nvPr/>
        </p:nvSpPr>
        <p:spPr>
          <a:xfrm>
            <a:off x="5669880" y="2074668"/>
            <a:ext cx="56167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        Docs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E3D0-F7B9-48D1-ADB2-938B3C1C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144" y="1713944"/>
            <a:ext cx="1951458" cy="1951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115CB-CDC0-4B4F-81E8-D896904CCFE0}"/>
              </a:ext>
            </a:extLst>
          </p:cNvPr>
          <p:cNvSpPr/>
          <p:nvPr/>
        </p:nvSpPr>
        <p:spPr>
          <a:xfrm>
            <a:off x="6921706" y="3571253"/>
            <a:ext cx="25426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9129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" y="1788957"/>
            <a:ext cx="4477500" cy="4731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1" y="728210"/>
            <a:ext cx="9054169" cy="5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6" y="217241"/>
            <a:ext cx="11883194" cy="6562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6561" y="3494906"/>
            <a:ext cx="3028261" cy="31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4" y="2926080"/>
            <a:ext cx="63595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.NET open-source projects </a:t>
            </a:r>
          </a:p>
          <a:p>
            <a:r>
              <a:rPr lang="en-US" sz="4400" dirty="0">
                <a:solidFill>
                  <a:schemeClr val="bg2"/>
                </a:solidFill>
              </a:rPr>
              <a:t>with</a:t>
            </a:r>
            <a:r>
              <a:rPr lang="en-US" sz="4400" b="1" dirty="0">
                <a:solidFill>
                  <a:schemeClr val="bg2"/>
                </a:solidFill>
              </a:rPr>
              <a:t> Isaac Levin 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11 AM US/Central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17" y="3429000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86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23</cp:revision>
  <dcterms:created xsi:type="dcterms:W3CDTF">2020-06-25T19:50:58Z</dcterms:created>
  <dcterms:modified xsi:type="dcterms:W3CDTF">2020-08-21T18:10:16Z</dcterms:modified>
</cp:coreProperties>
</file>