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712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starts at 11:00 AM US/Central!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" y="1362071"/>
            <a:ext cx="10188761" cy="56507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Thursdays at 11:00 AM US/Central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254059" y="588341"/>
            <a:ext cx="4657434" cy="132343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 will be right back!</a:t>
            </a:r>
          </a:p>
        </p:txBody>
      </p:sp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3</cp:revision>
  <dcterms:created xsi:type="dcterms:W3CDTF">2020-06-25T19:50:58Z</dcterms:created>
  <dcterms:modified xsi:type="dcterms:W3CDTF">2020-07-01T19:38:03Z</dcterms:modified>
</cp:coreProperties>
</file>