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eron Thustain" initials="CT" lastIdx="1" clrIdx="0">
    <p:extLst>
      <p:ext uri="{19B8F6BF-5375-455C-9EA6-DF929625EA0E}">
        <p15:presenceInfo xmlns:p15="http://schemas.microsoft.com/office/powerpoint/2012/main" userId="45f53e1f81a35d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36411F-B205-4F9F-A495-9884AA0A8680}" v="48" dt="2020-12-30T13:50:49.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Thustain" userId="45f53e1f81a35dde" providerId="LiveId" clId="{FB36411F-B205-4F9F-A495-9884AA0A8680}"/>
    <pc:docChg chg="custSel addSld modSld sldOrd">
      <pc:chgData name="Cameron Thustain" userId="45f53e1f81a35dde" providerId="LiveId" clId="{FB36411F-B205-4F9F-A495-9884AA0A8680}" dt="2020-12-30T13:53:41.447" v="8313" actId="20577"/>
      <pc:docMkLst>
        <pc:docMk/>
      </pc:docMkLst>
      <pc:sldChg chg="modSp">
        <pc:chgData name="Cameron Thustain" userId="45f53e1f81a35dde" providerId="LiveId" clId="{FB36411F-B205-4F9F-A495-9884AA0A8680}" dt="2020-12-27T17:35:28.762" v="5310" actId="20577"/>
        <pc:sldMkLst>
          <pc:docMk/>
          <pc:sldMk cId="673838806" sldId="257"/>
        </pc:sldMkLst>
        <pc:spChg chg="mod">
          <ac:chgData name="Cameron Thustain" userId="45f53e1f81a35dde" providerId="LiveId" clId="{FB36411F-B205-4F9F-A495-9884AA0A8680}" dt="2020-12-27T17:35:28.762" v="5310" actId="20577"/>
          <ac:spMkLst>
            <pc:docMk/>
            <pc:sldMk cId="673838806" sldId="257"/>
            <ac:spMk id="3" creationId="{E95306FF-00EF-47DB-923F-2BF8413E2ED5}"/>
          </ac:spMkLst>
        </pc:spChg>
      </pc:sldChg>
      <pc:sldChg chg="modSp">
        <pc:chgData name="Cameron Thustain" userId="45f53e1f81a35dde" providerId="LiveId" clId="{FB36411F-B205-4F9F-A495-9884AA0A8680}" dt="2020-12-27T16:40:48.201" v="3332" actId="20577"/>
        <pc:sldMkLst>
          <pc:docMk/>
          <pc:sldMk cId="1310859714" sldId="259"/>
        </pc:sldMkLst>
        <pc:spChg chg="mod">
          <ac:chgData name="Cameron Thustain" userId="45f53e1f81a35dde" providerId="LiveId" clId="{FB36411F-B205-4F9F-A495-9884AA0A8680}" dt="2020-12-27T16:40:48.201" v="3332" actId="20577"/>
          <ac:spMkLst>
            <pc:docMk/>
            <pc:sldMk cId="1310859714" sldId="259"/>
            <ac:spMk id="3" creationId="{79E389C0-2EEB-4AD0-8D16-AB533C640D60}"/>
          </ac:spMkLst>
        </pc:spChg>
      </pc:sldChg>
      <pc:sldChg chg="modSp ord">
        <pc:chgData name="Cameron Thustain" userId="45f53e1f81a35dde" providerId="LiveId" clId="{FB36411F-B205-4F9F-A495-9884AA0A8680}" dt="2020-12-29T13:38:32.174" v="5945"/>
        <pc:sldMkLst>
          <pc:docMk/>
          <pc:sldMk cId="2312795135" sldId="260"/>
        </pc:sldMkLst>
        <pc:spChg chg="mod">
          <ac:chgData name="Cameron Thustain" userId="45f53e1f81a35dde" providerId="LiveId" clId="{FB36411F-B205-4F9F-A495-9884AA0A8680}" dt="2020-12-27T16:41:13.518" v="3335" actId="20577"/>
          <ac:spMkLst>
            <pc:docMk/>
            <pc:sldMk cId="2312795135" sldId="260"/>
            <ac:spMk id="3" creationId="{0D196FF2-F942-4108-BDF9-004405498B6C}"/>
          </ac:spMkLst>
        </pc:spChg>
      </pc:sldChg>
      <pc:sldChg chg="addSp delSp modSp add mod addCm delCm modCm">
        <pc:chgData name="Cameron Thustain" userId="45f53e1f81a35dde" providerId="LiveId" clId="{FB36411F-B205-4F9F-A495-9884AA0A8680}" dt="2020-12-27T16:01:52.719" v="2127" actId="1076"/>
        <pc:sldMkLst>
          <pc:docMk/>
          <pc:sldMk cId="3531020031" sldId="261"/>
        </pc:sldMkLst>
        <pc:spChg chg="mod">
          <ac:chgData name="Cameron Thustain" userId="45f53e1f81a35dde" providerId="LiveId" clId="{FB36411F-B205-4F9F-A495-9884AA0A8680}" dt="2020-12-27T13:17:59.860" v="78" actId="1076"/>
          <ac:spMkLst>
            <pc:docMk/>
            <pc:sldMk cId="3531020031" sldId="261"/>
            <ac:spMk id="2" creationId="{380AA8C1-5CD9-4962-B870-477801F8F0F0}"/>
          </ac:spMkLst>
        </pc:spChg>
        <pc:spChg chg="mod">
          <ac:chgData name="Cameron Thustain" userId="45f53e1f81a35dde" providerId="LiveId" clId="{FB36411F-B205-4F9F-A495-9884AA0A8680}" dt="2020-12-27T13:25:11.969" v="332" actId="404"/>
          <ac:spMkLst>
            <pc:docMk/>
            <pc:sldMk cId="3531020031" sldId="261"/>
            <ac:spMk id="3" creationId="{CE72F899-B12A-4240-AC63-3FFCD3120EE4}"/>
          </ac:spMkLst>
        </pc:spChg>
        <pc:spChg chg="add mod">
          <ac:chgData name="Cameron Thustain" userId="45f53e1f81a35dde" providerId="LiveId" clId="{FB36411F-B205-4F9F-A495-9884AA0A8680}" dt="2020-12-27T13:19:31.882" v="122" actId="20577"/>
          <ac:spMkLst>
            <pc:docMk/>
            <pc:sldMk cId="3531020031" sldId="261"/>
            <ac:spMk id="8" creationId="{8199D7F8-0509-4BA2-B296-620D912C6DE8}"/>
          </ac:spMkLst>
        </pc:spChg>
        <pc:spChg chg="add mod">
          <ac:chgData name="Cameron Thustain" userId="45f53e1f81a35dde" providerId="LiveId" clId="{FB36411F-B205-4F9F-A495-9884AA0A8680}" dt="2020-12-27T13:23:48.158" v="158" actId="20577"/>
          <ac:spMkLst>
            <pc:docMk/>
            <pc:sldMk cId="3531020031" sldId="261"/>
            <ac:spMk id="10" creationId="{CE4A59DA-823A-4834-9949-C6ADCA625657}"/>
          </ac:spMkLst>
        </pc:spChg>
        <pc:graphicFrameChg chg="add del mod">
          <ac:chgData name="Cameron Thustain" userId="45f53e1f81a35dde" providerId="LiveId" clId="{FB36411F-B205-4F9F-A495-9884AA0A8680}" dt="2020-12-27T13:17:25.955" v="74"/>
          <ac:graphicFrameMkLst>
            <pc:docMk/>
            <pc:sldMk cId="3531020031" sldId="261"/>
            <ac:graphicFrameMk id="6" creationId="{2B0A097A-9930-4141-91C8-FE487C4D00D5}"/>
          </ac:graphicFrameMkLst>
        </pc:graphicFrameChg>
        <pc:picChg chg="add del mod">
          <ac:chgData name="Cameron Thustain" userId="45f53e1f81a35dde" providerId="LiveId" clId="{FB36411F-B205-4F9F-A495-9884AA0A8680}" dt="2020-12-27T15:59:26.801" v="2116"/>
          <ac:picMkLst>
            <pc:docMk/>
            <pc:sldMk cId="3531020031" sldId="261"/>
            <ac:picMk id="7" creationId="{060EBF9B-09BE-492E-80F6-46057AC04B88}"/>
          </ac:picMkLst>
        </pc:picChg>
        <pc:picChg chg="add del mod">
          <ac:chgData name="Cameron Thustain" userId="45f53e1f81a35dde" providerId="LiveId" clId="{FB36411F-B205-4F9F-A495-9884AA0A8680}" dt="2020-12-27T16:01:41.537" v="2123"/>
          <ac:picMkLst>
            <pc:docMk/>
            <pc:sldMk cId="3531020031" sldId="261"/>
            <ac:picMk id="9" creationId="{E51C8D72-8A54-48B8-ABD8-A6FA399C03AC}"/>
          </ac:picMkLst>
        </pc:picChg>
        <pc:picChg chg="add mod">
          <ac:chgData name="Cameron Thustain" userId="45f53e1f81a35dde" providerId="LiveId" clId="{FB36411F-B205-4F9F-A495-9884AA0A8680}" dt="2020-12-27T16:00:01.497" v="2121" actId="1076"/>
          <ac:picMkLst>
            <pc:docMk/>
            <pc:sldMk cId="3531020031" sldId="261"/>
            <ac:picMk id="11" creationId="{C76A2A2B-70CC-491D-BD82-867CC92A030D}"/>
          </ac:picMkLst>
        </pc:picChg>
        <pc:picChg chg="add mod">
          <ac:chgData name="Cameron Thustain" userId="45f53e1f81a35dde" providerId="LiveId" clId="{FB36411F-B205-4F9F-A495-9884AA0A8680}" dt="2020-12-27T16:01:52.719" v="2127" actId="1076"/>
          <ac:picMkLst>
            <pc:docMk/>
            <pc:sldMk cId="3531020031" sldId="261"/>
            <ac:picMk id="12" creationId="{B8B46DD4-F519-4E1A-9F94-401C5AC4BF17}"/>
          </ac:picMkLst>
        </pc:picChg>
      </pc:sldChg>
      <pc:sldChg chg="modSp add">
        <pc:chgData name="Cameron Thustain" userId="45f53e1f81a35dde" providerId="LiveId" clId="{FB36411F-B205-4F9F-A495-9884AA0A8680}" dt="2020-12-27T16:43:19.545" v="3665" actId="20577"/>
        <pc:sldMkLst>
          <pc:docMk/>
          <pc:sldMk cId="2937045437" sldId="262"/>
        </pc:sldMkLst>
        <pc:spChg chg="mod">
          <ac:chgData name="Cameron Thustain" userId="45f53e1f81a35dde" providerId="LiveId" clId="{FB36411F-B205-4F9F-A495-9884AA0A8680}" dt="2020-12-27T13:49:02.113" v="354" actId="20577"/>
          <ac:spMkLst>
            <pc:docMk/>
            <pc:sldMk cId="2937045437" sldId="262"/>
            <ac:spMk id="2" creationId="{A9327E7E-7E14-4874-A4C2-C55A3616A640}"/>
          </ac:spMkLst>
        </pc:spChg>
        <pc:spChg chg="mod">
          <ac:chgData name="Cameron Thustain" userId="45f53e1f81a35dde" providerId="LiveId" clId="{FB36411F-B205-4F9F-A495-9884AA0A8680}" dt="2020-12-27T16:43:19.545" v="3665" actId="20577"/>
          <ac:spMkLst>
            <pc:docMk/>
            <pc:sldMk cId="2937045437" sldId="262"/>
            <ac:spMk id="3" creationId="{643E319D-75E3-4DF4-ABC4-940197B477B3}"/>
          </ac:spMkLst>
        </pc:spChg>
      </pc:sldChg>
      <pc:sldChg chg="addSp modSp add">
        <pc:chgData name="Cameron Thustain" userId="45f53e1f81a35dde" providerId="LiveId" clId="{FB36411F-B205-4F9F-A495-9884AA0A8680}" dt="2020-12-27T14:32:19.489" v="1131" actId="20577"/>
        <pc:sldMkLst>
          <pc:docMk/>
          <pc:sldMk cId="411766077" sldId="263"/>
        </pc:sldMkLst>
        <pc:spChg chg="mod">
          <ac:chgData name="Cameron Thustain" userId="45f53e1f81a35dde" providerId="LiveId" clId="{FB36411F-B205-4F9F-A495-9884AA0A8680}" dt="2020-12-27T14:29:16.098" v="1051" actId="1076"/>
          <ac:spMkLst>
            <pc:docMk/>
            <pc:sldMk cId="411766077" sldId="263"/>
            <ac:spMk id="2" creationId="{C8FC61DA-A219-49A2-AEE0-52EFD30FF140}"/>
          </ac:spMkLst>
        </pc:spChg>
        <pc:spChg chg="mod">
          <ac:chgData name="Cameron Thustain" userId="45f53e1f81a35dde" providerId="LiveId" clId="{FB36411F-B205-4F9F-A495-9884AA0A8680}" dt="2020-12-27T14:30:54.805" v="1076" actId="20577"/>
          <ac:spMkLst>
            <pc:docMk/>
            <pc:sldMk cId="411766077" sldId="263"/>
            <ac:spMk id="3" creationId="{C4F6CB5A-7774-4257-B3A6-8E315AE98026}"/>
          </ac:spMkLst>
        </pc:spChg>
        <pc:spChg chg="add mod">
          <ac:chgData name="Cameron Thustain" userId="45f53e1f81a35dde" providerId="LiveId" clId="{FB36411F-B205-4F9F-A495-9884AA0A8680}" dt="2020-12-27T14:31:41.134" v="1108" actId="20577"/>
          <ac:spMkLst>
            <pc:docMk/>
            <pc:sldMk cId="411766077" sldId="263"/>
            <ac:spMk id="6" creationId="{E6518ADB-8AFA-4E07-BD35-54F93D1F0FAC}"/>
          </ac:spMkLst>
        </pc:spChg>
        <pc:spChg chg="add mod">
          <ac:chgData name="Cameron Thustain" userId="45f53e1f81a35dde" providerId="LiveId" clId="{FB36411F-B205-4F9F-A495-9884AA0A8680}" dt="2020-12-27T14:32:19.489" v="1131" actId="20577"/>
          <ac:spMkLst>
            <pc:docMk/>
            <pc:sldMk cId="411766077" sldId="263"/>
            <ac:spMk id="7" creationId="{860B1959-7887-40CC-840E-DCC6614465CA}"/>
          </ac:spMkLst>
        </pc:spChg>
        <pc:picChg chg="add mod">
          <ac:chgData name="Cameron Thustain" userId="45f53e1f81a35dde" providerId="LiveId" clId="{FB36411F-B205-4F9F-A495-9884AA0A8680}" dt="2020-12-27T14:31:03.823" v="1078" actId="1076"/>
          <ac:picMkLst>
            <pc:docMk/>
            <pc:sldMk cId="411766077" sldId="263"/>
            <ac:picMk id="4" creationId="{B45A100F-1E0D-4A4D-9455-0A1C6ED90DE6}"/>
          </ac:picMkLst>
        </pc:picChg>
        <pc:picChg chg="add mod">
          <ac:chgData name="Cameron Thustain" userId="45f53e1f81a35dde" providerId="LiveId" clId="{FB36411F-B205-4F9F-A495-9884AA0A8680}" dt="2020-12-27T14:31:00.756" v="1077" actId="1076"/>
          <ac:picMkLst>
            <pc:docMk/>
            <pc:sldMk cId="411766077" sldId="263"/>
            <ac:picMk id="5" creationId="{6377D11C-A1F9-4FDD-A793-D85B506FCB5C}"/>
          </ac:picMkLst>
        </pc:picChg>
      </pc:sldChg>
      <pc:sldChg chg="addSp modSp add">
        <pc:chgData name="Cameron Thustain" userId="45f53e1f81a35dde" providerId="LiveId" clId="{FB36411F-B205-4F9F-A495-9884AA0A8680}" dt="2020-12-27T15:27:24.674" v="1253" actId="20577"/>
        <pc:sldMkLst>
          <pc:docMk/>
          <pc:sldMk cId="4039507557" sldId="264"/>
        </pc:sldMkLst>
        <pc:spChg chg="mod">
          <ac:chgData name="Cameron Thustain" userId="45f53e1f81a35dde" providerId="LiveId" clId="{FB36411F-B205-4F9F-A495-9884AA0A8680}" dt="2020-12-27T14:47:00.956" v="1194" actId="1076"/>
          <ac:spMkLst>
            <pc:docMk/>
            <pc:sldMk cId="4039507557" sldId="264"/>
            <ac:spMk id="2" creationId="{EE7F4995-5E11-4D15-88FD-2BD475A5F070}"/>
          </ac:spMkLst>
        </pc:spChg>
        <pc:spChg chg="mod">
          <ac:chgData name="Cameron Thustain" userId="45f53e1f81a35dde" providerId="LiveId" clId="{FB36411F-B205-4F9F-A495-9884AA0A8680}" dt="2020-12-27T14:47:03.688" v="1195" actId="1076"/>
          <ac:spMkLst>
            <pc:docMk/>
            <pc:sldMk cId="4039507557" sldId="264"/>
            <ac:spMk id="3" creationId="{29CFC49D-46A3-473E-925E-9D921803C972}"/>
          </ac:spMkLst>
        </pc:spChg>
        <pc:spChg chg="add mod">
          <ac:chgData name="Cameron Thustain" userId="45f53e1f81a35dde" providerId="LiveId" clId="{FB36411F-B205-4F9F-A495-9884AA0A8680}" dt="2020-12-27T14:55:03.056" v="1231" actId="20577"/>
          <ac:spMkLst>
            <pc:docMk/>
            <pc:sldMk cId="4039507557" sldId="264"/>
            <ac:spMk id="6" creationId="{DFA71DC8-6E14-47B0-90FA-FD3F5DB1644A}"/>
          </ac:spMkLst>
        </pc:spChg>
        <pc:spChg chg="add mod">
          <ac:chgData name="Cameron Thustain" userId="45f53e1f81a35dde" providerId="LiveId" clId="{FB36411F-B205-4F9F-A495-9884AA0A8680}" dt="2020-12-27T15:27:24.674" v="1253" actId="20577"/>
          <ac:spMkLst>
            <pc:docMk/>
            <pc:sldMk cId="4039507557" sldId="264"/>
            <ac:spMk id="7" creationId="{C4D5C444-AEDD-4455-B85C-4BC36559A39F}"/>
          </ac:spMkLst>
        </pc:spChg>
        <pc:picChg chg="add mod">
          <ac:chgData name="Cameron Thustain" userId="45f53e1f81a35dde" providerId="LiveId" clId="{FB36411F-B205-4F9F-A495-9884AA0A8680}" dt="2020-12-27T14:48:06.139" v="1198" actId="1076"/>
          <ac:picMkLst>
            <pc:docMk/>
            <pc:sldMk cId="4039507557" sldId="264"/>
            <ac:picMk id="4" creationId="{F21DF935-B9AC-407F-BE39-9D1024397729}"/>
          </ac:picMkLst>
        </pc:picChg>
        <pc:picChg chg="add mod">
          <ac:chgData name="Cameron Thustain" userId="45f53e1f81a35dde" providerId="LiveId" clId="{FB36411F-B205-4F9F-A495-9884AA0A8680}" dt="2020-12-27T14:49:05.743" v="1205" actId="1076"/>
          <ac:picMkLst>
            <pc:docMk/>
            <pc:sldMk cId="4039507557" sldId="264"/>
            <ac:picMk id="5" creationId="{B2600750-BD74-48CA-9435-14C8D16996C4}"/>
          </ac:picMkLst>
        </pc:picChg>
      </pc:sldChg>
      <pc:sldChg chg="modSp add">
        <pc:chgData name="Cameron Thustain" userId="45f53e1f81a35dde" providerId="LiveId" clId="{FB36411F-B205-4F9F-A495-9884AA0A8680}" dt="2020-12-29T12:50:43.061" v="5391" actId="20577"/>
        <pc:sldMkLst>
          <pc:docMk/>
          <pc:sldMk cId="883997477" sldId="265"/>
        </pc:sldMkLst>
        <pc:spChg chg="mod">
          <ac:chgData name="Cameron Thustain" userId="45f53e1f81a35dde" providerId="LiveId" clId="{FB36411F-B205-4F9F-A495-9884AA0A8680}" dt="2020-12-27T15:30:24.581" v="1262" actId="20577"/>
          <ac:spMkLst>
            <pc:docMk/>
            <pc:sldMk cId="883997477" sldId="265"/>
            <ac:spMk id="2" creationId="{7A4A71E6-0F5E-425F-B9ED-BAB22E89F256}"/>
          </ac:spMkLst>
        </pc:spChg>
        <pc:spChg chg="mod">
          <ac:chgData name="Cameron Thustain" userId="45f53e1f81a35dde" providerId="LiveId" clId="{FB36411F-B205-4F9F-A495-9884AA0A8680}" dt="2020-12-29T12:50:43.061" v="5391" actId="20577"/>
          <ac:spMkLst>
            <pc:docMk/>
            <pc:sldMk cId="883997477" sldId="265"/>
            <ac:spMk id="3" creationId="{ECB8347E-97CF-42CD-A3A9-A9C1D2316141}"/>
          </ac:spMkLst>
        </pc:spChg>
      </pc:sldChg>
      <pc:sldChg chg="modSp add">
        <pc:chgData name="Cameron Thustain" userId="45f53e1f81a35dde" providerId="LiveId" clId="{FB36411F-B205-4F9F-A495-9884AA0A8680}" dt="2020-12-29T12:49:07.588" v="5343" actId="20577"/>
        <pc:sldMkLst>
          <pc:docMk/>
          <pc:sldMk cId="2242478836" sldId="266"/>
        </pc:sldMkLst>
        <pc:spChg chg="mod">
          <ac:chgData name="Cameron Thustain" userId="45f53e1f81a35dde" providerId="LiveId" clId="{FB36411F-B205-4F9F-A495-9884AA0A8680}" dt="2020-12-27T16:57:59.444" v="3726" actId="20577"/>
          <ac:spMkLst>
            <pc:docMk/>
            <pc:sldMk cId="2242478836" sldId="266"/>
            <ac:spMk id="2" creationId="{D400906D-72FB-4128-A0F9-406F8B10C502}"/>
          </ac:spMkLst>
        </pc:spChg>
        <pc:spChg chg="mod">
          <ac:chgData name="Cameron Thustain" userId="45f53e1f81a35dde" providerId="LiveId" clId="{FB36411F-B205-4F9F-A495-9884AA0A8680}" dt="2020-12-29T12:49:07.588" v="5343" actId="20577"/>
          <ac:spMkLst>
            <pc:docMk/>
            <pc:sldMk cId="2242478836" sldId="266"/>
            <ac:spMk id="3" creationId="{1DA2E77E-8676-4167-97A6-DA176E39D6C1}"/>
          </ac:spMkLst>
        </pc:spChg>
      </pc:sldChg>
      <pc:sldChg chg="addSp modSp add">
        <pc:chgData name="Cameron Thustain" userId="45f53e1f81a35dde" providerId="LiveId" clId="{FB36411F-B205-4F9F-A495-9884AA0A8680}" dt="2020-12-27T17:21:06.594" v="5235" actId="20577"/>
        <pc:sldMkLst>
          <pc:docMk/>
          <pc:sldMk cId="21278570" sldId="267"/>
        </pc:sldMkLst>
        <pc:spChg chg="mod">
          <ac:chgData name="Cameron Thustain" userId="45f53e1f81a35dde" providerId="LiveId" clId="{FB36411F-B205-4F9F-A495-9884AA0A8680}" dt="2020-12-27T17:08:51.784" v="5104" actId="20577"/>
          <ac:spMkLst>
            <pc:docMk/>
            <pc:sldMk cId="21278570" sldId="267"/>
            <ac:spMk id="2" creationId="{2C46FEE8-2262-406E-91F3-07C19D409C38}"/>
          </ac:spMkLst>
        </pc:spChg>
        <pc:spChg chg="mod">
          <ac:chgData name="Cameron Thustain" userId="45f53e1f81a35dde" providerId="LiveId" clId="{FB36411F-B205-4F9F-A495-9884AA0A8680}" dt="2020-12-27T17:17:50.158" v="5169" actId="1076"/>
          <ac:spMkLst>
            <pc:docMk/>
            <pc:sldMk cId="21278570" sldId="267"/>
            <ac:spMk id="3" creationId="{99880A51-21E8-4A5A-9AE1-97D1B89FE4DF}"/>
          </ac:spMkLst>
        </pc:spChg>
        <pc:spChg chg="add mod">
          <ac:chgData name="Cameron Thustain" userId="45f53e1f81a35dde" providerId="LiveId" clId="{FB36411F-B205-4F9F-A495-9884AA0A8680}" dt="2020-12-27T17:20:23.895" v="5203" actId="20577"/>
          <ac:spMkLst>
            <pc:docMk/>
            <pc:sldMk cId="21278570" sldId="267"/>
            <ac:spMk id="6" creationId="{959A48FF-12D3-4B0E-B9A7-7D1F7967A2AE}"/>
          </ac:spMkLst>
        </pc:spChg>
        <pc:spChg chg="add mod">
          <ac:chgData name="Cameron Thustain" userId="45f53e1f81a35dde" providerId="LiveId" clId="{FB36411F-B205-4F9F-A495-9884AA0A8680}" dt="2020-12-27T17:21:06.594" v="5235" actId="20577"/>
          <ac:spMkLst>
            <pc:docMk/>
            <pc:sldMk cId="21278570" sldId="267"/>
            <ac:spMk id="7" creationId="{8A637C0C-E90F-4C65-8392-0F19515D8F1D}"/>
          </ac:spMkLst>
        </pc:spChg>
        <pc:picChg chg="add mod">
          <ac:chgData name="Cameron Thustain" userId="45f53e1f81a35dde" providerId="LiveId" clId="{FB36411F-B205-4F9F-A495-9884AA0A8680}" dt="2020-12-27T17:17:56.411" v="5171" actId="14100"/>
          <ac:picMkLst>
            <pc:docMk/>
            <pc:sldMk cId="21278570" sldId="267"/>
            <ac:picMk id="4" creationId="{3C23C338-645D-464A-82EB-C1AC82EEC2D3}"/>
          </ac:picMkLst>
        </pc:picChg>
        <pc:picChg chg="add mod">
          <ac:chgData name="Cameron Thustain" userId="45f53e1f81a35dde" providerId="LiveId" clId="{FB36411F-B205-4F9F-A495-9884AA0A8680}" dt="2020-12-27T17:19:06.198" v="5176" actId="1076"/>
          <ac:picMkLst>
            <pc:docMk/>
            <pc:sldMk cId="21278570" sldId="267"/>
            <ac:picMk id="5" creationId="{F3CB6DD3-1BDF-4564-8EE3-F211EEDEBCDC}"/>
          </ac:picMkLst>
        </pc:picChg>
      </pc:sldChg>
      <pc:sldChg chg="modSp add">
        <pc:chgData name="Cameron Thustain" userId="45f53e1f81a35dde" providerId="LiveId" clId="{FB36411F-B205-4F9F-A495-9884AA0A8680}" dt="2020-12-30T13:38:07.067" v="6297" actId="20577"/>
        <pc:sldMkLst>
          <pc:docMk/>
          <pc:sldMk cId="683703630" sldId="268"/>
        </pc:sldMkLst>
        <pc:spChg chg="mod">
          <ac:chgData name="Cameron Thustain" userId="45f53e1f81a35dde" providerId="LiveId" clId="{FB36411F-B205-4F9F-A495-9884AA0A8680}" dt="2020-12-29T12:51:07.303" v="5401" actId="20577"/>
          <ac:spMkLst>
            <pc:docMk/>
            <pc:sldMk cId="683703630" sldId="268"/>
            <ac:spMk id="2" creationId="{79AF59FD-1B6B-49B2-8557-1F3A7836CF4C}"/>
          </ac:spMkLst>
        </pc:spChg>
        <pc:spChg chg="mod">
          <ac:chgData name="Cameron Thustain" userId="45f53e1f81a35dde" providerId="LiveId" clId="{FB36411F-B205-4F9F-A495-9884AA0A8680}" dt="2020-12-30T13:38:07.067" v="6297" actId="20577"/>
          <ac:spMkLst>
            <pc:docMk/>
            <pc:sldMk cId="683703630" sldId="268"/>
            <ac:spMk id="3" creationId="{0A08DAE8-FF70-405D-9E78-F92DA6F125DC}"/>
          </ac:spMkLst>
        </pc:spChg>
      </pc:sldChg>
      <pc:sldChg chg="modSp add">
        <pc:chgData name="Cameron Thustain" userId="45f53e1f81a35dde" providerId="LiveId" clId="{FB36411F-B205-4F9F-A495-9884AA0A8680}" dt="2020-12-30T13:45:34.786" v="7249" actId="20577"/>
        <pc:sldMkLst>
          <pc:docMk/>
          <pc:sldMk cId="1416144611" sldId="269"/>
        </pc:sldMkLst>
        <pc:spChg chg="mod">
          <ac:chgData name="Cameron Thustain" userId="45f53e1f81a35dde" providerId="LiveId" clId="{FB36411F-B205-4F9F-A495-9884AA0A8680}" dt="2020-12-30T13:12:06.536" v="6031" actId="20577"/>
          <ac:spMkLst>
            <pc:docMk/>
            <pc:sldMk cId="1416144611" sldId="269"/>
            <ac:spMk id="2" creationId="{C246CAB6-DE35-4A00-A244-47D3B2B99382}"/>
          </ac:spMkLst>
        </pc:spChg>
        <pc:spChg chg="mod">
          <ac:chgData name="Cameron Thustain" userId="45f53e1f81a35dde" providerId="LiveId" clId="{FB36411F-B205-4F9F-A495-9884AA0A8680}" dt="2020-12-30T13:45:34.786" v="7249" actId="20577"/>
          <ac:spMkLst>
            <pc:docMk/>
            <pc:sldMk cId="1416144611" sldId="269"/>
            <ac:spMk id="3" creationId="{A85939C7-ECF5-4159-BC19-FFFE1B4C507C}"/>
          </ac:spMkLst>
        </pc:spChg>
      </pc:sldChg>
      <pc:sldChg chg="modSp add">
        <pc:chgData name="Cameron Thustain" userId="45f53e1f81a35dde" providerId="LiveId" clId="{FB36411F-B205-4F9F-A495-9884AA0A8680}" dt="2020-12-30T13:11:56.720" v="6021"/>
        <pc:sldMkLst>
          <pc:docMk/>
          <pc:sldMk cId="757142237" sldId="270"/>
        </pc:sldMkLst>
        <pc:spChg chg="mod">
          <ac:chgData name="Cameron Thustain" userId="45f53e1f81a35dde" providerId="LiveId" clId="{FB36411F-B205-4F9F-A495-9884AA0A8680}" dt="2020-12-30T13:03:49.334" v="5955" actId="20577"/>
          <ac:spMkLst>
            <pc:docMk/>
            <pc:sldMk cId="757142237" sldId="270"/>
            <ac:spMk id="2" creationId="{4EBC1B78-4A98-4A8E-8EC5-6536D965C08E}"/>
          </ac:spMkLst>
        </pc:spChg>
        <pc:spChg chg="mod">
          <ac:chgData name="Cameron Thustain" userId="45f53e1f81a35dde" providerId="LiveId" clId="{FB36411F-B205-4F9F-A495-9884AA0A8680}" dt="2020-12-30T13:11:56.720" v="6021"/>
          <ac:spMkLst>
            <pc:docMk/>
            <pc:sldMk cId="757142237" sldId="270"/>
            <ac:spMk id="3" creationId="{2E662A37-C57E-4D20-82FD-04BE7E11C108}"/>
          </ac:spMkLst>
        </pc:spChg>
      </pc:sldChg>
      <pc:sldChg chg="modSp add">
        <pc:chgData name="Cameron Thustain" userId="45f53e1f81a35dde" providerId="LiveId" clId="{FB36411F-B205-4F9F-A495-9884AA0A8680}" dt="2020-12-30T13:53:41.447" v="8313" actId="20577"/>
        <pc:sldMkLst>
          <pc:docMk/>
          <pc:sldMk cId="2870132418" sldId="271"/>
        </pc:sldMkLst>
        <pc:spChg chg="mod">
          <ac:chgData name="Cameron Thustain" userId="45f53e1f81a35dde" providerId="LiveId" clId="{FB36411F-B205-4F9F-A495-9884AA0A8680}" dt="2020-12-30T13:46:00.535" v="7260" actId="20577"/>
          <ac:spMkLst>
            <pc:docMk/>
            <pc:sldMk cId="2870132418" sldId="271"/>
            <ac:spMk id="2" creationId="{E8387136-2C58-4062-BF6B-02C806128E19}"/>
          </ac:spMkLst>
        </pc:spChg>
        <pc:spChg chg="mod">
          <ac:chgData name="Cameron Thustain" userId="45f53e1f81a35dde" providerId="LiveId" clId="{FB36411F-B205-4F9F-A495-9884AA0A8680}" dt="2020-12-30T13:53:41.447" v="8313" actId="20577"/>
          <ac:spMkLst>
            <pc:docMk/>
            <pc:sldMk cId="2870132418" sldId="271"/>
            <ac:spMk id="3" creationId="{11DEEBBE-00C0-4521-9646-2FAE83B90BF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E604-20E5-42D8-9015-79EE578B021B}"/>
              </a:ext>
            </a:extLst>
          </p:cNvPr>
          <p:cNvSpPr>
            <a:spLocks noGrp="1"/>
          </p:cNvSpPr>
          <p:nvPr>
            <p:ph type="ctrTitle"/>
          </p:nvPr>
        </p:nvSpPr>
        <p:spPr/>
        <p:txBody>
          <a:bodyPr/>
          <a:lstStyle/>
          <a:p>
            <a:r>
              <a:rPr lang="en-GB" dirty="0"/>
              <a:t>CMP201 Assignment – String searching</a:t>
            </a:r>
          </a:p>
        </p:txBody>
      </p:sp>
      <p:sp>
        <p:nvSpPr>
          <p:cNvPr id="3" name="Subtitle 2">
            <a:extLst>
              <a:ext uri="{FF2B5EF4-FFF2-40B4-BE49-F238E27FC236}">
                <a16:creationId xmlns:a16="http://schemas.microsoft.com/office/drawing/2014/main" id="{01ED93A4-E047-4982-9504-B8AEE673C86A}"/>
              </a:ext>
            </a:extLst>
          </p:cNvPr>
          <p:cNvSpPr>
            <a:spLocks noGrp="1"/>
          </p:cNvSpPr>
          <p:nvPr>
            <p:ph type="subTitle" idx="1"/>
          </p:nvPr>
        </p:nvSpPr>
        <p:spPr/>
        <p:txBody>
          <a:bodyPr/>
          <a:lstStyle/>
          <a:p>
            <a:r>
              <a:rPr lang="en-GB" dirty="0"/>
              <a:t>Cameron Thustain 1900594</a:t>
            </a:r>
          </a:p>
        </p:txBody>
      </p:sp>
    </p:spTree>
    <p:extLst>
      <p:ext uri="{BB962C8B-B14F-4D97-AF65-F5344CB8AC3E}">
        <p14:creationId xmlns:p14="http://schemas.microsoft.com/office/powerpoint/2010/main" val="200306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71E6-0F5E-425F-B9ED-BAB22E89F256}"/>
              </a:ext>
            </a:extLst>
          </p:cNvPr>
          <p:cNvSpPr>
            <a:spLocks noGrp="1"/>
          </p:cNvSpPr>
          <p:nvPr>
            <p:ph type="title"/>
          </p:nvPr>
        </p:nvSpPr>
        <p:spPr/>
        <p:txBody>
          <a:bodyPr/>
          <a:lstStyle/>
          <a:p>
            <a:r>
              <a:rPr lang="en-GB" dirty="0"/>
              <a:t>Findings</a:t>
            </a:r>
          </a:p>
        </p:txBody>
      </p:sp>
      <p:sp>
        <p:nvSpPr>
          <p:cNvPr id="3" name="Content Placeholder 2">
            <a:extLst>
              <a:ext uri="{FF2B5EF4-FFF2-40B4-BE49-F238E27FC236}">
                <a16:creationId xmlns:a16="http://schemas.microsoft.com/office/drawing/2014/main" id="{ECB8347E-97CF-42CD-A3A9-A9C1D2316141}"/>
              </a:ext>
            </a:extLst>
          </p:cNvPr>
          <p:cNvSpPr>
            <a:spLocks noGrp="1"/>
          </p:cNvSpPr>
          <p:nvPr>
            <p:ph idx="1"/>
          </p:nvPr>
        </p:nvSpPr>
        <p:spPr/>
        <p:txBody>
          <a:bodyPr>
            <a:normAutofit fontScale="85000" lnSpcReduction="10000"/>
          </a:bodyPr>
          <a:lstStyle/>
          <a:p>
            <a:r>
              <a:rPr lang="en-GB" dirty="0"/>
              <a:t>This time there is some major differences a few things  I noticed were the pattern appeared less in the text the Rabin Karp was searching through but it took longer than the other which had the pattern appear more using the Boyer-Moore.</a:t>
            </a:r>
          </a:p>
          <a:p>
            <a:r>
              <a:rPr lang="en-GB" dirty="0"/>
              <a:t>Another thing I noticed was the average times. The average time of the Boyer-Moore algorithm was 10 times faster than that of the Rabin Karp algorithm (4.5ms &amp; 45ms).</a:t>
            </a:r>
          </a:p>
          <a:p>
            <a:r>
              <a:rPr lang="en-GB" dirty="0"/>
              <a:t>However when testing In release mode the Rabin Karp algorithm was quicker (although not significantly) but it had a much more consistent time (an average of 1ms).</a:t>
            </a:r>
          </a:p>
          <a:p>
            <a:r>
              <a:rPr lang="en-GB" dirty="0"/>
              <a:t> When using the performance profiler it was tested in release mode both algorithms used 1ms of CPU  usage.</a:t>
            </a:r>
          </a:p>
        </p:txBody>
      </p:sp>
    </p:spTree>
    <p:extLst>
      <p:ext uri="{BB962C8B-B14F-4D97-AF65-F5344CB8AC3E}">
        <p14:creationId xmlns:p14="http://schemas.microsoft.com/office/powerpoint/2010/main" val="883997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0906D-72FB-4128-A0F9-406F8B10C502}"/>
              </a:ext>
            </a:extLst>
          </p:cNvPr>
          <p:cNvSpPr>
            <a:spLocks noGrp="1"/>
          </p:cNvSpPr>
          <p:nvPr>
            <p:ph type="title"/>
          </p:nvPr>
        </p:nvSpPr>
        <p:spPr/>
        <p:txBody>
          <a:bodyPr/>
          <a:lstStyle/>
          <a:p>
            <a:r>
              <a:rPr lang="en-GB" dirty="0"/>
              <a:t>DOES THE COUNT Change anything?</a:t>
            </a:r>
          </a:p>
        </p:txBody>
      </p:sp>
      <p:sp>
        <p:nvSpPr>
          <p:cNvPr id="3" name="Content Placeholder 2">
            <a:extLst>
              <a:ext uri="{FF2B5EF4-FFF2-40B4-BE49-F238E27FC236}">
                <a16:creationId xmlns:a16="http://schemas.microsoft.com/office/drawing/2014/main" id="{1DA2E77E-8676-4167-97A6-DA176E39D6C1}"/>
              </a:ext>
            </a:extLst>
          </p:cNvPr>
          <p:cNvSpPr>
            <a:spLocks noGrp="1"/>
          </p:cNvSpPr>
          <p:nvPr>
            <p:ph idx="1"/>
          </p:nvPr>
        </p:nvSpPr>
        <p:spPr/>
        <p:txBody>
          <a:bodyPr>
            <a:normAutofit fontScale="92500"/>
          </a:bodyPr>
          <a:lstStyle/>
          <a:p>
            <a:r>
              <a:rPr lang="en-GB" dirty="0"/>
              <a:t>I Wanted to test if it was the length of the text that was affecting the Rabin Karp (because one is slightly longer than the other). So I tested both algorithms find the same pattern however this time they searched the same text.</a:t>
            </a:r>
          </a:p>
          <a:p>
            <a:pPr marL="0" indent="0">
              <a:buNone/>
            </a:pPr>
            <a:r>
              <a:rPr lang="en-GB" dirty="0"/>
              <a:t>Pattern – ‘!’ </a:t>
            </a:r>
          </a:p>
          <a:p>
            <a:pPr marL="0" indent="0">
              <a:buNone/>
            </a:pPr>
            <a:r>
              <a:rPr lang="en-GB" dirty="0"/>
              <a:t>Text – text, The English text which is slightly shorter than the Japanese script as some words in the translated Japanese script are translated into two words. For example </a:t>
            </a:r>
            <a:r>
              <a:rPr lang="en-GB" u="sng" dirty="0"/>
              <a:t>C’mon</a:t>
            </a:r>
            <a:r>
              <a:rPr lang="en-GB" dirty="0"/>
              <a:t> in the English script translates to </a:t>
            </a:r>
            <a:r>
              <a:rPr lang="en-GB" u="sng" dirty="0"/>
              <a:t>Let’s go </a:t>
            </a:r>
            <a:r>
              <a:rPr lang="en-GB" dirty="0"/>
              <a:t>in the Japanese Translated script</a:t>
            </a:r>
          </a:p>
        </p:txBody>
      </p:sp>
    </p:spTree>
    <p:extLst>
      <p:ext uri="{BB962C8B-B14F-4D97-AF65-F5344CB8AC3E}">
        <p14:creationId xmlns:p14="http://schemas.microsoft.com/office/powerpoint/2010/main" val="2242478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FEE8-2262-406E-91F3-07C19D409C38}"/>
              </a:ext>
            </a:extLst>
          </p:cNvPr>
          <p:cNvSpPr>
            <a:spLocks noGrp="1"/>
          </p:cNvSpPr>
          <p:nvPr>
            <p:ph type="title"/>
          </p:nvPr>
        </p:nvSpPr>
        <p:spPr/>
        <p:txBody>
          <a:bodyPr/>
          <a:lstStyle/>
          <a:p>
            <a:r>
              <a:rPr lang="en-GB" dirty="0"/>
              <a:t>Findings</a:t>
            </a:r>
          </a:p>
        </p:txBody>
      </p:sp>
      <p:sp>
        <p:nvSpPr>
          <p:cNvPr id="3" name="Content Placeholder 2">
            <a:extLst>
              <a:ext uri="{FF2B5EF4-FFF2-40B4-BE49-F238E27FC236}">
                <a16:creationId xmlns:a16="http://schemas.microsoft.com/office/drawing/2014/main" id="{99880A51-21E8-4A5A-9AE1-97D1B89FE4DF}"/>
              </a:ext>
            </a:extLst>
          </p:cNvPr>
          <p:cNvSpPr>
            <a:spLocks noGrp="1"/>
          </p:cNvSpPr>
          <p:nvPr>
            <p:ph idx="1"/>
          </p:nvPr>
        </p:nvSpPr>
        <p:spPr>
          <a:xfrm>
            <a:off x="1043758" y="1658143"/>
            <a:ext cx="9905999" cy="3541714"/>
          </a:xfrm>
        </p:spPr>
        <p:txBody>
          <a:bodyPr/>
          <a:lstStyle/>
          <a:p>
            <a:r>
              <a:rPr lang="en-GB" dirty="0"/>
              <a:t>Both algorithms found the pattern 91 times</a:t>
            </a:r>
          </a:p>
        </p:txBody>
      </p:sp>
      <p:pic>
        <p:nvPicPr>
          <p:cNvPr id="4" name="Picture 3">
            <a:extLst>
              <a:ext uri="{FF2B5EF4-FFF2-40B4-BE49-F238E27FC236}">
                <a16:creationId xmlns:a16="http://schemas.microsoft.com/office/drawing/2014/main" id="{3C23C338-645D-464A-82EB-C1AC82EEC2D3}"/>
              </a:ext>
            </a:extLst>
          </p:cNvPr>
          <p:cNvPicPr>
            <a:picLocks noChangeAspect="1"/>
          </p:cNvPicPr>
          <p:nvPr/>
        </p:nvPicPr>
        <p:blipFill>
          <a:blip r:embed="rId2"/>
          <a:stretch>
            <a:fillRect/>
          </a:stretch>
        </p:blipFill>
        <p:spPr>
          <a:xfrm>
            <a:off x="677431" y="2408964"/>
            <a:ext cx="5297241" cy="2635522"/>
          </a:xfrm>
          <a:prstGeom prst="rect">
            <a:avLst/>
          </a:prstGeom>
        </p:spPr>
      </p:pic>
      <p:pic>
        <p:nvPicPr>
          <p:cNvPr id="5" name="Picture 4">
            <a:extLst>
              <a:ext uri="{FF2B5EF4-FFF2-40B4-BE49-F238E27FC236}">
                <a16:creationId xmlns:a16="http://schemas.microsoft.com/office/drawing/2014/main" id="{F3CB6DD3-1BDF-4564-8EE3-F211EEDEBCDC}"/>
              </a:ext>
            </a:extLst>
          </p:cNvPr>
          <p:cNvPicPr>
            <a:picLocks noChangeAspect="1"/>
          </p:cNvPicPr>
          <p:nvPr/>
        </p:nvPicPr>
        <p:blipFill>
          <a:blip r:embed="rId3"/>
          <a:stretch>
            <a:fillRect/>
          </a:stretch>
        </p:blipFill>
        <p:spPr>
          <a:xfrm>
            <a:off x="6217328" y="2408964"/>
            <a:ext cx="5297241" cy="2638131"/>
          </a:xfrm>
          <a:prstGeom prst="rect">
            <a:avLst/>
          </a:prstGeom>
        </p:spPr>
      </p:pic>
      <p:sp>
        <p:nvSpPr>
          <p:cNvPr id="6" name="TextBox 5">
            <a:extLst>
              <a:ext uri="{FF2B5EF4-FFF2-40B4-BE49-F238E27FC236}">
                <a16:creationId xmlns:a16="http://schemas.microsoft.com/office/drawing/2014/main" id="{959A48FF-12D3-4B0E-B9A7-7D1F7967A2AE}"/>
              </a:ext>
            </a:extLst>
          </p:cNvPr>
          <p:cNvSpPr txBox="1"/>
          <p:nvPr/>
        </p:nvSpPr>
        <p:spPr>
          <a:xfrm>
            <a:off x="781235" y="5388746"/>
            <a:ext cx="3790765" cy="369332"/>
          </a:xfrm>
          <a:prstGeom prst="rect">
            <a:avLst/>
          </a:prstGeom>
          <a:noFill/>
        </p:spPr>
        <p:txBody>
          <a:bodyPr wrap="square" rtlCol="0">
            <a:spAutoFit/>
          </a:bodyPr>
          <a:lstStyle/>
          <a:p>
            <a:r>
              <a:rPr lang="en-GB" dirty="0"/>
              <a:t>Average (MEAN) – 86.875ms</a:t>
            </a:r>
          </a:p>
        </p:txBody>
      </p:sp>
      <p:sp>
        <p:nvSpPr>
          <p:cNvPr id="7" name="TextBox 6">
            <a:extLst>
              <a:ext uri="{FF2B5EF4-FFF2-40B4-BE49-F238E27FC236}">
                <a16:creationId xmlns:a16="http://schemas.microsoft.com/office/drawing/2014/main" id="{8A637C0C-E90F-4C65-8392-0F19515D8F1D}"/>
              </a:ext>
            </a:extLst>
          </p:cNvPr>
          <p:cNvSpPr txBox="1"/>
          <p:nvPr/>
        </p:nvSpPr>
        <p:spPr>
          <a:xfrm>
            <a:off x="6329779" y="5356362"/>
            <a:ext cx="5297241" cy="369332"/>
          </a:xfrm>
          <a:prstGeom prst="rect">
            <a:avLst/>
          </a:prstGeom>
          <a:noFill/>
        </p:spPr>
        <p:txBody>
          <a:bodyPr wrap="square" rtlCol="0">
            <a:spAutoFit/>
          </a:bodyPr>
          <a:lstStyle/>
          <a:p>
            <a:r>
              <a:rPr lang="en-GB" dirty="0"/>
              <a:t>Average (MEAN) – 114.5ms</a:t>
            </a:r>
          </a:p>
        </p:txBody>
      </p:sp>
    </p:spTree>
    <p:extLst>
      <p:ext uri="{BB962C8B-B14F-4D97-AF65-F5344CB8AC3E}">
        <p14:creationId xmlns:p14="http://schemas.microsoft.com/office/powerpoint/2010/main" val="2127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F59FD-1B6B-49B2-8557-1F3A7836CF4C}"/>
              </a:ext>
            </a:extLst>
          </p:cNvPr>
          <p:cNvSpPr>
            <a:spLocks noGrp="1"/>
          </p:cNvSpPr>
          <p:nvPr>
            <p:ph type="title"/>
          </p:nvPr>
        </p:nvSpPr>
        <p:spPr/>
        <p:txBody>
          <a:bodyPr/>
          <a:lstStyle/>
          <a:p>
            <a:r>
              <a:rPr lang="en-GB" dirty="0"/>
              <a:t>Findings </a:t>
            </a:r>
          </a:p>
        </p:txBody>
      </p:sp>
      <p:sp>
        <p:nvSpPr>
          <p:cNvPr id="3" name="Content Placeholder 2">
            <a:extLst>
              <a:ext uri="{FF2B5EF4-FFF2-40B4-BE49-F238E27FC236}">
                <a16:creationId xmlns:a16="http://schemas.microsoft.com/office/drawing/2014/main" id="{0A08DAE8-FF70-405D-9E78-F92DA6F125DC}"/>
              </a:ext>
            </a:extLst>
          </p:cNvPr>
          <p:cNvSpPr>
            <a:spLocks noGrp="1"/>
          </p:cNvSpPr>
          <p:nvPr>
            <p:ph idx="1"/>
          </p:nvPr>
        </p:nvSpPr>
        <p:spPr/>
        <p:txBody>
          <a:bodyPr>
            <a:normAutofit fontScale="92500" lnSpcReduction="10000"/>
          </a:bodyPr>
          <a:lstStyle/>
          <a:p>
            <a:r>
              <a:rPr lang="en-GB" dirty="0"/>
              <a:t>In this test the Boyer-Moore again is significantly quicker than the Rabin Karp. However, in one test the Rabin Karp was quicker than the Boyer-Moore by quite a moderate amount (7</a:t>
            </a:r>
            <a:r>
              <a:rPr lang="en-GB" baseline="30000" dirty="0"/>
              <a:t>th</a:t>
            </a:r>
            <a:r>
              <a:rPr lang="en-GB" dirty="0"/>
              <a:t> test 109ms for BM compared to 98ms for RK).</a:t>
            </a:r>
          </a:p>
          <a:p>
            <a:r>
              <a:rPr lang="en-GB" dirty="0"/>
              <a:t>Rabin Karp should have an expected time complexity of O(n). However due to hashing, in this case its hashed by length of the pattern its got more of a time complexity of O(n + m), where as Boyer-Moore has a case of O(nm). Which in theory the Rabin Karp algorithm has a quicker time complexity, same amount of operations however the value of O(n+m) will never be greater than the value of O(nm).</a:t>
            </a:r>
          </a:p>
        </p:txBody>
      </p:sp>
    </p:spTree>
    <p:extLst>
      <p:ext uri="{BB962C8B-B14F-4D97-AF65-F5344CB8AC3E}">
        <p14:creationId xmlns:p14="http://schemas.microsoft.com/office/powerpoint/2010/main" val="68370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CAB6-DE35-4A00-A244-47D3B2B99382}"/>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A85939C7-ECF5-4159-BC19-FFFE1B4C507C}"/>
              </a:ext>
            </a:extLst>
          </p:cNvPr>
          <p:cNvSpPr>
            <a:spLocks noGrp="1"/>
          </p:cNvSpPr>
          <p:nvPr>
            <p:ph idx="1"/>
          </p:nvPr>
        </p:nvSpPr>
        <p:spPr/>
        <p:txBody>
          <a:bodyPr>
            <a:normAutofit fontScale="92500"/>
          </a:bodyPr>
          <a:lstStyle/>
          <a:p>
            <a:r>
              <a:rPr lang="en-GB" dirty="0"/>
              <a:t>To conclude in many of the thest the Boyer-Moore algorithm is significantly faster than the Rabin Karp algorithm. The algorithms were tested to find a pattern when:  it appeared more in the text the Boyer-Moore algorithm was searching, it appeared more in the text the Rabin Karp algorithm was searching and using one of the texts some the pattern would appear the same amount of times in both algorithms. Every time but one the Boyer-Moore was significantly faster, although the Rabin Karp algorithm theoretically has a faster time complexity than Boyer-Moore, the Boyer-Moore is just built better for searching large pieces of text.</a:t>
            </a:r>
          </a:p>
        </p:txBody>
      </p:sp>
    </p:spTree>
    <p:extLst>
      <p:ext uri="{BB962C8B-B14F-4D97-AF65-F5344CB8AC3E}">
        <p14:creationId xmlns:p14="http://schemas.microsoft.com/office/powerpoint/2010/main" val="1416144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7136-2C58-4062-BF6B-02C806128E19}"/>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1DEEBBE-00C0-4521-9646-2FAE83B90BF6}"/>
              </a:ext>
            </a:extLst>
          </p:cNvPr>
          <p:cNvSpPr>
            <a:spLocks noGrp="1"/>
          </p:cNvSpPr>
          <p:nvPr>
            <p:ph idx="1"/>
          </p:nvPr>
        </p:nvSpPr>
        <p:spPr/>
        <p:txBody>
          <a:bodyPr>
            <a:normAutofit lnSpcReduction="10000"/>
          </a:bodyPr>
          <a:lstStyle/>
          <a:p>
            <a:r>
              <a:rPr lang="en-GB" dirty="0"/>
              <a:t>All in all this assignment was a very interesting experience. Changing the load_file function to ignore special characters, testing, recording, analysing the results of two algorithms and using appropriate data structures to store said results shows an understanding of the modules content which fulfils the learning outcome within the specification. Having more time with this project I would have liked to have added rules within the program for example only searching for names of the characters within the text or </a:t>
            </a:r>
            <a:r>
              <a:rPr lang="en-GB"/>
              <a:t>searching for the </a:t>
            </a:r>
            <a:r>
              <a:rPr lang="en-GB" dirty="0"/>
              <a:t>beginning of a sentence.</a:t>
            </a:r>
          </a:p>
        </p:txBody>
      </p:sp>
    </p:spTree>
    <p:extLst>
      <p:ext uri="{BB962C8B-B14F-4D97-AF65-F5344CB8AC3E}">
        <p14:creationId xmlns:p14="http://schemas.microsoft.com/office/powerpoint/2010/main" val="287013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1B78-4A98-4A8E-8EC5-6536D965C08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2E662A37-C57E-4D20-82FD-04BE7E11C108}"/>
              </a:ext>
            </a:extLst>
          </p:cNvPr>
          <p:cNvSpPr>
            <a:spLocks noGrp="1"/>
          </p:cNvSpPr>
          <p:nvPr>
            <p:ph idx="1"/>
          </p:nvPr>
        </p:nvSpPr>
        <p:spPr/>
        <p:txBody>
          <a:bodyPr/>
          <a:lstStyle/>
          <a:p>
            <a:r>
              <a:rPr lang="en-GB" dirty="0"/>
              <a:t>Sampson, A., 2020. </a:t>
            </a:r>
            <a:r>
              <a:rPr lang="en-GB" i="1" dirty="0"/>
              <a:t>Utils (Header And </a:t>
            </a:r>
            <a:r>
              <a:rPr lang="en-GB" i="1" dirty="0" err="1"/>
              <a:t>Cpp</a:t>
            </a:r>
            <a:r>
              <a:rPr lang="en-GB" i="1" dirty="0"/>
              <a:t>)</a:t>
            </a:r>
            <a:r>
              <a:rPr lang="en-GB" dirty="0"/>
              <a:t>. String Searching Lab 7.</a:t>
            </a:r>
          </a:p>
          <a:p>
            <a:r>
              <a:rPr lang="en-GB" dirty="0"/>
              <a:t>Stack Overflow. 2020. </a:t>
            </a:r>
            <a:r>
              <a:rPr lang="en-GB" i="1" dirty="0"/>
              <a:t>Stack Overflow - Where Developers Learn, Share, &amp; Build Careers</a:t>
            </a:r>
            <a:r>
              <a:rPr lang="en-GB" dirty="0"/>
              <a:t>. [online] Available at: &lt;https://stackoverflow.com/&gt; [Accessed 30 December 2020].</a:t>
            </a:r>
          </a:p>
          <a:p>
            <a:r>
              <a:rPr lang="en-GB" dirty="0"/>
              <a:t>Tutorialride.com. 2020. </a:t>
            </a:r>
            <a:r>
              <a:rPr lang="en-GB" i="1" dirty="0"/>
              <a:t>Append To A File - C++ Program</a:t>
            </a:r>
            <a:r>
              <a:rPr lang="en-GB" dirty="0"/>
              <a:t>. [online] Available at: &lt;https://www.tutorialride.com/cpp-file-management/append-to-a-file-c-program.htm&gt; [Accessed 30 December 2020].</a:t>
            </a:r>
          </a:p>
        </p:txBody>
      </p:sp>
    </p:spTree>
    <p:extLst>
      <p:ext uri="{BB962C8B-B14F-4D97-AF65-F5344CB8AC3E}">
        <p14:creationId xmlns:p14="http://schemas.microsoft.com/office/powerpoint/2010/main" val="75714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ED89-4F2F-4B2C-9494-4209B421751C}"/>
              </a:ext>
            </a:extLst>
          </p:cNvPr>
          <p:cNvSpPr>
            <a:spLocks noGrp="1"/>
          </p:cNvSpPr>
          <p:nvPr>
            <p:ph type="title"/>
          </p:nvPr>
        </p:nvSpPr>
        <p:spPr/>
        <p:txBody>
          <a:bodyPr/>
          <a:lstStyle/>
          <a:p>
            <a:r>
              <a:rPr lang="en-GB" dirty="0"/>
              <a:t>THE PROBLEM </a:t>
            </a:r>
          </a:p>
        </p:txBody>
      </p:sp>
      <p:sp>
        <p:nvSpPr>
          <p:cNvPr id="3" name="Content Placeholder 2">
            <a:extLst>
              <a:ext uri="{FF2B5EF4-FFF2-40B4-BE49-F238E27FC236}">
                <a16:creationId xmlns:a16="http://schemas.microsoft.com/office/drawing/2014/main" id="{E95306FF-00EF-47DB-923F-2BF8413E2ED5}"/>
              </a:ext>
            </a:extLst>
          </p:cNvPr>
          <p:cNvSpPr>
            <a:spLocks noGrp="1"/>
          </p:cNvSpPr>
          <p:nvPr>
            <p:ph idx="1"/>
          </p:nvPr>
        </p:nvSpPr>
        <p:spPr/>
        <p:txBody>
          <a:bodyPr>
            <a:normAutofit lnSpcReduction="10000"/>
          </a:bodyPr>
          <a:lstStyle/>
          <a:p>
            <a:r>
              <a:rPr lang="en-GB" dirty="0"/>
              <a:t>The problem I am looking into is how games that have been released in the West (that were originally released in Asia) have poor translation and/or many differences in scripts etc. one main example of a very poorly translated game is Final Fantasy 7. For my assignment I compare two ‘identical’ game scripts from Final Fantasy 7, the original English script and the Japanese script (which has been put through google translate).  From there I look for specific patterns (strings) to see if there is differences in the amount of times this pattern appears in the two and if so how this affects the time, </a:t>
            </a:r>
            <a:r>
              <a:rPr lang="en-GB"/>
              <a:t>CPU usage etc.</a:t>
            </a:r>
            <a:endParaRPr lang="en-GB" dirty="0"/>
          </a:p>
        </p:txBody>
      </p:sp>
    </p:spTree>
    <p:extLst>
      <p:ext uri="{BB962C8B-B14F-4D97-AF65-F5344CB8AC3E}">
        <p14:creationId xmlns:p14="http://schemas.microsoft.com/office/powerpoint/2010/main" val="67383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2EFB-D377-4640-BDF3-BD8A5315F34C}"/>
              </a:ext>
            </a:extLst>
          </p:cNvPr>
          <p:cNvSpPr>
            <a:spLocks noGrp="1"/>
          </p:cNvSpPr>
          <p:nvPr>
            <p:ph type="title"/>
          </p:nvPr>
        </p:nvSpPr>
        <p:spPr/>
        <p:txBody>
          <a:bodyPr/>
          <a:lstStyle/>
          <a:p>
            <a:r>
              <a:rPr lang="en-GB" dirty="0"/>
              <a:t>The Algorithms</a:t>
            </a:r>
          </a:p>
        </p:txBody>
      </p:sp>
      <p:sp>
        <p:nvSpPr>
          <p:cNvPr id="3" name="Content Placeholder 2">
            <a:extLst>
              <a:ext uri="{FF2B5EF4-FFF2-40B4-BE49-F238E27FC236}">
                <a16:creationId xmlns:a16="http://schemas.microsoft.com/office/drawing/2014/main" id="{77B6F8B5-9FDE-4ABD-99DA-2A12A60C32EA}"/>
              </a:ext>
            </a:extLst>
          </p:cNvPr>
          <p:cNvSpPr>
            <a:spLocks noGrp="1"/>
          </p:cNvSpPr>
          <p:nvPr>
            <p:ph idx="1"/>
          </p:nvPr>
        </p:nvSpPr>
        <p:spPr/>
        <p:txBody>
          <a:bodyPr>
            <a:normAutofit fontScale="92500" lnSpcReduction="20000"/>
          </a:bodyPr>
          <a:lstStyle/>
          <a:p>
            <a:r>
              <a:rPr lang="en-GB" dirty="0"/>
              <a:t>The two string searching algorithms I use are the Boyer Moore algorithm and The Rabin Karp algorithm. I chose these algorithms because firstly, the Rabin Karp algorithm is good when searching through large pieces of text like a game script where Boyer Moore although it isn’t as effective as searching through a large piece of text its good for searching through text with a large amount of vocabulary which most game scripts have. I chose to use the Rabin Karp algorithm on the Japanese script, because its been put through google translate extra words may have been added or some sentences were maybe shortened and I wanted to see how that would effect the time complexity. Where as the Boyer Moore is used on the English script its time complexity shouldn’t be affected as much.</a:t>
            </a:r>
          </a:p>
        </p:txBody>
      </p:sp>
    </p:spTree>
    <p:extLst>
      <p:ext uri="{BB962C8B-B14F-4D97-AF65-F5344CB8AC3E}">
        <p14:creationId xmlns:p14="http://schemas.microsoft.com/office/powerpoint/2010/main" val="8808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642A-39B9-4A66-82A4-952BE05C09E9}"/>
              </a:ext>
            </a:extLst>
          </p:cNvPr>
          <p:cNvSpPr>
            <a:spLocks noGrp="1"/>
          </p:cNvSpPr>
          <p:nvPr>
            <p:ph type="title"/>
          </p:nvPr>
        </p:nvSpPr>
        <p:spPr/>
        <p:txBody>
          <a:bodyPr/>
          <a:lstStyle/>
          <a:p>
            <a:r>
              <a:rPr lang="en-GB" dirty="0"/>
              <a:t>The Data structures</a:t>
            </a:r>
          </a:p>
        </p:txBody>
      </p:sp>
      <p:sp>
        <p:nvSpPr>
          <p:cNvPr id="3" name="Content Placeholder 2">
            <a:extLst>
              <a:ext uri="{FF2B5EF4-FFF2-40B4-BE49-F238E27FC236}">
                <a16:creationId xmlns:a16="http://schemas.microsoft.com/office/drawing/2014/main" id="{79E389C0-2EEB-4AD0-8D16-AB533C640D60}"/>
              </a:ext>
            </a:extLst>
          </p:cNvPr>
          <p:cNvSpPr>
            <a:spLocks noGrp="1"/>
          </p:cNvSpPr>
          <p:nvPr>
            <p:ph idx="1"/>
          </p:nvPr>
        </p:nvSpPr>
        <p:spPr/>
        <p:txBody>
          <a:bodyPr>
            <a:normAutofit lnSpcReduction="10000"/>
          </a:bodyPr>
          <a:lstStyle/>
          <a:p>
            <a:r>
              <a:rPr lang="en-GB" dirty="0"/>
              <a:t>Within my program I chose to use sets to store how many times the pattern was found using the algorithms. I chose sets because each value stored within the sets has to be unique and I wanted these sets to store the amount of times the pattern was found/counted. So because of this I could tell my algorithms were working correctly. If there was anything wrong with my sets I would know there is problems somewhere. Secondly I only wanted a key (the amount of times the pattern was found) which is why I never used something like a map, each element would have a key value and a mapped value.</a:t>
            </a:r>
          </a:p>
        </p:txBody>
      </p:sp>
    </p:spTree>
    <p:extLst>
      <p:ext uri="{BB962C8B-B14F-4D97-AF65-F5344CB8AC3E}">
        <p14:creationId xmlns:p14="http://schemas.microsoft.com/office/powerpoint/2010/main" val="131085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3AC4-C65A-40FA-9161-2E1E04618554}"/>
              </a:ext>
            </a:extLst>
          </p:cNvPr>
          <p:cNvSpPr>
            <a:spLocks noGrp="1"/>
          </p:cNvSpPr>
          <p:nvPr>
            <p:ph type="title"/>
          </p:nvPr>
        </p:nvSpPr>
        <p:spPr/>
        <p:txBody>
          <a:bodyPr/>
          <a:lstStyle/>
          <a:p>
            <a:r>
              <a:rPr lang="en-GB" dirty="0"/>
              <a:t>The Data Structures</a:t>
            </a:r>
          </a:p>
        </p:txBody>
      </p:sp>
      <p:sp>
        <p:nvSpPr>
          <p:cNvPr id="3" name="Content Placeholder 2">
            <a:extLst>
              <a:ext uri="{FF2B5EF4-FFF2-40B4-BE49-F238E27FC236}">
                <a16:creationId xmlns:a16="http://schemas.microsoft.com/office/drawing/2014/main" id="{0D196FF2-F942-4108-BDF9-004405498B6C}"/>
              </a:ext>
            </a:extLst>
          </p:cNvPr>
          <p:cNvSpPr>
            <a:spLocks noGrp="1"/>
          </p:cNvSpPr>
          <p:nvPr>
            <p:ph idx="1"/>
          </p:nvPr>
        </p:nvSpPr>
        <p:spPr/>
        <p:txBody>
          <a:bodyPr/>
          <a:lstStyle/>
          <a:p>
            <a:pPr marL="0" indent="0">
              <a:buNone/>
            </a:pPr>
            <a:r>
              <a:rPr lang="en-GB" dirty="0"/>
              <a:t>Why I chose Sets over Unordered Sets?</a:t>
            </a:r>
          </a:p>
          <a:p>
            <a:r>
              <a:rPr lang="en-GB" dirty="0"/>
              <a:t>Although unordered has an average time complexity of O(1) I chose sets because I wanted my data/values to be ordered, since the set is ordered its better for searching. A set has a time complexity of O(log n) which although slower than unordered, I mainly wanted the output of my set to be in order.</a:t>
            </a:r>
          </a:p>
          <a:p>
            <a:r>
              <a:rPr lang="en-GB" dirty="0"/>
              <a:t>Furthermore using the Boyer-Moore algorithm with a set would increase the time complexity as with Rabin Karp as well.</a:t>
            </a:r>
          </a:p>
        </p:txBody>
      </p:sp>
    </p:spTree>
    <p:extLst>
      <p:ext uri="{BB962C8B-B14F-4D97-AF65-F5344CB8AC3E}">
        <p14:creationId xmlns:p14="http://schemas.microsoft.com/office/powerpoint/2010/main" val="231279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A8C1-5CD9-4962-B870-477801F8F0F0}"/>
              </a:ext>
            </a:extLst>
          </p:cNvPr>
          <p:cNvSpPr>
            <a:spLocks noGrp="1"/>
          </p:cNvSpPr>
          <p:nvPr>
            <p:ph type="title"/>
          </p:nvPr>
        </p:nvSpPr>
        <p:spPr>
          <a:xfrm>
            <a:off x="749528" y="282988"/>
            <a:ext cx="9905998" cy="1478570"/>
          </a:xfrm>
        </p:spPr>
        <p:txBody>
          <a:bodyPr/>
          <a:lstStyle/>
          <a:p>
            <a:r>
              <a:rPr lang="en-GB" dirty="0"/>
              <a:t>Findings</a:t>
            </a:r>
          </a:p>
        </p:txBody>
      </p:sp>
      <p:sp>
        <p:nvSpPr>
          <p:cNvPr id="3" name="Content Placeholder 2">
            <a:extLst>
              <a:ext uri="{FF2B5EF4-FFF2-40B4-BE49-F238E27FC236}">
                <a16:creationId xmlns:a16="http://schemas.microsoft.com/office/drawing/2014/main" id="{CE72F899-B12A-4240-AC63-3FFCD3120EE4}"/>
              </a:ext>
            </a:extLst>
          </p:cNvPr>
          <p:cNvSpPr>
            <a:spLocks noGrp="1"/>
          </p:cNvSpPr>
          <p:nvPr>
            <p:ph idx="1"/>
          </p:nvPr>
        </p:nvSpPr>
        <p:spPr>
          <a:xfrm>
            <a:off x="749527" y="1361213"/>
            <a:ext cx="9905999" cy="3541714"/>
          </a:xfrm>
        </p:spPr>
        <p:txBody>
          <a:bodyPr/>
          <a:lstStyle/>
          <a:p>
            <a:pPr marL="0" indent="0">
              <a:buNone/>
            </a:pPr>
            <a:r>
              <a:rPr lang="en-GB" sz="2000" dirty="0"/>
              <a:t>Pattern – “ are ” (notice the spaces this is because without them the algorithms would pick up words like “c</a:t>
            </a:r>
            <a:r>
              <a:rPr lang="en-GB" sz="2000" u="sng" dirty="0"/>
              <a:t>are</a:t>
            </a:r>
            <a:r>
              <a:rPr lang="en-GB" sz="2000" dirty="0"/>
              <a:t>” or “c</a:t>
            </a:r>
            <a:r>
              <a:rPr lang="en-GB" sz="2000" u="sng" dirty="0"/>
              <a:t>are</a:t>
            </a:r>
            <a:r>
              <a:rPr lang="en-GB" sz="2000" dirty="0"/>
              <a:t>ful” for example and that would affect our results</a:t>
            </a:r>
          </a:p>
          <a:p>
            <a:pPr marL="0" indent="0">
              <a:buNone/>
            </a:pPr>
            <a:endParaRPr lang="en-GB" dirty="0"/>
          </a:p>
        </p:txBody>
      </p:sp>
      <p:sp>
        <p:nvSpPr>
          <p:cNvPr id="8" name="TextBox 7">
            <a:extLst>
              <a:ext uri="{FF2B5EF4-FFF2-40B4-BE49-F238E27FC236}">
                <a16:creationId xmlns:a16="http://schemas.microsoft.com/office/drawing/2014/main" id="{8199D7F8-0509-4BA2-B296-620D912C6DE8}"/>
              </a:ext>
            </a:extLst>
          </p:cNvPr>
          <p:cNvSpPr txBox="1"/>
          <p:nvPr/>
        </p:nvSpPr>
        <p:spPr>
          <a:xfrm>
            <a:off x="589935" y="6194323"/>
            <a:ext cx="5336248" cy="369332"/>
          </a:xfrm>
          <a:prstGeom prst="rect">
            <a:avLst/>
          </a:prstGeom>
          <a:noFill/>
        </p:spPr>
        <p:txBody>
          <a:bodyPr wrap="square" rtlCol="0">
            <a:spAutoFit/>
          </a:bodyPr>
          <a:lstStyle/>
          <a:p>
            <a:r>
              <a:rPr lang="en-GB" dirty="0"/>
              <a:t>Average (MEAN) – 53.5ms</a:t>
            </a:r>
          </a:p>
        </p:txBody>
      </p:sp>
      <p:sp>
        <p:nvSpPr>
          <p:cNvPr id="10" name="TextBox 9">
            <a:extLst>
              <a:ext uri="{FF2B5EF4-FFF2-40B4-BE49-F238E27FC236}">
                <a16:creationId xmlns:a16="http://schemas.microsoft.com/office/drawing/2014/main" id="{CE4A59DA-823A-4834-9949-C6ADCA625657}"/>
              </a:ext>
            </a:extLst>
          </p:cNvPr>
          <p:cNvSpPr txBox="1"/>
          <p:nvPr/>
        </p:nvSpPr>
        <p:spPr>
          <a:xfrm>
            <a:off x="6096000" y="6194323"/>
            <a:ext cx="5506065" cy="369332"/>
          </a:xfrm>
          <a:prstGeom prst="rect">
            <a:avLst/>
          </a:prstGeom>
          <a:noFill/>
        </p:spPr>
        <p:txBody>
          <a:bodyPr wrap="square" rtlCol="0">
            <a:spAutoFit/>
          </a:bodyPr>
          <a:lstStyle/>
          <a:p>
            <a:r>
              <a:rPr lang="en-GB" dirty="0"/>
              <a:t>Average (MEAN) – 149.75ms</a:t>
            </a:r>
          </a:p>
        </p:txBody>
      </p:sp>
      <p:pic>
        <p:nvPicPr>
          <p:cNvPr id="11" name="Picture 10">
            <a:extLst>
              <a:ext uri="{FF2B5EF4-FFF2-40B4-BE49-F238E27FC236}">
                <a16:creationId xmlns:a16="http://schemas.microsoft.com/office/drawing/2014/main" id="{C76A2A2B-70CC-491D-BD82-867CC92A030D}"/>
              </a:ext>
            </a:extLst>
          </p:cNvPr>
          <p:cNvPicPr>
            <a:picLocks noChangeAspect="1"/>
          </p:cNvPicPr>
          <p:nvPr/>
        </p:nvPicPr>
        <p:blipFill>
          <a:blip r:embed="rId2"/>
          <a:stretch>
            <a:fillRect/>
          </a:stretch>
        </p:blipFill>
        <p:spPr>
          <a:xfrm>
            <a:off x="226232" y="2839783"/>
            <a:ext cx="5602598" cy="2773618"/>
          </a:xfrm>
          <a:prstGeom prst="rect">
            <a:avLst/>
          </a:prstGeom>
        </p:spPr>
      </p:pic>
      <p:pic>
        <p:nvPicPr>
          <p:cNvPr id="12" name="Picture 11">
            <a:extLst>
              <a:ext uri="{FF2B5EF4-FFF2-40B4-BE49-F238E27FC236}">
                <a16:creationId xmlns:a16="http://schemas.microsoft.com/office/drawing/2014/main" id="{B8B46DD4-F519-4E1A-9F94-401C5AC4BF17}"/>
              </a:ext>
            </a:extLst>
          </p:cNvPr>
          <p:cNvPicPr>
            <a:picLocks noChangeAspect="1"/>
          </p:cNvPicPr>
          <p:nvPr/>
        </p:nvPicPr>
        <p:blipFill>
          <a:blip r:embed="rId3"/>
          <a:stretch>
            <a:fillRect/>
          </a:stretch>
        </p:blipFill>
        <p:spPr>
          <a:xfrm>
            <a:off x="6096000" y="2839783"/>
            <a:ext cx="5619350" cy="2773618"/>
          </a:xfrm>
          <a:prstGeom prst="rect">
            <a:avLst/>
          </a:prstGeom>
        </p:spPr>
      </p:pic>
    </p:spTree>
    <p:extLst>
      <p:ext uri="{BB962C8B-B14F-4D97-AF65-F5344CB8AC3E}">
        <p14:creationId xmlns:p14="http://schemas.microsoft.com/office/powerpoint/2010/main" val="353102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7E7E-7E14-4874-A4C2-C55A3616A640}"/>
              </a:ext>
            </a:extLst>
          </p:cNvPr>
          <p:cNvSpPr>
            <a:spLocks noGrp="1"/>
          </p:cNvSpPr>
          <p:nvPr>
            <p:ph type="title"/>
          </p:nvPr>
        </p:nvSpPr>
        <p:spPr/>
        <p:txBody>
          <a:bodyPr/>
          <a:lstStyle/>
          <a:p>
            <a:r>
              <a:rPr lang="en-GB" dirty="0"/>
              <a:t>Performance Profiler </a:t>
            </a:r>
          </a:p>
        </p:txBody>
      </p:sp>
      <p:sp>
        <p:nvSpPr>
          <p:cNvPr id="3" name="Content Placeholder 2">
            <a:extLst>
              <a:ext uri="{FF2B5EF4-FFF2-40B4-BE49-F238E27FC236}">
                <a16:creationId xmlns:a16="http://schemas.microsoft.com/office/drawing/2014/main" id="{643E319D-75E3-4DF4-ABC4-940197B477B3}"/>
              </a:ext>
            </a:extLst>
          </p:cNvPr>
          <p:cNvSpPr>
            <a:spLocks noGrp="1"/>
          </p:cNvSpPr>
          <p:nvPr>
            <p:ph idx="1"/>
          </p:nvPr>
        </p:nvSpPr>
        <p:spPr/>
        <p:txBody>
          <a:bodyPr/>
          <a:lstStyle/>
          <a:p>
            <a:r>
              <a:rPr lang="en-GB" dirty="0"/>
              <a:t>When using the performance profiler to find CPU usage in Debug mode I discovered that the Boyer-Moore algorithm used 10ms of CPU time where the Rabin Karp used 57ms of CPU time. </a:t>
            </a:r>
          </a:p>
          <a:p>
            <a:r>
              <a:rPr lang="en-GB" dirty="0"/>
              <a:t>My thoughts on why the Rabin Karp algorithm took longer is because the pattern was found significantly more times in that text rather than the Boyer-Moore algorithm but also due to the Boyer-Moore algorithm being quicker at searching through bigger pieces of text. </a:t>
            </a:r>
          </a:p>
          <a:p>
            <a:pPr marL="0" indent="0">
              <a:buNone/>
            </a:pPr>
            <a:endParaRPr lang="en-GB" dirty="0"/>
          </a:p>
        </p:txBody>
      </p:sp>
    </p:spTree>
    <p:extLst>
      <p:ext uri="{BB962C8B-B14F-4D97-AF65-F5344CB8AC3E}">
        <p14:creationId xmlns:p14="http://schemas.microsoft.com/office/powerpoint/2010/main" val="293704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61DA-A219-49A2-AEE0-52EFD30FF140}"/>
              </a:ext>
            </a:extLst>
          </p:cNvPr>
          <p:cNvSpPr>
            <a:spLocks noGrp="1"/>
          </p:cNvSpPr>
          <p:nvPr>
            <p:ph type="title"/>
          </p:nvPr>
        </p:nvSpPr>
        <p:spPr>
          <a:xfrm>
            <a:off x="1141413" y="183512"/>
            <a:ext cx="9905998" cy="1478570"/>
          </a:xfrm>
        </p:spPr>
        <p:txBody>
          <a:bodyPr/>
          <a:lstStyle/>
          <a:p>
            <a:r>
              <a:rPr lang="en-GB" dirty="0"/>
              <a:t>Findings</a:t>
            </a:r>
          </a:p>
        </p:txBody>
      </p:sp>
      <p:sp>
        <p:nvSpPr>
          <p:cNvPr id="3" name="Content Placeholder 2">
            <a:extLst>
              <a:ext uri="{FF2B5EF4-FFF2-40B4-BE49-F238E27FC236}">
                <a16:creationId xmlns:a16="http://schemas.microsoft.com/office/drawing/2014/main" id="{C4F6CB5A-7774-4257-B3A6-8E315AE98026}"/>
              </a:ext>
            </a:extLst>
          </p:cNvPr>
          <p:cNvSpPr>
            <a:spLocks noGrp="1"/>
          </p:cNvSpPr>
          <p:nvPr>
            <p:ph idx="1"/>
          </p:nvPr>
        </p:nvSpPr>
        <p:spPr>
          <a:xfrm>
            <a:off x="1141412" y="1246310"/>
            <a:ext cx="9905999" cy="3541714"/>
          </a:xfrm>
        </p:spPr>
        <p:txBody>
          <a:bodyPr/>
          <a:lstStyle/>
          <a:p>
            <a:r>
              <a:rPr lang="en-GB" dirty="0"/>
              <a:t>I checked another pattern which is longer but this time I tested its times in both debug and release mode this is what I found out…</a:t>
            </a:r>
          </a:p>
          <a:p>
            <a:pPr marL="0" indent="0">
              <a:buNone/>
            </a:pPr>
            <a:r>
              <a:rPr lang="en-GB" dirty="0"/>
              <a:t>Pattern – “wrong” (no spaces)     DEBUG MODE</a:t>
            </a:r>
          </a:p>
          <a:p>
            <a:pPr marL="0" indent="0">
              <a:buNone/>
            </a:pPr>
            <a:endParaRPr lang="en-GB" dirty="0"/>
          </a:p>
        </p:txBody>
      </p:sp>
      <p:pic>
        <p:nvPicPr>
          <p:cNvPr id="4" name="Picture 3">
            <a:extLst>
              <a:ext uri="{FF2B5EF4-FFF2-40B4-BE49-F238E27FC236}">
                <a16:creationId xmlns:a16="http://schemas.microsoft.com/office/drawing/2014/main" id="{B45A100F-1E0D-4A4D-9455-0A1C6ED90DE6}"/>
              </a:ext>
            </a:extLst>
          </p:cNvPr>
          <p:cNvPicPr>
            <a:picLocks noChangeAspect="1"/>
          </p:cNvPicPr>
          <p:nvPr/>
        </p:nvPicPr>
        <p:blipFill>
          <a:blip r:embed="rId2"/>
          <a:stretch>
            <a:fillRect/>
          </a:stretch>
        </p:blipFill>
        <p:spPr>
          <a:xfrm>
            <a:off x="6567808" y="2809218"/>
            <a:ext cx="5138879" cy="3429000"/>
          </a:xfrm>
          <a:prstGeom prst="rect">
            <a:avLst/>
          </a:prstGeom>
        </p:spPr>
      </p:pic>
      <p:pic>
        <p:nvPicPr>
          <p:cNvPr id="5" name="Picture 4">
            <a:extLst>
              <a:ext uri="{FF2B5EF4-FFF2-40B4-BE49-F238E27FC236}">
                <a16:creationId xmlns:a16="http://schemas.microsoft.com/office/drawing/2014/main" id="{6377D11C-A1F9-4FDD-A793-D85B506FCB5C}"/>
              </a:ext>
            </a:extLst>
          </p:cNvPr>
          <p:cNvPicPr>
            <a:picLocks noChangeAspect="1"/>
          </p:cNvPicPr>
          <p:nvPr/>
        </p:nvPicPr>
        <p:blipFill>
          <a:blip r:embed="rId3"/>
          <a:stretch>
            <a:fillRect/>
          </a:stretch>
        </p:blipFill>
        <p:spPr>
          <a:xfrm>
            <a:off x="655280" y="2851387"/>
            <a:ext cx="5141186" cy="3429000"/>
          </a:xfrm>
          <a:prstGeom prst="rect">
            <a:avLst/>
          </a:prstGeom>
        </p:spPr>
      </p:pic>
      <p:sp>
        <p:nvSpPr>
          <p:cNvPr id="6" name="TextBox 5">
            <a:extLst>
              <a:ext uri="{FF2B5EF4-FFF2-40B4-BE49-F238E27FC236}">
                <a16:creationId xmlns:a16="http://schemas.microsoft.com/office/drawing/2014/main" id="{E6518ADB-8AFA-4E07-BD35-54F93D1F0FAC}"/>
              </a:ext>
            </a:extLst>
          </p:cNvPr>
          <p:cNvSpPr txBox="1"/>
          <p:nvPr/>
        </p:nvSpPr>
        <p:spPr>
          <a:xfrm>
            <a:off x="798990" y="6391922"/>
            <a:ext cx="4997476" cy="369332"/>
          </a:xfrm>
          <a:prstGeom prst="rect">
            <a:avLst/>
          </a:prstGeom>
          <a:noFill/>
        </p:spPr>
        <p:txBody>
          <a:bodyPr wrap="square" rtlCol="0">
            <a:spAutoFit/>
          </a:bodyPr>
          <a:lstStyle/>
          <a:p>
            <a:r>
              <a:rPr lang="en-GB" dirty="0"/>
              <a:t>Average (MEAN) – 4.5ms</a:t>
            </a:r>
          </a:p>
        </p:txBody>
      </p:sp>
      <p:sp>
        <p:nvSpPr>
          <p:cNvPr id="7" name="TextBox 6">
            <a:extLst>
              <a:ext uri="{FF2B5EF4-FFF2-40B4-BE49-F238E27FC236}">
                <a16:creationId xmlns:a16="http://schemas.microsoft.com/office/drawing/2014/main" id="{860B1959-7887-40CC-840E-DCC6614465CA}"/>
              </a:ext>
            </a:extLst>
          </p:cNvPr>
          <p:cNvSpPr txBox="1"/>
          <p:nvPr/>
        </p:nvSpPr>
        <p:spPr>
          <a:xfrm>
            <a:off x="6567808" y="6391922"/>
            <a:ext cx="5138879" cy="369332"/>
          </a:xfrm>
          <a:prstGeom prst="rect">
            <a:avLst/>
          </a:prstGeom>
          <a:noFill/>
        </p:spPr>
        <p:txBody>
          <a:bodyPr wrap="square" rtlCol="0">
            <a:spAutoFit/>
          </a:bodyPr>
          <a:lstStyle/>
          <a:p>
            <a:r>
              <a:rPr lang="en-GB" dirty="0"/>
              <a:t>Average (MEAN) – 45ms</a:t>
            </a:r>
          </a:p>
        </p:txBody>
      </p:sp>
    </p:spTree>
    <p:extLst>
      <p:ext uri="{BB962C8B-B14F-4D97-AF65-F5344CB8AC3E}">
        <p14:creationId xmlns:p14="http://schemas.microsoft.com/office/powerpoint/2010/main" val="41176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4995-5E11-4D15-88FD-2BD475A5F070}"/>
              </a:ext>
            </a:extLst>
          </p:cNvPr>
          <p:cNvSpPr>
            <a:spLocks noGrp="1"/>
          </p:cNvSpPr>
          <p:nvPr>
            <p:ph type="title"/>
          </p:nvPr>
        </p:nvSpPr>
        <p:spPr>
          <a:xfrm>
            <a:off x="1141412" y="263411"/>
            <a:ext cx="9905998" cy="1478570"/>
          </a:xfrm>
        </p:spPr>
        <p:txBody>
          <a:bodyPr/>
          <a:lstStyle/>
          <a:p>
            <a:r>
              <a:rPr lang="en-GB" dirty="0"/>
              <a:t>Findings	</a:t>
            </a:r>
          </a:p>
        </p:txBody>
      </p:sp>
      <p:sp>
        <p:nvSpPr>
          <p:cNvPr id="3" name="Content Placeholder 2">
            <a:extLst>
              <a:ext uri="{FF2B5EF4-FFF2-40B4-BE49-F238E27FC236}">
                <a16:creationId xmlns:a16="http://schemas.microsoft.com/office/drawing/2014/main" id="{29CFC49D-46A3-473E-925E-9D921803C972}"/>
              </a:ext>
            </a:extLst>
          </p:cNvPr>
          <p:cNvSpPr>
            <a:spLocks noGrp="1"/>
          </p:cNvSpPr>
          <p:nvPr>
            <p:ph idx="1"/>
          </p:nvPr>
        </p:nvSpPr>
        <p:spPr>
          <a:xfrm>
            <a:off x="1141412" y="1343965"/>
            <a:ext cx="9905999" cy="3541714"/>
          </a:xfrm>
        </p:spPr>
        <p:txBody>
          <a:bodyPr/>
          <a:lstStyle/>
          <a:p>
            <a:pPr marL="0" indent="0">
              <a:buNone/>
            </a:pPr>
            <a:r>
              <a:rPr lang="en-GB" dirty="0"/>
              <a:t>Same Pattern – “wrong” RELEASE MODE</a:t>
            </a:r>
          </a:p>
        </p:txBody>
      </p:sp>
      <p:pic>
        <p:nvPicPr>
          <p:cNvPr id="4" name="Picture 3">
            <a:extLst>
              <a:ext uri="{FF2B5EF4-FFF2-40B4-BE49-F238E27FC236}">
                <a16:creationId xmlns:a16="http://schemas.microsoft.com/office/drawing/2014/main" id="{F21DF935-B9AC-407F-BE39-9D1024397729}"/>
              </a:ext>
            </a:extLst>
          </p:cNvPr>
          <p:cNvPicPr>
            <a:picLocks noChangeAspect="1"/>
          </p:cNvPicPr>
          <p:nvPr/>
        </p:nvPicPr>
        <p:blipFill>
          <a:blip r:embed="rId2"/>
          <a:stretch>
            <a:fillRect/>
          </a:stretch>
        </p:blipFill>
        <p:spPr>
          <a:xfrm>
            <a:off x="769071" y="2215455"/>
            <a:ext cx="5326929" cy="3541714"/>
          </a:xfrm>
          <a:prstGeom prst="rect">
            <a:avLst/>
          </a:prstGeom>
        </p:spPr>
      </p:pic>
      <p:pic>
        <p:nvPicPr>
          <p:cNvPr id="5" name="Picture 4">
            <a:extLst>
              <a:ext uri="{FF2B5EF4-FFF2-40B4-BE49-F238E27FC236}">
                <a16:creationId xmlns:a16="http://schemas.microsoft.com/office/drawing/2014/main" id="{B2600750-BD74-48CA-9435-14C8D16996C4}"/>
              </a:ext>
            </a:extLst>
          </p:cNvPr>
          <p:cNvPicPr>
            <a:picLocks noChangeAspect="1"/>
          </p:cNvPicPr>
          <p:nvPr/>
        </p:nvPicPr>
        <p:blipFill>
          <a:blip r:embed="rId3"/>
          <a:stretch>
            <a:fillRect/>
          </a:stretch>
        </p:blipFill>
        <p:spPr>
          <a:xfrm>
            <a:off x="6338958" y="2191525"/>
            <a:ext cx="5326929" cy="3565644"/>
          </a:xfrm>
          <a:prstGeom prst="rect">
            <a:avLst/>
          </a:prstGeom>
        </p:spPr>
      </p:pic>
      <p:sp>
        <p:nvSpPr>
          <p:cNvPr id="6" name="TextBox 5">
            <a:extLst>
              <a:ext uri="{FF2B5EF4-FFF2-40B4-BE49-F238E27FC236}">
                <a16:creationId xmlns:a16="http://schemas.microsoft.com/office/drawing/2014/main" id="{DFA71DC8-6E14-47B0-90FA-FD3F5DB1644A}"/>
              </a:ext>
            </a:extLst>
          </p:cNvPr>
          <p:cNvSpPr txBox="1"/>
          <p:nvPr/>
        </p:nvSpPr>
        <p:spPr>
          <a:xfrm>
            <a:off x="887767" y="6054571"/>
            <a:ext cx="5208233" cy="369332"/>
          </a:xfrm>
          <a:prstGeom prst="rect">
            <a:avLst/>
          </a:prstGeom>
          <a:noFill/>
        </p:spPr>
        <p:txBody>
          <a:bodyPr wrap="square" rtlCol="0">
            <a:spAutoFit/>
          </a:bodyPr>
          <a:lstStyle/>
          <a:p>
            <a:r>
              <a:rPr lang="en-GB" dirty="0"/>
              <a:t>Average (MEAN) – 1.375ms</a:t>
            </a:r>
          </a:p>
        </p:txBody>
      </p:sp>
      <p:sp>
        <p:nvSpPr>
          <p:cNvPr id="7" name="TextBox 6">
            <a:extLst>
              <a:ext uri="{FF2B5EF4-FFF2-40B4-BE49-F238E27FC236}">
                <a16:creationId xmlns:a16="http://schemas.microsoft.com/office/drawing/2014/main" id="{C4D5C444-AEDD-4455-B85C-4BC36559A39F}"/>
              </a:ext>
            </a:extLst>
          </p:cNvPr>
          <p:cNvSpPr txBox="1"/>
          <p:nvPr/>
        </p:nvSpPr>
        <p:spPr>
          <a:xfrm>
            <a:off x="6338958" y="6054571"/>
            <a:ext cx="5208233" cy="369332"/>
          </a:xfrm>
          <a:prstGeom prst="rect">
            <a:avLst/>
          </a:prstGeom>
          <a:noFill/>
        </p:spPr>
        <p:txBody>
          <a:bodyPr wrap="square" rtlCol="0">
            <a:spAutoFit/>
          </a:bodyPr>
          <a:lstStyle/>
          <a:p>
            <a:r>
              <a:rPr lang="en-GB" dirty="0"/>
              <a:t>Average (MEAN) – 1ms</a:t>
            </a:r>
          </a:p>
        </p:txBody>
      </p:sp>
    </p:spTree>
    <p:extLst>
      <p:ext uri="{BB962C8B-B14F-4D97-AF65-F5344CB8AC3E}">
        <p14:creationId xmlns:p14="http://schemas.microsoft.com/office/powerpoint/2010/main" val="4039507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424</TotalTime>
  <Words>1387</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Circuit</vt:lpstr>
      <vt:lpstr>CMP201 Assignment – String searching</vt:lpstr>
      <vt:lpstr>THE PROBLEM </vt:lpstr>
      <vt:lpstr>The Algorithms</vt:lpstr>
      <vt:lpstr>The Data structures</vt:lpstr>
      <vt:lpstr>The Data Structures</vt:lpstr>
      <vt:lpstr>Findings</vt:lpstr>
      <vt:lpstr>Performance Profiler </vt:lpstr>
      <vt:lpstr>Findings</vt:lpstr>
      <vt:lpstr>Findings </vt:lpstr>
      <vt:lpstr>Findings</vt:lpstr>
      <vt:lpstr>DOES THE COUNT Change anything?</vt:lpstr>
      <vt:lpstr>Findings</vt:lpstr>
      <vt:lpstr>Findings </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CMP201 Assignment – String searching</dc:title>
  <dc:creator>Cameron Thustain</dc:creator>
  <cp:lastModifiedBy>Cameron Thustain</cp:lastModifiedBy>
  <cp:revision>5</cp:revision>
  <dcterms:created xsi:type="dcterms:W3CDTF">2020-12-23T14:02:46Z</dcterms:created>
  <dcterms:modified xsi:type="dcterms:W3CDTF">2020-12-30T13:53:48Z</dcterms:modified>
</cp:coreProperties>
</file>