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4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846" autoAdjust="0"/>
  </p:normalViewPr>
  <p:slideViewPr>
    <p:cSldViewPr snapToGrid="0">
      <p:cViewPr varScale="1">
        <p:scale>
          <a:sx n="71" d="100"/>
          <a:sy n="71" d="100"/>
        </p:scale>
        <p:origin x="10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20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fdjdfjdfkdfjd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hyperlink" Target="https://github.com/Team-XXXXX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6042661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 :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36" y="5003706"/>
            <a:ext cx="1858464" cy="15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83058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lnSpc>
                <a:spcPct val="200000"/>
              </a:lnSpc>
              <a:buSzPts val="2800"/>
            </a:pPr>
            <a:r>
              <a:rPr lang="en-US" sz="1800" dirty="0"/>
              <a:t>Blah blah blah.</a:t>
            </a:r>
            <a:endParaRPr sz="1800" dirty="0"/>
          </a:p>
        </p:txBody>
      </p:sp>
      <p:pic>
        <p:nvPicPr>
          <p:cNvPr id="1030" name="Picture 6" descr="Ferrari's first plug-in hybrid supercar is one of its most powerful cars  ever - CNN">
            <a:extLst>
              <a:ext uri="{FF2B5EF4-FFF2-40B4-BE49-F238E27FC236}">
                <a16:creationId xmlns:a16="http://schemas.microsoft.com/office/drawing/2014/main" id="{51FC9FC3-AD0B-47A4-B225-E9C9E040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8" y="5086410"/>
            <a:ext cx="2612091" cy="146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</a:t>
            </a:r>
            <a:r>
              <a:rPr lang="en-US" sz="1600" dirty="0" err="1"/>
              <a:t>blaah</a:t>
            </a:r>
            <a:r>
              <a:rPr lang="en-US" sz="1600" dirty="0"/>
              <a:t> blah.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</a:t>
            </a:r>
            <a:r>
              <a:rPr lang="en-US" sz="1600" dirty="0" err="1"/>
              <a:t>blaah</a:t>
            </a:r>
            <a:r>
              <a:rPr lang="en-US" sz="1600" dirty="0"/>
              <a:t> blah 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Blah </a:t>
            </a:r>
            <a:r>
              <a:rPr lang="en-US" sz="1400" dirty="0" err="1"/>
              <a:t>blaah</a:t>
            </a:r>
            <a:r>
              <a:rPr lang="en-US" sz="1400" dirty="0"/>
              <a:t> blah 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Blah </a:t>
            </a:r>
            <a:r>
              <a:rPr lang="en-US" sz="1400" dirty="0" err="1"/>
              <a:t>blaah</a:t>
            </a:r>
            <a:r>
              <a:rPr lang="en-US" sz="1400" dirty="0"/>
              <a:t> blah</a:t>
            </a:r>
            <a:r>
              <a:rPr lang="en-US" dirty="0"/>
              <a:t>..</a:t>
            </a:r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</a:t>
            </a:r>
            <a:r>
              <a:rPr lang="en-US" sz="1600" dirty="0" err="1"/>
              <a:t>blaah</a:t>
            </a:r>
            <a:r>
              <a:rPr lang="en-US" sz="1600" dirty="0"/>
              <a:t> blah: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1"/>
            <a:ext cx="8382001" cy="477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architecture.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technologies used: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- AlphaAdvantage.co		- Finnhub.io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- Nomics.com	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roles: how we spit up the work.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 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5005203"/>
            <a:ext cx="2523565" cy="16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8382001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Blah blah blah.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06" y="5272520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09" y="5025929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609013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822960" lvl="8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822960" lvl="8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822960" lvl="8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Blah blah blah.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https://dfdjdfjdfkdfjd.herokuapp.com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https://github.com/Team-XXXXX/Auto-Tracker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405</Words>
  <Application>Microsoft Office PowerPoint</Application>
  <PresentationFormat>On-screen Show (4:3)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83</cp:revision>
  <dcterms:modified xsi:type="dcterms:W3CDTF">2020-11-04T04:12:18Z</dcterms:modified>
</cp:coreProperties>
</file>