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5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750" autoAdjust="0"/>
  </p:normalViewPr>
  <p:slideViewPr>
    <p:cSldViewPr snapToGrid="0">
      <p:cViewPr varScale="1">
        <p:scale>
          <a:sx n="94" d="100"/>
          <a:sy n="94" d="100"/>
        </p:scale>
        <p:origin x="7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auto data prevents important lapses.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 the need for paste-notes on walls/refrigerators.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Ferarri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488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Pista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 and delete CRUD operations are planned for ‘phase 2’.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 is to always have vehicle information readily available.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Lamborghini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Aventador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SVJ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James Bond Austin Martin D85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39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a user would use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generic family van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The Munster’s car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Porsche Cayman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GMC Yukon XL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p2T3/auto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3: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Auto-Tracker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Lorena Kell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Data Safe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5242561" cy="464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Families and Organizations with multiple vehicles acquire time-sensitive data related to the drivability of each vehicle.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Registration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Insurance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Mileage of the last tire change..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Failure to keep track of this data can lead to fines or unsafe driving conditions.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Auto-Tracker keeps all of this data in a single web-based repository and eliminates the need for physical notes – prone to loss.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098" name="Picture 2" descr="Paper Notices Stock Illustrations – 321 Paper Notices Stock Illustrations,  Vectors &amp; Clipart - Dreamstime">
            <a:extLst>
              <a:ext uri="{FF2B5EF4-FFF2-40B4-BE49-F238E27FC236}">
                <a16:creationId xmlns:a16="http://schemas.microsoft.com/office/drawing/2014/main" id="{E3F50D8C-FF9A-4CAD-8176-6655F97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4062757"/>
            <a:ext cx="2987039" cy="24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5017772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vehicles, I want an application that can track: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(License plate) registration renewal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Insurance expiration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VIN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toll tag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tire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oil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at the time of purchase.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primary vehicle driver.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252721" y="1912882"/>
            <a:ext cx="3510280" cy="195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drivers.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vehicles.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1026" name="Picture 2" descr="Ferrari 488 Pista | Forza Wiki | Fandom">
            <a:extLst>
              <a:ext uri="{FF2B5EF4-FFF2-40B4-BE49-F238E27FC236}">
                <a16:creationId xmlns:a16="http://schemas.microsoft.com/office/drawing/2014/main" id="{42C6DB8C-9FEB-42FA-AFFB-014DD6FF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672135"/>
            <a:ext cx="3086100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based on the MVC architecture.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an SQL database.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Routes are available for complete CRUD operations.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Once the owner/user signs up, all other operations are available.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vehicles.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and delete drivers. (There is no reason to update a driver.)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0" name="Picture 2" descr="Automobili Lamborghini - Official Website | Lamborghini.com">
            <a:extLst>
              <a:ext uri="{FF2B5EF4-FFF2-40B4-BE49-F238E27FC236}">
                <a16:creationId xmlns:a16="http://schemas.microsoft.com/office/drawing/2014/main" id="{7D5F73CC-F0D8-4999-AC6B-400A9B14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9" y="5082414"/>
            <a:ext cx="2649071" cy="1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6060-E37E-46FD-ABB8-1B5A470C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2" y="4038926"/>
            <a:ext cx="4572000" cy="25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How it Works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63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Technologies Implemented:</a:t>
            </a:r>
            <a:r>
              <a:rPr lang="en-US" dirty="0"/>
              <a:t>			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5122" name="Picture 2" descr="'1964 Aston Martin DB5 Watercolor' Framed Graphic Art Print on Canvas">
            <a:extLst>
              <a:ext uri="{FF2B5EF4-FFF2-40B4-BE49-F238E27FC236}">
                <a16:creationId xmlns:a16="http://schemas.microsoft.com/office/drawing/2014/main" id="{7FEC6B1C-27CA-4A4F-A15E-EA11043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253437"/>
            <a:ext cx="1954530" cy="1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824106"/>
            <a:ext cx="37795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Project roles and work split.</a:t>
            </a:r>
            <a:br>
              <a:rPr lang="en-US" sz="1600" dirty="0"/>
            </a:b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Cameron laid out the application structure and framework, built the frontend, as well as the CSS, icons,  and modals.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Owais</a:t>
            </a:r>
            <a:r>
              <a:rPr lang="en-US" dirty="0"/>
              <a:t> setup the routes, editing functions, and session authorization.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Rich laid out the concept, the documentation, and worked on the handlebars, routes, modals, CSS, and icons.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Lorena handled research and helped with pair programming sessions.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Everyone contributed to coding (often in a group via Zoom).  We used pair program most of the time.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48F0-488F-4F00-A11C-9C9E151CBD75}"/>
              </a:ext>
            </a:extLst>
          </p:cNvPr>
          <p:cNvSpPr txBox="1"/>
          <p:nvPr/>
        </p:nvSpPr>
        <p:spPr>
          <a:xfrm>
            <a:off x="381000" y="3208288"/>
            <a:ext cx="460248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modals.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Intense effort to upload images and store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8541-04DD-40B5-B20F-9468E94AA10D}"/>
              </a:ext>
            </a:extLst>
          </p:cNvPr>
          <p:cNvSpPr txBox="1"/>
          <p:nvPr/>
        </p:nvSpPr>
        <p:spPr>
          <a:xfrm>
            <a:off x="381000" y="2171700"/>
            <a:ext cx="2259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Multer</a:t>
            </a:r>
            <a:r>
              <a:rPr lang="en-US" dirty="0"/>
              <a:t> &amp; </a:t>
            </a:r>
            <a:r>
              <a:rPr lang="en-US" dirty="0" err="1"/>
              <a:t>Multer</a:t>
            </a:r>
            <a:r>
              <a:rPr lang="en-US" dirty="0"/>
              <a:t>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Method-Override</a:t>
            </a:r>
          </a:p>
        </p:txBody>
      </p:sp>
    </p:spTree>
    <p:extLst>
      <p:ext uri="{BB962C8B-B14F-4D97-AF65-F5344CB8AC3E}">
        <p14:creationId xmlns:p14="http://schemas.microsoft.com/office/powerpoint/2010/main" val="3864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288938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owner/user would implement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Signing up.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a number of authorized drivers.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vehicle details.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Periodically review and update information as necessary.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6146" name="Picture 2" descr="2018 Honda Odyssey Touring Passenger Van Pictures">
            <a:extLst>
              <a:ext uri="{FF2B5EF4-FFF2-40B4-BE49-F238E27FC236}">
                <a16:creationId xmlns:a16="http://schemas.microsoft.com/office/drawing/2014/main" id="{C6EEB2D5-BE41-47D0-90D7-B27971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5177421"/>
            <a:ext cx="2084294" cy="13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05C406-6129-47FF-B4CE-C36DEB33F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38" y="2120588"/>
            <a:ext cx="5093062" cy="34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vehicle and driver dashboards.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detailed vehicle information, and driver information.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a vehicle, update a vehicle, then delete it.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7170" name="Picture 2" descr="ralph cosentino.com » Hot Rods &amp; Munsters! | Munsters car, Fictional car,  The munster">
            <a:extLst>
              <a:ext uri="{FF2B5EF4-FFF2-40B4-BE49-F238E27FC236}">
                <a16:creationId xmlns:a16="http://schemas.microsoft.com/office/drawing/2014/main" id="{7050E717-CAAA-41D3-9F97-451B63C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7312"/>
            <a:ext cx="224849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EBC6-701A-4D23-BC92-7EA2D63C2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056" y="2123440"/>
            <a:ext cx="5599944" cy="33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15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application to acquire additional vehicle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API to acquire an image (picture) of the vehicle.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074" name="Picture 2" descr="Porsche 718 Cayman GT4 - Porsche USA">
            <a:extLst>
              <a:ext uri="{FF2B5EF4-FFF2-40B4-BE49-F238E27FC236}">
                <a16:creationId xmlns:a16="http://schemas.microsoft.com/office/drawing/2014/main" id="{F1F5F428-3594-49C5-B20F-6BF94D3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5184121"/>
            <a:ext cx="2433918" cy="13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2A6DEB-63E6-4BF3-8B85-DF2C314963EA}"/>
              </a:ext>
            </a:extLst>
          </p:cNvPr>
          <p:cNvSpPr txBox="1"/>
          <p:nvPr/>
        </p:nvSpPr>
        <p:spPr>
          <a:xfrm>
            <a:off x="5669280" y="3497580"/>
            <a:ext cx="3169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Add </a:t>
            </a:r>
            <a:r>
              <a:rPr lang="en-US" sz="1600" dirty="0"/>
              <a:t>calendar functionality.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Have expiration dates change color near deadline.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D97B4-BF8D-4A19-88E4-A1A980FC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36" y="3257540"/>
            <a:ext cx="4784763" cy="32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https://team-3-auto-tracker.herokuapp.com/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https://github.com/p2T3/auto-tracker</a:t>
            </a:r>
            <a:r>
              <a:rPr lang="en-US" sz="1800" dirty="0"/>
              <a:t> </a:t>
            </a:r>
            <a:r>
              <a:rPr lang="en-US" dirty="0"/>
              <a:t>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8194" name="Picture 2" descr="Model Overview | 2021 GMC Yukon SLE/SLT | Full-Size SUV">
            <a:extLst>
              <a:ext uri="{FF2B5EF4-FFF2-40B4-BE49-F238E27FC236}">
                <a16:creationId xmlns:a16="http://schemas.microsoft.com/office/drawing/2014/main" id="{81C1364E-B7BF-4C2E-88B5-0CD6B05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37" y="5264265"/>
            <a:ext cx="2522863" cy="1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791</Words>
  <Application>Microsoft Office PowerPoint</Application>
  <PresentationFormat>On-screen Show (4:3)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Auto-Tracker – Data Safe</vt:lpstr>
      <vt:lpstr>Auto-Tracker – The Concept (User Story)</vt:lpstr>
      <vt:lpstr>Auto-Tracker – The Concept, Details</vt:lpstr>
      <vt:lpstr>Auto-Tracker – How it Works</vt:lpstr>
      <vt:lpstr>Auto-Tracker – Application Details</vt:lpstr>
      <vt:lpstr>Auto-Tracker – Demonstration</vt:lpstr>
      <vt:lpstr>Auto-Tracker – Future Development</vt:lpstr>
      <vt:lpstr>Auto-Tracker – Important Links</vt:lpstr>
      <vt:lpstr>Auto-Tracker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116</cp:revision>
  <dcterms:modified xsi:type="dcterms:W3CDTF">2020-11-15T16:28:28Z</dcterms:modified>
</cp:coreProperties>
</file>