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846" autoAdjust="0"/>
  </p:normalViewPr>
  <p:slideViewPr>
    <p:cSldViewPr snapToGrid="0">
      <p:cViewPr varScale="1">
        <p:scale>
          <a:sx n="61" d="100"/>
          <a:sy n="61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 is to always have vehicle information readily available.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20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4062757"/>
            <a:ext cx="2987039" cy="24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398771" y="1912882"/>
            <a:ext cx="3364229" cy="29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vehicles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vehicle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driver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drivers.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51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the following technologies 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express-session.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express-handlebars.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mysql2.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connect-session-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dotenv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bcrypt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AWS S3.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Multer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Multer</a:t>
            </a:r>
            <a:r>
              <a:rPr lang="en-US" dirty="0"/>
              <a:t> S3.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bootstrap API			</a:t>
            </a:r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5005203"/>
            <a:ext cx="2523565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framework, built the frontend, as well as the CSS and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routes, editing functions, and session authorization.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the documentation, and worked on the handlebars, routes, and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2AF572-A06E-40D3-BA3A-E06EA1C8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90" y="2028546"/>
            <a:ext cx="5383262" cy="30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with updating.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66703-5A12-4131-BABD-D5FCB93E5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116" y="2129377"/>
            <a:ext cx="5619883" cy="3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3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EA9A8-7F34-4F23-8E33-E81D3C6B9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37987"/>
            <a:ext cx="5349240" cy="32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785</Words>
  <Application>Microsoft Office PowerPoint</Application>
  <PresentationFormat>On-screen Show (4:3)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Cameron Wills</cp:lastModifiedBy>
  <cp:revision>103</cp:revision>
  <dcterms:modified xsi:type="dcterms:W3CDTF">2020-11-13T17:19:23Z</dcterms:modified>
</cp:coreProperties>
</file>