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77" r:id="rId4"/>
    <p:sldId id="283" r:id="rId5"/>
    <p:sldId id="285" r:id="rId6"/>
    <p:sldId id="278" r:id="rId7"/>
    <p:sldId id="279" r:id="rId8"/>
    <p:sldId id="280" r:id="rId9"/>
    <p:sldId id="281" r:id="rId10"/>
    <p:sldId id="282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6009"/>
    <a:srgbClr val="F57E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7750" autoAdjust="0"/>
  </p:normalViewPr>
  <p:slideViewPr>
    <p:cSldViewPr snapToGrid="0">
      <p:cViewPr varScale="1">
        <p:scale>
          <a:sx n="94" d="100"/>
          <a:sy n="94" d="100"/>
        </p:scale>
        <p:origin x="714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Closing slide</a:t>
            </a:r>
            <a:endParaRPr sz="1400" dirty="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51252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is the ‘elevator pitch’ – why this application is needed.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single repository of auto data prevents important lapses.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Eliminates the need for paste-notes on walls/refrigerators.</a:t>
            </a: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user story.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Vehicle: </a:t>
            </a:r>
            <a:r>
              <a:rPr lang="en-US" sz="1400" dirty="0" err="1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Ferarri</a:t>
            </a: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488 </a:t>
            </a:r>
            <a:r>
              <a:rPr lang="en-US" sz="1400" dirty="0" err="1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Pista</a:t>
            </a:r>
            <a:endParaRPr sz="1400" dirty="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6912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description of what the application does.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Update and delete CRUD operations are planned for ‘phase 2’.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motivation for development is to always have vehicle information readily available.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Vehicle: Lamborghini </a:t>
            </a:r>
            <a:r>
              <a:rPr lang="en-US" sz="1400" dirty="0" err="1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Aventador</a:t>
            </a: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SVJ</a:t>
            </a: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1199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Vehicle: James Bond Austin Martin D85</a:t>
            </a: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39390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process/execution flow through the application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Discuss how a user would use the application.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Vehicle: generic family van</a:t>
            </a:r>
            <a:endParaRPr sz="1400" dirty="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41230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live demo of the application.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Vehicle: The Munster’s car</a:t>
            </a: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9804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slide discusses ideas and improvements that could be made in a future version of the application.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Vehicle: Porsche Cayman</a:t>
            </a: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5107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slide shows the links to the “live” application on Heroku as well as the GitHub repository.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Vehicle: GMC Yukon XL</a:t>
            </a:r>
            <a:endParaRPr sz="1400" dirty="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5783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-3-auto-tracker.herokuapp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hyperlink" Target="https://github.com/p2T3/auto-track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4800600" y="3390900"/>
            <a:ext cx="3955180" cy="30480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None/>
            </a:pPr>
            <a:endParaRPr sz="2400" b="1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None/>
            </a:pPr>
            <a:r>
              <a:rPr lang="en-US" sz="2400" b="1" dirty="0">
                <a:solidFill>
                  <a:schemeClr val="dk1"/>
                </a:solidFill>
              </a:rPr>
              <a:t>Group 3: </a:t>
            </a:r>
            <a:endParaRPr dirty="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None/>
            </a:pPr>
            <a:r>
              <a:rPr lang="en-US" sz="2400" b="1" dirty="0">
                <a:solidFill>
                  <a:srgbClr val="C96009"/>
                </a:solidFill>
              </a:rPr>
              <a:t>Auto-Tracker Application</a:t>
            </a:r>
            <a:endParaRPr sz="2400" dirty="0">
              <a:solidFill>
                <a:srgbClr val="C96009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r>
              <a:rPr lang="en-US" sz="2400" dirty="0">
                <a:solidFill>
                  <a:schemeClr val="dk1"/>
                </a:solidFill>
              </a:rPr>
              <a:t>	Richard Ay</a:t>
            </a:r>
          </a:p>
          <a:p>
            <a:pPr marL="0" lvl="0" indent="0" algn="l" rtl="0">
              <a:lnSpc>
                <a:spcPct val="8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r>
              <a:rPr lang="en-US" sz="2400" dirty="0">
                <a:solidFill>
                  <a:schemeClr val="dk1"/>
                </a:solidFill>
              </a:rPr>
              <a:t>	</a:t>
            </a:r>
            <a:r>
              <a:rPr lang="en-US" sz="2400" dirty="0" err="1">
                <a:solidFill>
                  <a:schemeClr val="dk1"/>
                </a:solidFill>
              </a:rPr>
              <a:t>Owais</a:t>
            </a:r>
            <a:r>
              <a:rPr lang="en-US" sz="2400">
                <a:solidFill>
                  <a:schemeClr val="dk1"/>
                </a:solidFill>
              </a:rPr>
              <a:t> Islam</a:t>
            </a:r>
            <a:endParaRPr sz="2400" dirty="0"/>
          </a:p>
          <a:p>
            <a:pPr marL="0" lvl="0" indent="0" algn="l" rtl="0">
              <a:lnSpc>
                <a:spcPct val="8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r>
              <a:rPr lang="en-US" sz="2400" dirty="0">
                <a:solidFill>
                  <a:schemeClr val="dk1"/>
                </a:solidFill>
              </a:rPr>
              <a:t>	Lorena Kell</a:t>
            </a:r>
            <a:endParaRPr sz="2400" dirty="0"/>
          </a:p>
          <a:p>
            <a:pPr marL="0" lvl="0" indent="0" algn="l" rtl="0">
              <a:lnSpc>
                <a:spcPct val="8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r>
              <a:rPr lang="en-US" sz="2400" dirty="0">
                <a:solidFill>
                  <a:schemeClr val="dk1"/>
                </a:solidFill>
              </a:rPr>
              <a:t>	Cameron Wills</a:t>
            </a:r>
            <a:br>
              <a:rPr lang="en-US" sz="2400" dirty="0">
                <a:solidFill>
                  <a:schemeClr val="dk1"/>
                </a:solidFill>
              </a:rPr>
            </a:br>
            <a:endParaRPr sz="2400"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endParaRPr sz="2720" dirty="0">
              <a:solidFill>
                <a:schemeClr val="dk1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381000" y="3390900"/>
            <a:ext cx="4038600" cy="30480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 Coding Bootcamp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en-US" sz="2400" b="1" i="0" dirty="0"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UTA-VIRT-BO-FSF-PT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 Richard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Hosek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Fall 2020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The College Campus: University of Texas – Austin">
            <a:extLst>
              <a:ext uri="{FF2B5EF4-FFF2-40B4-BE49-F238E27FC236}">
                <a16:creationId xmlns:a16="http://schemas.microsoft.com/office/drawing/2014/main" id="{0518B3A3-3E4E-447C-A00A-9F16025B2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158" y="150812"/>
            <a:ext cx="5290294" cy="295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Questions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0999" y="1912883"/>
            <a:ext cx="4762501" cy="1664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800" dirty="0"/>
              <a:t>Thank you for watching this presentation.</a:t>
            </a:r>
          </a:p>
          <a:p>
            <a:pPr marL="285750" lvl="3">
              <a:buSzPts val="2800"/>
            </a:pPr>
            <a:br>
              <a:rPr lang="en-US" sz="1800" dirty="0"/>
            </a:br>
            <a:endParaRPr lang="en-US" sz="1800" dirty="0"/>
          </a:p>
          <a:p>
            <a:pPr marL="285750" indent="-285750">
              <a:lnSpc>
                <a:spcPct val="200000"/>
              </a:lnSpc>
              <a:buSzPts val="2800"/>
              <a:buFont typeface="Wingdings" panose="05000000000000000000" pitchFamily="2" charset="2"/>
              <a:buChar char="§"/>
            </a:pPr>
            <a:r>
              <a:rPr lang="en-US" sz="1800" dirty="0"/>
              <a:t>Questions ?</a:t>
            </a:r>
            <a:endParaRPr lang="en-US" dirty="0"/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2054" name="Picture 6" descr="Free Question Mark Emoji Png, Download Free Clip Art, Free Clip Art on  Clipart Library">
            <a:extLst>
              <a:ext uri="{FF2B5EF4-FFF2-40B4-BE49-F238E27FC236}">
                <a16:creationId xmlns:a16="http://schemas.microsoft.com/office/drawing/2014/main" id="{2B6F8239-4EB6-44D1-9B45-2C378A2A8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434" y="3022282"/>
            <a:ext cx="3345815" cy="334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26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Data Safe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0999" y="1912882"/>
            <a:ext cx="5242561" cy="464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Families and Organizations with multiple vehicles acquire time-sensitive data related to the drivability of each vehicle.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Registration expiration.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Insurance expiration.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Mileage of the last tire change..</a:t>
            </a:r>
            <a:br>
              <a:rPr lang="en-US" dirty="0"/>
            </a:br>
            <a:endParaRPr lang="en-US" dirty="0"/>
          </a:p>
          <a:p>
            <a:pPr marL="285750" indent="-285750"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Failure to keep track of this data can lead to fines or unsafe driving conditions.</a:t>
            </a:r>
            <a:br>
              <a:rPr lang="en-US" sz="1600" dirty="0"/>
            </a:br>
            <a:endParaRPr lang="en-US" sz="1600" dirty="0"/>
          </a:p>
          <a:p>
            <a:pPr marL="285750" indent="-285750"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The Auto-Tracker keeps all of this data in a single web-based repository and eliminates the need for physical notes – prone to loss.</a:t>
            </a:r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4098" name="Picture 2" descr="Paper Notices Stock Illustrations – 321 Paper Notices Stock Illustrations,  Vectors &amp; Clipart - Dreamstime">
            <a:extLst>
              <a:ext uri="{FF2B5EF4-FFF2-40B4-BE49-F238E27FC236}">
                <a16:creationId xmlns:a16="http://schemas.microsoft.com/office/drawing/2014/main" id="{E3F50D8C-FF9A-4CAD-8176-6655F9711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761" y="4062757"/>
            <a:ext cx="2987039" cy="249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The Concept (User Story)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1000" y="1912882"/>
            <a:ext cx="5017772" cy="449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1">
              <a:buSzPts val="2800"/>
            </a:pPr>
            <a:r>
              <a:rPr lang="en-US" sz="1600" dirty="0"/>
              <a:t>As the owner of several vehicles, I want an application that can track:</a:t>
            </a:r>
          </a:p>
          <a:p>
            <a:pPr marL="571500" lvl="1" indent="-285750">
              <a:lnSpc>
                <a:spcPct val="2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(License plate) registration renewal dates.</a:t>
            </a:r>
          </a:p>
          <a:p>
            <a:pPr marL="571500" lvl="1" indent="-285750">
              <a:lnSpc>
                <a:spcPct val="2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Insurance expiration dates.</a:t>
            </a:r>
          </a:p>
          <a:p>
            <a:pPr marL="571500" lvl="1" indent="-285750">
              <a:lnSpc>
                <a:spcPct val="2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The VIN number.</a:t>
            </a:r>
          </a:p>
          <a:p>
            <a:pPr marL="571500" lvl="1" indent="-285750">
              <a:lnSpc>
                <a:spcPct val="2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The toll tag number.</a:t>
            </a:r>
          </a:p>
          <a:p>
            <a:pPr marL="571500" lvl="1" indent="-285750">
              <a:lnSpc>
                <a:spcPct val="2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The mileage of the last tire change.</a:t>
            </a:r>
          </a:p>
          <a:p>
            <a:pPr marL="571500" lvl="1" indent="-285750">
              <a:lnSpc>
                <a:spcPct val="2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The mileage of the last oil change.</a:t>
            </a:r>
          </a:p>
          <a:p>
            <a:pPr marL="571500" lvl="1" indent="-285750">
              <a:lnSpc>
                <a:spcPct val="2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The mileage at the time of purchase.</a:t>
            </a:r>
          </a:p>
          <a:p>
            <a:pPr marL="571500" lvl="1" indent="-285750">
              <a:lnSpc>
                <a:spcPct val="2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The primary vehicle driver.</a:t>
            </a:r>
            <a:endParaRPr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4DDCA7-D466-48E0-9F9A-A839B50A09A5}"/>
              </a:ext>
            </a:extLst>
          </p:cNvPr>
          <p:cNvSpPr txBox="1"/>
          <p:nvPr/>
        </p:nvSpPr>
        <p:spPr>
          <a:xfrm>
            <a:off x="5252721" y="1912882"/>
            <a:ext cx="3510280" cy="1954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using the application, I want to:</a:t>
            </a:r>
          </a:p>
          <a:p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Be able to add &amp; update drivers.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Be able to add &amp; update vehicles.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Use the app from any device.</a:t>
            </a:r>
          </a:p>
        </p:txBody>
      </p:sp>
      <p:pic>
        <p:nvPicPr>
          <p:cNvPr id="1026" name="Picture 2" descr="Ferrari 488 Pista | Forza Wiki | Fandom">
            <a:extLst>
              <a:ext uri="{FF2B5EF4-FFF2-40B4-BE49-F238E27FC236}">
                <a16:creationId xmlns:a16="http://schemas.microsoft.com/office/drawing/2014/main" id="{42C6DB8C-9FEB-42FA-AFFB-014DD6FFE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4672135"/>
            <a:ext cx="3086100" cy="173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96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The Concept, Details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1874520" y="1676400"/>
            <a:ext cx="3514865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1000" y="1912882"/>
            <a:ext cx="8382000" cy="449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The application is based on the MVC architecture.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The application stores data in an SQL database.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Routes are available for complete CRUD operations.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Once the owner/user signs up, all other operations are available.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sz="1400" dirty="0"/>
              <a:t>Owners can add, view, update, and delete vehicles.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sz="1400" dirty="0"/>
              <a:t>Owners can add, view, update, and delete drivers.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2050" name="Picture 2" descr="Automobili Lamborghini - Official Website | Lamborghini.com">
            <a:extLst>
              <a:ext uri="{FF2B5EF4-FFF2-40B4-BE49-F238E27FC236}">
                <a16:creationId xmlns:a16="http://schemas.microsoft.com/office/drawing/2014/main" id="{7D5F73CC-F0D8-4999-AC6B-400A9B141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929" y="5082414"/>
            <a:ext cx="2649071" cy="147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4B6060-E37E-46FD-ABB8-1B5A470C0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72" y="4038926"/>
            <a:ext cx="4572000" cy="251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80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How it Works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4343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1000" y="1546225"/>
            <a:ext cx="4602481" cy="636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Technologies Implemented:</a:t>
            </a:r>
            <a:r>
              <a:rPr lang="en-US" dirty="0"/>
              <a:t>			.</a:t>
            </a:r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5122" name="Picture 2" descr="'1964 Aston Martin DB5 Watercolor' Framed Graphic Art Print on Canvas">
            <a:extLst>
              <a:ext uri="{FF2B5EF4-FFF2-40B4-BE49-F238E27FC236}">
                <a16:creationId xmlns:a16="http://schemas.microsoft.com/office/drawing/2014/main" id="{7FEC6B1C-27CA-4A4F-A15E-EA11043FB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5253437"/>
            <a:ext cx="1954530" cy="129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6BD6E6-20BF-4565-BAFD-38AFE67B5139}"/>
              </a:ext>
            </a:extLst>
          </p:cNvPr>
          <p:cNvSpPr txBox="1"/>
          <p:nvPr/>
        </p:nvSpPr>
        <p:spPr>
          <a:xfrm>
            <a:off x="4983481" y="1824106"/>
            <a:ext cx="377951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Project roles and work split.</a:t>
            </a:r>
            <a:br>
              <a:rPr lang="en-US" sz="1600" dirty="0"/>
            </a:br>
            <a:endParaRPr lang="en-US" sz="1600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Cameron laid out the application structure and framework, built the frontend, as well as the CSS and modals.</a:t>
            </a:r>
            <a:br>
              <a:rPr lang="en-US" dirty="0"/>
            </a:br>
            <a:endParaRPr lang="en-US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 err="1"/>
              <a:t>Owais</a:t>
            </a:r>
            <a:r>
              <a:rPr lang="en-US" dirty="0"/>
              <a:t> setup the routes, editing functions, and session authorization.</a:t>
            </a:r>
            <a:br>
              <a:rPr lang="en-US" dirty="0"/>
            </a:br>
            <a:endParaRPr lang="en-US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Rich laid out the concept, the documentation, and worked on the handlebars, routes, and modals.</a:t>
            </a:r>
            <a:br>
              <a:rPr lang="en-US" dirty="0"/>
            </a:br>
            <a:endParaRPr lang="en-US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Lorena handled research and helped with pair programming sessions.</a:t>
            </a:r>
            <a:br>
              <a:rPr lang="en-US" dirty="0"/>
            </a:br>
            <a:endParaRPr lang="en-US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Everyone contributed to coding (often in a group via Zoom).  We used pair program most of the time.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7048F0-488F-4F00-A11C-9C9E151CBD75}"/>
              </a:ext>
            </a:extLst>
          </p:cNvPr>
          <p:cNvSpPr txBox="1"/>
          <p:nvPr/>
        </p:nvSpPr>
        <p:spPr>
          <a:xfrm>
            <a:off x="381000" y="3208288"/>
            <a:ext cx="460248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Challenges &amp; Success: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A responsive application..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Great peer/pair programming,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Challenging use of modals.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Intense effort to upload images and store URL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88541-04DD-40B5-B20F-9468E94AA10D}"/>
              </a:ext>
            </a:extLst>
          </p:cNvPr>
          <p:cNvSpPr txBox="1"/>
          <p:nvPr/>
        </p:nvSpPr>
        <p:spPr>
          <a:xfrm>
            <a:off x="381000" y="2171700"/>
            <a:ext cx="2259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AWS S3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Multer</a:t>
            </a:r>
            <a:r>
              <a:rPr lang="en-US" dirty="0"/>
              <a:t> &amp; </a:t>
            </a:r>
            <a:r>
              <a:rPr lang="en-US" dirty="0" err="1"/>
              <a:t>Multer</a:t>
            </a:r>
            <a:r>
              <a:rPr lang="en-US" dirty="0"/>
              <a:t> S3</a:t>
            </a:r>
          </a:p>
        </p:txBody>
      </p:sp>
    </p:spTree>
    <p:extLst>
      <p:ext uri="{BB962C8B-B14F-4D97-AF65-F5344CB8AC3E}">
        <p14:creationId xmlns:p14="http://schemas.microsoft.com/office/powerpoint/2010/main" val="386469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Application Details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1000" y="1912882"/>
            <a:ext cx="3288938" cy="449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sz="1600" dirty="0"/>
              <a:t>An owner/user would implement this application by:</a:t>
            </a:r>
            <a:br>
              <a:rPr lang="en-US" sz="1600" dirty="0"/>
            </a:br>
            <a:endParaRPr lang="en-US"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Signing up.</a:t>
            </a:r>
            <a:br>
              <a:rPr lang="en-US" sz="1600" dirty="0"/>
            </a:br>
            <a:endParaRPr lang="en-US"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Defining a number of authorized drivers.</a:t>
            </a:r>
            <a:br>
              <a:rPr lang="en-US" sz="1600" dirty="0"/>
            </a:br>
            <a:endParaRPr lang="en-US"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Defining vehicle details.</a:t>
            </a:r>
            <a:br>
              <a:rPr lang="en-US" sz="1600" dirty="0"/>
            </a:br>
            <a:endParaRPr lang="en-US"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Periodically review and update information as necessary.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6146" name="Picture 2" descr="2018 Honda Odyssey Touring Passenger Van Pictures">
            <a:extLst>
              <a:ext uri="{FF2B5EF4-FFF2-40B4-BE49-F238E27FC236}">
                <a16:creationId xmlns:a16="http://schemas.microsoft.com/office/drawing/2014/main" id="{C6EEB2D5-BE41-47D0-90D7-B27971A5A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8" y="5177421"/>
            <a:ext cx="2084294" cy="137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00C48F3-2B6D-442B-A762-8DD4D2C90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074" y="2034540"/>
            <a:ext cx="4780926" cy="370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8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Demonstration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1001" y="1676400"/>
            <a:ext cx="2807969" cy="449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The demonstration:</a:t>
            </a:r>
            <a:endParaRPr lang="en-US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Run the application from Heroku.</a:t>
            </a:r>
            <a:br>
              <a:rPr lang="en-US" dirty="0"/>
            </a:br>
            <a:endParaRPr lang="en-US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Show the vehicle and driver dashboards.</a:t>
            </a:r>
            <a:br>
              <a:rPr lang="en-US" dirty="0"/>
            </a:br>
            <a:endParaRPr lang="en-US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Show detailed vehicle information, and driver information.</a:t>
            </a:r>
            <a:br>
              <a:rPr lang="en-US" dirty="0"/>
            </a:br>
            <a:endParaRPr lang="en-US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Add a vehicle, update a vehicle, then delete it.</a:t>
            </a:r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7170" name="Picture 2" descr="ralph cosentino.com » Hot Rods &amp; Munsters! | Munsters car, Fictional car,  The munster">
            <a:extLst>
              <a:ext uri="{FF2B5EF4-FFF2-40B4-BE49-F238E27FC236}">
                <a16:creationId xmlns:a16="http://schemas.microsoft.com/office/drawing/2014/main" id="{7050E717-CAAA-41D3-9F97-451B63CB6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167312"/>
            <a:ext cx="2248491" cy="138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52CE6C7-A357-4A24-B3B1-4A1E9E1F6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1053" y="1874520"/>
            <a:ext cx="5211946" cy="372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9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Future Development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0999" y="1912883"/>
            <a:ext cx="8382001" cy="151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sz="1600" dirty="0"/>
              <a:t>This application can be improved for the next version by considering.</a:t>
            </a:r>
            <a:br>
              <a:rPr lang="en-US" sz="1600" dirty="0"/>
            </a:br>
            <a:endParaRPr lang="en-US"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Using a commercial application to acquire additional vehicle information.</a:t>
            </a:r>
            <a:br>
              <a:rPr lang="en-US" sz="1600" dirty="0"/>
            </a:br>
            <a:endParaRPr lang="en-US"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Using a commercial API to acquire an image (picture) of the vehicle. 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3074" name="Picture 2" descr="Porsche 718 Cayman GT4 - Porsche USA">
            <a:extLst>
              <a:ext uri="{FF2B5EF4-FFF2-40B4-BE49-F238E27FC236}">
                <a16:creationId xmlns:a16="http://schemas.microsoft.com/office/drawing/2014/main" id="{F1F5F428-3594-49C5-B20F-6BF94D32A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082" y="5184121"/>
            <a:ext cx="2433918" cy="136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2A6DEB-63E6-4BF3-8B85-DF2C314963EA}"/>
              </a:ext>
            </a:extLst>
          </p:cNvPr>
          <p:cNvSpPr txBox="1"/>
          <p:nvPr/>
        </p:nvSpPr>
        <p:spPr>
          <a:xfrm>
            <a:off x="5669280" y="3497580"/>
            <a:ext cx="316992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Add </a:t>
            </a:r>
            <a:r>
              <a:rPr lang="en-US" sz="1600" dirty="0"/>
              <a:t>calendar functionality.</a:t>
            </a:r>
            <a:br>
              <a:rPr lang="en-US" sz="1600" dirty="0"/>
            </a:b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Have expiration dates change color near deadline.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441CF5-574E-422A-94A0-F8C81B016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253539"/>
            <a:ext cx="4373969" cy="329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2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Important Links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1000" y="2054265"/>
            <a:ext cx="6240137" cy="449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800" dirty="0"/>
              <a:t>Link to deployed application: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366D6"/>
                </a:solidFill>
                <a:effectLst/>
                <a:latin typeface="-apple-system"/>
                <a:hlinkClick r:id="rId3"/>
              </a:rPr>
              <a:t>https://team-3-auto-tracker.herokuapp.com/</a:t>
            </a:r>
            <a:r>
              <a:rPr lang="en-US" sz="1800" b="0" i="0" u="none" strike="noStrike" dirty="0">
                <a:solidFill>
                  <a:srgbClr val="0366D6"/>
                </a:solidFill>
                <a:effectLst/>
                <a:latin typeface="-apple-system"/>
              </a:rPr>
              <a:t>   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lnSpc>
                <a:spcPct val="200000"/>
              </a:lnSpc>
              <a:buSzPts val="2800"/>
              <a:buFont typeface="Wingdings" panose="05000000000000000000" pitchFamily="2" charset="2"/>
              <a:buChar char="§"/>
            </a:pPr>
            <a:r>
              <a:rPr lang="en-US" sz="1800" dirty="0"/>
              <a:t>Link to GitHub Repository: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sz="1800" dirty="0">
                <a:hlinkClick r:id="rId4"/>
              </a:rPr>
              <a:t>https://github.com/p2T3/auto-tracker</a:t>
            </a:r>
            <a:r>
              <a:rPr lang="en-US" sz="1800" dirty="0"/>
              <a:t> </a:t>
            </a:r>
            <a:r>
              <a:rPr lang="en-US" dirty="0"/>
              <a:t>.</a:t>
            </a:r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8194" name="Picture 2" descr="Model Overview | 2021 GMC Yukon SLE/SLT | Full-Size SUV">
            <a:extLst>
              <a:ext uri="{FF2B5EF4-FFF2-40B4-BE49-F238E27FC236}">
                <a16:creationId xmlns:a16="http://schemas.microsoft.com/office/drawing/2014/main" id="{81C1364E-B7BF-4C2E-88B5-0CD6B057C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137" y="5264265"/>
            <a:ext cx="2522863" cy="141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13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775</Words>
  <Application>Microsoft Office PowerPoint</Application>
  <PresentationFormat>On-screen Show (4:3)</PresentationFormat>
  <Paragraphs>129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Times New Roman</vt:lpstr>
      <vt:lpstr>Wingdings</vt:lpstr>
      <vt:lpstr>Office Theme</vt:lpstr>
      <vt:lpstr>PowerPoint Presentation</vt:lpstr>
      <vt:lpstr>Auto-Tracker – Data Safe</vt:lpstr>
      <vt:lpstr>Auto-Tracker – The Concept (User Story)</vt:lpstr>
      <vt:lpstr>Auto-Tracker – The Concept, Details</vt:lpstr>
      <vt:lpstr>Auto-Tracker – How it Works</vt:lpstr>
      <vt:lpstr>Auto-Tracker – Application Details</vt:lpstr>
      <vt:lpstr>Auto-Tracker – Demonstration</vt:lpstr>
      <vt:lpstr>Auto-Tracker – Future Development</vt:lpstr>
      <vt:lpstr>Auto-Tracker – Important Links</vt:lpstr>
      <vt:lpstr>Auto-Tracker –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Richard Ay</dc:creator>
  <cp:lastModifiedBy>Richard Ay</cp:lastModifiedBy>
  <cp:revision>113</cp:revision>
  <dcterms:modified xsi:type="dcterms:W3CDTF">2020-11-14T04:56:28Z</dcterms:modified>
</cp:coreProperties>
</file>