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591" autoAdjust="0"/>
  </p:normalViewPr>
  <p:slideViewPr>
    <p:cSldViewPr snapToGrid="0">
      <p:cViewPr varScale="1">
        <p:scale>
          <a:sx n="75" d="100"/>
          <a:sy n="75" d="100"/>
        </p:scale>
        <p:origin x="87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leased property data, for the owner, the tenants, and potential </a:t>
            </a:r>
            <a:r>
              <a:rPr lang="en-US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applicants..</a:t>
            </a: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story, from the owner’s perspective.  Other user stories can be found in the various ‘readme.md’ files in the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development concepts are utilized.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the various user types would use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3T2-Realty-Rogues/living-re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2: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Living Real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 dirty="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Seth </a:t>
            </a:r>
            <a:r>
              <a:rPr lang="en-US" sz="2400" dirty="0" err="1">
                <a:solidFill>
                  <a:schemeClr val="dk1"/>
                </a:solidFill>
              </a:rPr>
              <a:t>Uschuk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Grey Whittenberger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Property Management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renting multiple residences need a way to advertise and monitor their properties, as well as interact with renters..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Present properties for review.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Accept applications, rents, and fees.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properties and renters.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Update property details when necessary.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This application is an on-line repository of (the owner’s) property details for review by potential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view the site to pay their rent (and other fees), view their lease agreement, and submit maintenance requests..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AC30-42A4-4B52-A5D1-60C99D8D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876550"/>
            <a:ext cx="261937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912882"/>
            <a:ext cx="4706154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properties, I want an application that can: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List my rental properties with their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potential tenants to review the properties and submit an application.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owners to add and update property and tenant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tenants and applicants to submit payments.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Be installable and responsive when used on mobile devices.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usage in an off-line mode when connectivity is lost.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087155" y="1912882"/>
            <a:ext cx="36758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tenants.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properties.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Accept and review maintenance requests.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15D8D-76EC-40F6-8843-5606C193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92" y="4375396"/>
            <a:ext cx="2245159" cy="21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setup as a Progressive Web Application.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 Mongoose database, running on Heroku.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implements React for performance and Redux to maintain state between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Stripe for payment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 custom CSS style sheet is used for page presentation.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‘Material UI’ library is used for the image carousels.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Property images are stored on AWS S3.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Authentication and security is provided by JWT and hidden keys.</a:t>
            </a:r>
          </a:p>
          <a:p>
            <a:pPr marL="285750" lvl="1">
              <a:buSzPts val="2800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Project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200" dirty="0"/>
              <a:t>Project roles and work split.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Cameron laid out the application structure and framework.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 err="1"/>
              <a:t>Owais</a:t>
            </a:r>
            <a:r>
              <a:rPr lang="en-US" sz="1200" dirty="0"/>
              <a:t> worked on both the frontend and the backend, as well as the PWA and Stripe capabilities.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Rich worked on the initial backend, the frontend, CSS styling, the carousel, and the documentation.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Seth laid out the custom CSS file and worked on both the frontend and the backend.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Grey created the backend and the PWA capabilities.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327659" y="4473714"/>
            <a:ext cx="4602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‘state’.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get the carousel working, state to respond properly, and protect the S3 keys.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171700"/>
            <a:ext cx="225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Apollo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NodeJS,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09372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owner/tenant/applicant would utilize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Applicants can view the properties and request additional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login, view their property details, lease agreement and submit maintenance requests.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can login, maintain users and properties, and view maintenance requests.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4BE50-7F30-4C46-8872-653C4071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80" y="2034539"/>
            <a:ext cx="5615840" cy="28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applicant walk-thru, viewing properties.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Login as a user and view the tenant dashboard and lease agreement.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Logout, then login as an owner and show the owner dashboard.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updating properties, adding users, adding properties.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6AD-93CE-4730-B8A8-7D8D9D43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0" y="2133600"/>
            <a:ext cx="5803105" cy="32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Add to the ‘resolvers’ so multiple maintenance requests can be viewed by both the owner and the tenant.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Enable the status of maintenance requests to be updated (open, in-progress, closed).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map to the property location for prospective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bulletin/message board for the owner to disseminate news to the tenants.  This should include a feature for tenant reactions..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BFD6-A88B-487E-9393-99FD1C0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3642120"/>
            <a:ext cx="4191635" cy="31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https://living-real.herokuapp.com/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https://github.com/P3T2-Realty-Rogues/living-real</a:t>
            </a:r>
            <a:r>
              <a:rPr lang="en-US" sz="180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913</Words>
  <Application>Microsoft Office PowerPoint</Application>
  <PresentationFormat>On-screen Show (4:3)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Living Real – Property Management</vt:lpstr>
      <vt:lpstr>Living Real – The Concept (User Story)</vt:lpstr>
      <vt:lpstr>Living Real – The Concept, Details</vt:lpstr>
      <vt:lpstr>Living Real – Project Details</vt:lpstr>
      <vt:lpstr>Living Real – Application Details</vt:lpstr>
      <vt:lpstr>Living Real – Demonstration</vt:lpstr>
      <vt:lpstr>Living Real – Future Development</vt:lpstr>
      <vt:lpstr>Living Real – Important Links</vt:lpstr>
      <vt:lpstr>Living Real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133</cp:revision>
  <dcterms:modified xsi:type="dcterms:W3CDTF">2021-01-27T14:50:19Z</dcterms:modified>
</cp:coreProperties>
</file>