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022350" y="1898015"/>
            <a:ext cx="3025140" cy="1750695"/>
            <a:chOff x="1610" y="2989"/>
            <a:chExt cx="4764" cy="2757"/>
          </a:xfrm>
        </p:grpSpPr>
        <p:sp>
          <p:nvSpPr>
            <p:cNvPr id="5" name="文本框 4"/>
            <p:cNvSpPr txBox="1"/>
            <p:nvPr/>
          </p:nvSpPr>
          <p:spPr>
            <a:xfrm>
              <a:off x="1610" y="2989"/>
              <a:ext cx="4765" cy="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400"/>
                <a:t>Input Function</a:t>
              </a:r>
              <a:endParaRPr lang="en-US" altLang="zh-CN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10" y="4294"/>
              <a:ext cx="4765" cy="1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train.tsv</a:t>
              </a:r>
              <a:br>
                <a:rPr lang="en-US" altLang="zh-CN"/>
              </a:br>
              <a:r>
                <a:rPr lang="en-US" altLang="zh-CN"/>
                <a:t>dev.tsv</a:t>
              </a:r>
              <a:br>
                <a:rPr lang="en-US" altLang="zh-CN"/>
              </a:br>
              <a:r>
                <a:rPr lang="en-US" altLang="zh-CN"/>
                <a:t>test.tsv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10" y="3714"/>
              <a:ext cx="4765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/>
                <a:t>file_based_input_fn_builder()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99990" y="1898015"/>
            <a:ext cx="2635250" cy="1750695"/>
            <a:chOff x="7835" y="910"/>
            <a:chExt cx="4150" cy="2757"/>
          </a:xfrm>
        </p:grpSpPr>
        <p:sp>
          <p:nvSpPr>
            <p:cNvPr id="9" name="文本框 8"/>
            <p:cNvSpPr txBox="1"/>
            <p:nvPr/>
          </p:nvSpPr>
          <p:spPr>
            <a:xfrm>
              <a:off x="7836" y="910"/>
              <a:ext cx="4148" cy="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400"/>
                <a:t>Estimator</a:t>
              </a:r>
              <a:endParaRPr lang="en-US" altLang="zh-CN" sz="2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35" y="2215"/>
              <a:ext cx="4150" cy="1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estimator.train()</a:t>
              </a:r>
              <a:br>
                <a:rPr lang="en-US" altLang="zh-CN"/>
              </a:br>
              <a:r>
                <a:rPr lang="en-US" altLang="zh-CN">
                  <a:sym typeface="+mn-ea"/>
                </a:rPr>
                <a:t>estimator.evaluate()</a:t>
              </a:r>
              <a:br>
                <a:rPr lang="en-US" altLang="zh-CN">
                  <a:sym typeface="+mn-ea"/>
                </a:rPr>
              </a:br>
              <a:r>
                <a:rPr lang="en-US" altLang="zh-CN">
                  <a:sym typeface="+mn-ea"/>
                </a:rPr>
                <a:t>estiamtor.predict()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835" y="1635"/>
              <a:ext cx="4149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tf.estimator.Estimator</a:t>
              </a:r>
              <a:r>
                <a:rPr lang="en-US" altLang="zh-CN"/>
                <a:t>()</a:t>
              </a:r>
              <a:endParaRPr lang="en-US" altLang="zh-CN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86775" y="2266315"/>
            <a:ext cx="2423795" cy="828675"/>
            <a:chOff x="13949" y="2889"/>
            <a:chExt cx="3817" cy="1305"/>
          </a:xfrm>
        </p:grpSpPr>
        <p:sp>
          <p:nvSpPr>
            <p:cNvPr id="16" name="文本框 15"/>
            <p:cNvSpPr txBox="1"/>
            <p:nvPr/>
          </p:nvSpPr>
          <p:spPr>
            <a:xfrm>
              <a:off x="13949" y="2889"/>
              <a:ext cx="3817" cy="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400"/>
                <a:t>Model Function</a:t>
              </a:r>
              <a:endParaRPr lang="en-US" altLang="zh-CN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949" y="3614"/>
              <a:ext cx="3817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model_fn_builder</a:t>
              </a:r>
              <a:r>
                <a:rPr lang="en-US" altLang="zh-CN"/>
                <a:t>()</a:t>
              </a:r>
              <a:endParaRPr lang="en-US" altLang="zh-CN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640840" y="1529715"/>
            <a:ext cx="172402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处理数据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67325" y="1529715"/>
            <a:ext cx="210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训练、验证、测试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695690" y="1682750"/>
            <a:ext cx="1851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分别建立训练、验证、测试的</a:t>
            </a:r>
            <a:r>
              <a:rPr lang="en-US" altLang="zh-CN" sz="1400"/>
              <a:t>model_fn(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145915" y="2718435"/>
            <a:ext cx="7569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7731125" y="2718435"/>
            <a:ext cx="66040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演示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WuWenCan(搜索事业部_搜索研发部)</dc:creator>
  <cp:lastModifiedBy>wuwencan</cp:lastModifiedBy>
  <cp:revision>8</cp:revision>
  <dcterms:created xsi:type="dcterms:W3CDTF">2021-09-10T10:53:00Z</dcterms:created>
  <dcterms:modified xsi:type="dcterms:W3CDTF">2021-09-10T11:30:03Z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2052-11.8.2.8555</vt:lpwstr>
  </property>
</Properties>
</file>