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2" r:id="rId9"/>
    <p:sldId id="263" r:id="rId10"/>
    <p:sldId id="267" r:id="rId11"/>
    <p:sldId id="268" r:id="rId12"/>
    <p:sldId id="269" r:id="rId13"/>
    <p:sldId id="266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Camagni" initials="RC" lastIdx="1" clrIdx="0">
    <p:extLst>
      <p:ext uri="{19B8F6BF-5375-455C-9EA6-DF929625EA0E}">
        <p15:presenceInfo xmlns:p15="http://schemas.microsoft.com/office/powerpoint/2012/main" userId="S-1-5-21-2524359199-1118197909-533506599-11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3024-F3CE-4E09-B613-75B313EFA782}" type="doc">
      <dgm:prSet loTypeId="urn:microsoft.com/office/officeart/2005/8/layout/process1" loCatId="process" qsTypeId="urn:microsoft.com/office/officeart/2005/8/quickstyle/3d5" qsCatId="3D" csTypeId="urn:microsoft.com/office/officeart/2005/8/colors/colorful1" csCatId="colorful" phldr="1"/>
      <dgm:spPr/>
    </dgm:pt>
    <dgm:pt modelId="{DD039E70-9783-46D3-98EA-97B0F657EDD0}">
      <dgm:prSet phldrT="[Testo]"/>
      <dgm:spPr/>
      <dgm:t>
        <a:bodyPr/>
        <a:lstStyle/>
        <a:p>
          <a:r>
            <a:rPr lang="it-IT" dirty="0"/>
            <a:t>EFFICIENZA</a:t>
          </a:r>
        </a:p>
      </dgm:t>
    </dgm:pt>
    <dgm:pt modelId="{F36ECF87-2B9A-4B8F-B3C2-0ABFE33892D0}" type="parTrans" cxnId="{CBFF9F43-7A5C-441D-88CC-F807867C2379}">
      <dgm:prSet/>
      <dgm:spPr/>
      <dgm:t>
        <a:bodyPr/>
        <a:lstStyle/>
        <a:p>
          <a:endParaRPr lang="it-IT"/>
        </a:p>
      </dgm:t>
    </dgm:pt>
    <dgm:pt modelId="{B8EA0C0E-596D-4D84-8995-1D40810ED2D4}" type="sibTrans" cxnId="{CBFF9F43-7A5C-441D-88CC-F807867C2379}">
      <dgm:prSet/>
      <dgm:spPr/>
      <dgm:t>
        <a:bodyPr/>
        <a:lstStyle/>
        <a:p>
          <a:endParaRPr lang="it-IT"/>
        </a:p>
      </dgm:t>
    </dgm:pt>
    <dgm:pt modelId="{3964C54E-E4D9-408E-8F6D-00EB759D503D}">
      <dgm:prSet phldrT="[Testo]"/>
      <dgm:spPr/>
      <dgm:t>
        <a:bodyPr/>
        <a:lstStyle/>
        <a:p>
          <a:r>
            <a:rPr lang="it-IT" dirty="0"/>
            <a:t>EFFICACIA</a:t>
          </a:r>
        </a:p>
      </dgm:t>
    </dgm:pt>
    <dgm:pt modelId="{E930DD71-784B-4062-B975-A76FCA5EC5B6}" type="parTrans" cxnId="{08D99933-9FD5-4733-9DA3-856778A95CC7}">
      <dgm:prSet/>
      <dgm:spPr/>
      <dgm:t>
        <a:bodyPr/>
        <a:lstStyle/>
        <a:p>
          <a:endParaRPr lang="it-IT"/>
        </a:p>
      </dgm:t>
    </dgm:pt>
    <dgm:pt modelId="{E28B9F17-C671-433A-ACE1-B55365C3825A}" type="sibTrans" cxnId="{08D99933-9FD5-4733-9DA3-856778A95CC7}">
      <dgm:prSet/>
      <dgm:spPr/>
      <dgm:t>
        <a:bodyPr/>
        <a:lstStyle/>
        <a:p>
          <a:endParaRPr lang="it-IT"/>
        </a:p>
      </dgm:t>
    </dgm:pt>
    <dgm:pt modelId="{8B89FF8E-72BD-43C0-BC3E-9ADBD0E5CEA4}">
      <dgm:prSet phldrT="[Testo]"/>
      <dgm:spPr/>
      <dgm:t>
        <a:bodyPr/>
        <a:lstStyle/>
        <a:p>
          <a:r>
            <a:rPr lang="it-IT" dirty="0"/>
            <a:t>SICUREZZA</a:t>
          </a:r>
        </a:p>
      </dgm:t>
    </dgm:pt>
    <dgm:pt modelId="{FF93B92C-D681-48C1-AD92-0EA3735EAA50}" type="parTrans" cxnId="{29D3D1A6-46EB-4E9E-A9DB-8BEFE3B960BF}">
      <dgm:prSet/>
      <dgm:spPr/>
      <dgm:t>
        <a:bodyPr/>
        <a:lstStyle/>
        <a:p>
          <a:endParaRPr lang="it-IT"/>
        </a:p>
      </dgm:t>
    </dgm:pt>
    <dgm:pt modelId="{B089F714-9DEF-4928-9B2C-FBE3EDEE63C0}" type="sibTrans" cxnId="{29D3D1A6-46EB-4E9E-A9DB-8BEFE3B960BF}">
      <dgm:prSet/>
      <dgm:spPr/>
      <dgm:t>
        <a:bodyPr/>
        <a:lstStyle/>
        <a:p>
          <a:endParaRPr lang="it-IT"/>
        </a:p>
      </dgm:t>
    </dgm:pt>
    <dgm:pt modelId="{5CACD039-7D15-49B4-822F-E5492CACCBFE}" type="pres">
      <dgm:prSet presAssocID="{02DA3024-F3CE-4E09-B613-75B313EFA782}" presName="Name0" presStyleCnt="0">
        <dgm:presLayoutVars>
          <dgm:dir/>
          <dgm:resizeHandles val="exact"/>
        </dgm:presLayoutVars>
      </dgm:prSet>
      <dgm:spPr/>
    </dgm:pt>
    <dgm:pt modelId="{D0ED05BF-B358-4AD1-9FC3-D987FFFAB332}" type="pres">
      <dgm:prSet presAssocID="{DD039E70-9783-46D3-98EA-97B0F657EDD0}" presName="node" presStyleLbl="node1" presStyleIdx="0" presStyleCnt="3">
        <dgm:presLayoutVars>
          <dgm:bulletEnabled val="1"/>
        </dgm:presLayoutVars>
      </dgm:prSet>
      <dgm:spPr/>
    </dgm:pt>
    <dgm:pt modelId="{DA50F397-F52A-4A6F-BC3A-F1FBF877236E}" type="pres">
      <dgm:prSet presAssocID="{B8EA0C0E-596D-4D84-8995-1D40810ED2D4}" presName="sibTrans" presStyleLbl="sibTrans2D1" presStyleIdx="0" presStyleCnt="2"/>
      <dgm:spPr/>
    </dgm:pt>
    <dgm:pt modelId="{F612ED37-36EB-4FA0-85C9-97F0D7DA2BEC}" type="pres">
      <dgm:prSet presAssocID="{B8EA0C0E-596D-4D84-8995-1D40810ED2D4}" presName="connectorText" presStyleLbl="sibTrans2D1" presStyleIdx="0" presStyleCnt="2"/>
      <dgm:spPr/>
    </dgm:pt>
    <dgm:pt modelId="{AE0B1388-ACC2-4B30-82A0-580C70354E93}" type="pres">
      <dgm:prSet presAssocID="{3964C54E-E4D9-408E-8F6D-00EB759D503D}" presName="node" presStyleLbl="node1" presStyleIdx="1" presStyleCnt="3">
        <dgm:presLayoutVars>
          <dgm:bulletEnabled val="1"/>
        </dgm:presLayoutVars>
      </dgm:prSet>
      <dgm:spPr/>
    </dgm:pt>
    <dgm:pt modelId="{E6770A14-A425-4FB1-B506-0025CC91CB5D}" type="pres">
      <dgm:prSet presAssocID="{E28B9F17-C671-433A-ACE1-B55365C3825A}" presName="sibTrans" presStyleLbl="sibTrans2D1" presStyleIdx="1" presStyleCnt="2"/>
      <dgm:spPr/>
    </dgm:pt>
    <dgm:pt modelId="{D41C38E6-64F6-424F-99B1-DA37880B563A}" type="pres">
      <dgm:prSet presAssocID="{E28B9F17-C671-433A-ACE1-B55365C3825A}" presName="connectorText" presStyleLbl="sibTrans2D1" presStyleIdx="1" presStyleCnt="2"/>
      <dgm:spPr/>
    </dgm:pt>
    <dgm:pt modelId="{D5AE649D-A4CC-4B24-822E-162BB9B7E650}" type="pres">
      <dgm:prSet presAssocID="{8B89FF8E-72BD-43C0-BC3E-9ADBD0E5CEA4}" presName="node" presStyleLbl="node1" presStyleIdx="2" presStyleCnt="3">
        <dgm:presLayoutVars>
          <dgm:bulletEnabled val="1"/>
        </dgm:presLayoutVars>
      </dgm:prSet>
      <dgm:spPr/>
    </dgm:pt>
  </dgm:ptLst>
  <dgm:cxnLst>
    <dgm:cxn modelId="{C8B21516-EB2E-4462-A282-DC249EBC298A}" type="presOf" srcId="{02DA3024-F3CE-4E09-B613-75B313EFA782}" destId="{5CACD039-7D15-49B4-822F-E5492CACCBFE}" srcOrd="0" destOrd="0" presId="urn:microsoft.com/office/officeart/2005/8/layout/process1"/>
    <dgm:cxn modelId="{7F2CAE1C-7BE9-4F6C-95C7-7D115FB2F521}" type="presOf" srcId="{3964C54E-E4D9-408E-8F6D-00EB759D503D}" destId="{AE0B1388-ACC2-4B30-82A0-580C70354E93}" srcOrd="0" destOrd="0" presId="urn:microsoft.com/office/officeart/2005/8/layout/process1"/>
    <dgm:cxn modelId="{11397626-47B9-4FD9-B621-FAE1AD87380C}" type="presOf" srcId="{E28B9F17-C671-433A-ACE1-B55365C3825A}" destId="{E6770A14-A425-4FB1-B506-0025CC91CB5D}" srcOrd="0" destOrd="0" presId="urn:microsoft.com/office/officeart/2005/8/layout/process1"/>
    <dgm:cxn modelId="{08D99933-9FD5-4733-9DA3-856778A95CC7}" srcId="{02DA3024-F3CE-4E09-B613-75B313EFA782}" destId="{3964C54E-E4D9-408E-8F6D-00EB759D503D}" srcOrd="1" destOrd="0" parTransId="{E930DD71-784B-4062-B975-A76FCA5EC5B6}" sibTransId="{E28B9F17-C671-433A-ACE1-B55365C3825A}"/>
    <dgm:cxn modelId="{CBFF9F43-7A5C-441D-88CC-F807867C2379}" srcId="{02DA3024-F3CE-4E09-B613-75B313EFA782}" destId="{DD039E70-9783-46D3-98EA-97B0F657EDD0}" srcOrd="0" destOrd="0" parTransId="{F36ECF87-2B9A-4B8F-B3C2-0ABFE33892D0}" sibTransId="{B8EA0C0E-596D-4D84-8995-1D40810ED2D4}"/>
    <dgm:cxn modelId="{C0982564-C066-4525-A9D6-33178B32F863}" type="presOf" srcId="{8B89FF8E-72BD-43C0-BC3E-9ADBD0E5CEA4}" destId="{D5AE649D-A4CC-4B24-822E-162BB9B7E650}" srcOrd="0" destOrd="0" presId="urn:microsoft.com/office/officeart/2005/8/layout/process1"/>
    <dgm:cxn modelId="{AD5D6A6F-9A59-4FF5-A051-F9245E4237B0}" type="presOf" srcId="{E28B9F17-C671-433A-ACE1-B55365C3825A}" destId="{D41C38E6-64F6-424F-99B1-DA37880B563A}" srcOrd="1" destOrd="0" presId="urn:microsoft.com/office/officeart/2005/8/layout/process1"/>
    <dgm:cxn modelId="{EF0DB77A-EC1B-43BD-8189-BF8FD95B2436}" type="presOf" srcId="{DD039E70-9783-46D3-98EA-97B0F657EDD0}" destId="{D0ED05BF-B358-4AD1-9FC3-D987FFFAB332}" srcOrd="0" destOrd="0" presId="urn:microsoft.com/office/officeart/2005/8/layout/process1"/>
    <dgm:cxn modelId="{3920FEA5-0CB7-4057-9FA6-FB7D4003AB8C}" type="presOf" srcId="{B8EA0C0E-596D-4D84-8995-1D40810ED2D4}" destId="{F612ED37-36EB-4FA0-85C9-97F0D7DA2BEC}" srcOrd="1" destOrd="0" presId="urn:microsoft.com/office/officeart/2005/8/layout/process1"/>
    <dgm:cxn modelId="{29D3D1A6-46EB-4E9E-A9DB-8BEFE3B960BF}" srcId="{02DA3024-F3CE-4E09-B613-75B313EFA782}" destId="{8B89FF8E-72BD-43C0-BC3E-9ADBD0E5CEA4}" srcOrd="2" destOrd="0" parTransId="{FF93B92C-D681-48C1-AD92-0EA3735EAA50}" sibTransId="{B089F714-9DEF-4928-9B2C-FBE3EDEE63C0}"/>
    <dgm:cxn modelId="{4FF572E4-C591-41A9-BB11-FC3FBCD43D85}" type="presOf" srcId="{B8EA0C0E-596D-4D84-8995-1D40810ED2D4}" destId="{DA50F397-F52A-4A6F-BC3A-F1FBF877236E}" srcOrd="0" destOrd="0" presId="urn:microsoft.com/office/officeart/2005/8/layout/process1"/>
    <dgm:cxn modelId="{0F2E4D7C-9BF7-43D5-B168-0B6171475C4E}" type="presParOf" srcId="{5CACD039-7D15-49B4-822F-E5492CACCBFE}" destId="{D0ED05BF-B358-4AD1-9FC3-D987FFFAB332}" srcOrd="0" destOrd="0" presId="urn:microsoft.com/office/officeart/2005/8/layout/process1"/>
    <dgm:cxn modelId="{945B017C-81D4-4495-B175-5212B96AFCAD}" type="presParOf" srcId="{5CACD039-7D15-49B4-822F-E5492CACCBFE}" destId="{DA50F397-F52A-4A6F-BC3A-F1FBF877236E}" srcOrd="1" destOrd="0" presId="urn:microsoft.com/office/officeart/2005/8/layout/process1"/>
    <dgm:cxn modelId="{B502F223-933E-4D49-BB66-4BB9D154D920}" type="presParOf" srcId="{DA50F397-F52A-4A6F-BC3A-F1FBF877236E}" destId="{F612ED37-36EB-4FA0-85C9-97F0D7DA2BEC}" srcOrd="0" destOrd="0" presId="urn:microsoft.com/office/officeart/2005/8/layout/process1"/>
    <dgm:cxn modelId="{BCFC9EE0-A4A0-4143-B672-A56BF932D6E1}" type="presParOf" srcId="{5CACD039-7D15-49B4-822F-E5492CACCBFE}" destId="{AE0B1388-ACC2-4B30-82A0-580C70354E93}" srcOrd="2" destOrd="0" presId="urn:microsoft.com/office/officeart/2005/8/layout/process1"/>
    <dgm:cxn modelId="{70214365-8216-437F-A0D2-4B01DD983F45}" type="presParOf" srcId="{5CACD039-7D15-49B4-822F-E5492CACCBFE}" destId="{E6770A14-A425-4FB1-B506-0025CC91CB5D}" srcOrd="3" destOrd="0" presId="urn:microsoft.com/office/officeart/2005/8/layout/process1"/>
    <dgm:cxn modelId="{40A9BC0B-536C-4BE4-ADB4-9B64156224DA}" type="presParOf" srcId="{E6770A14-A425-4FB1-B506-0025CC91CB5D}" destId="{D41C38E6-64F6-424F-99B1-DA37880B563A}" srcOrd="0" destOrd="0" presId="urn:microsoft.com/office/officeart/2005/8/layout/process1"/>
    <dgm:cxn modelId="{2BBB9F99-2F5F-49AC-B4E2-A5CC1A7FCF38}" type="presParOf" srcId="{5CACD039-7D15-49B4-822F-E5492CACCBFE}" destId="{D5AE649D-A4CC-4B24-822E-162BB9B7E6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320D1-1AC1-4677-A133-F61EEB489E4A}" type="doc">
      <dgm:prSet loTypeId="urn:microsoft.com/office/officeart/2005/8/layout/hierarchy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853B1AD-587B-4DDB-AA83-E3C9B187F5E3}">
      <dgm:prSet phldrT="[Testo]"/>
      <dgm:spPr/>
      <dgm:t>
        <a:bodyPr/>
        <a:lstStyle/>
        <a:p>
          <a:r>
            <a:rPr lang="it-IT" dirty="0"/>
            <a:t>HOME  ACCESSO</a:t>
          </a:r>
        </a:p>
      </dgm:t>
    </dgm:pt>
    <dgm:pt modelId="{3CAF286D-E62A-4F0D-87FB-FC949E9785B7}" type="parTrans" cxnId="{C61294C1-5C2D-40AA-B30C-8E20D56F795F}">
      <dgm:prSet/>
      <dgm:spPr/>
      <dgm:t>
        <a:bodyPr/>
        <a:lstStyle/>
        <a:p>
          <a:endParaRPr lang="it-IT"/>
        </a:p>
      </dgm:t>
    </dgm:pt>
    <dgm:pt modelId="{DDC7DC29-30E5-4D8F-B326-254BA6FC06F7}" type="sibTrans" cxnId="{C61294C1-5C2D-40AA-B30C-8E20D56F795F}">
      <dgm:prSet/>
      <dgm:spPr/>
      <dgm:t>
        <a:bodyPr/>
        <a:lstStyle/>
        <a:p>
          <a:endParaRPr lang="it-IT"/>
        </a:p>
      </dgm:t>
    </dgm:pt>
    <dgm:pt modelId="{2913636D-C116-4700-A946-6043F6A62760}">
      <dgm:prSet phldrT="[Testo]"/>
      <dgm:spPr/>
      <dgm:t>
        <a:bodyPr/>
        <a:lstStyle/>
        <a:p>
          <a:r>
            <a:rPr lang="it-IT" dirty="0"/>
            <a:t>Registra</a:t>
          </a:r>
        </a:p>
      </dgm:t>
    </dgm:pt>
    <dgm:pt modelId="{352C0453-5A0E-4366-B9EA-1335E0C497B5}" type="parTrans" cxnId="{E843E59B-C603-46DF-875A-AA8BCF61F797}">
      <dgm:prSet/>
      <dgm:spPr/>
      <dgm:t>
        <a:bodyPr/>
        <a:lstStyle/>
        <a:p>
          <a:endParaRPr lang="it-IT"/>
        </a:p>
      </dgm:t>
    </dgm:pt>
    <dgm:pt modelId="{3E0BD139-C165-4F50-A4C3-9DFABC7DB50C}" type="sibTrans" cxnId="{E843E59B-C603-46DF-875A-AA8BCF61F797}">
      <dgm:prSet/>
      <dgm:spPr/>
      <dgm:t>
        <a:bodyPr/>
        <a:lstStyle/>
        <a:p>
          <a:endParaRPr lang="it-IT"/>
        </a:p>
      </dgm:t>
    </dgm:pt>
    <dgm:pt modelId="{A57F1D90-CBF1-4708-A6F9-4998AE1491DB}">
      <dgm:prSet phldrT="[Testo]"/>
      <dgm:spPr/>
      <dgm:t>
        <a:bodyPr/>
        <a:lstStyle/>
        <a:p>
          <a:r>
            <a:rPr lang="it-IT" dirty="0"/>
            <a:t>Magazzino</a:t>
          </a:r>
        </a:p>
      </dgm:t>
    </dgm:pt>
    <dgm:pt modelId="{F6A7D2D5-BBDC-4A3C-8165-61086A4C71F2}" type="parTrans" cxnId="{6DB67A8D-1D4C-4058-BE5B-DE59B383774D}">
      <dgm:prSet/>
      <dgm:spPr/>
      <dgm:t>
        <a:bodyPr/>
        <a:lstStyle/>
        <a:p>
          <a:endParaRPr lang="it-IT"/>
        </a:p>
      </dgm:t>
    </dgm:pt>
    <dgm:pt modelId="{16E123C2-AA15-4300-9A1E-DB6B12B45260}" type="sibTrans" cxnId="{6DB67A8D-1D4C-4058-BE5B-DE59B383774D}">
      <dgm:prSet/>
      <dgm:spPr/>
      <dgm:t>
        <a:bodyPr/>
        <a:lstStyle/>
        <a:p>
          <a:endParaRPr lang="it-IT"/>
        </a:p>
      </dgm:t>
    </dgm:pt>
    <dgm:pt modelId="{B8B41093-23F9-4B3A-952E-F1A543F51060}">
      <dgm:prSet phldrT="[Testo]"/>
      <dgm:spPr/>
      <dgm:t>
        <a:bodyPr/>
        <a:lstStyle/>
        <a:p>
          <a:r>
            <a:rPr lang="it-IT" dirty="0"/>
            <a:t>Visualizza</a:t>
          </a:r>
        </a:p>
      </dgm:t>
    </dgm:pt>
    <dgm:pt modelId="{C564CE4F-E0B3-4557-88E6-78234851A142}" type="parTrans" cxnId="{921A302D-B533-4069-8753-8333E60B0A63}">
      <dgm:prSet/>
      <dgm:spPr/>
      <dgm:t>
        <a:bodyPr/>
        <a:lstStyle/>
        <a:p>
          <a:endParaRPr lang="it-IT"/>
        </a:p>
      </dgm:t>
    </dgm:pt>
    <dgm:pt modelId="{7FA1569E-7756-4E19-9749-8B76E2505362}" type="sibTrans" cxnId="{921A302D-B533-4069-8753-8333E60B0A63}">
      <dgm:prSet/>
      <dgm:spPr/>
      <dgm:t>
        <a:bodyPr/>
        <a:lstStyle/>
        <a:p>
          <a:endParaRPr lang="it-IT"/>
        </a:p>
      </dgm:t>
    </dgm:pt>
    <dgm:pt modelId="{0D2BE935-C56D-4AE0-ADB0-2B54E0E0206A}">
      <dgm:prSet phldrT="[Testo]"/>
      <dgm:spPr/>
      <dgm:t>
        <a:bodyPr/>
        <a:lstStyle/>
        <a:p>
          <a:r>
            <a:rPr lang="it-IT" dirty="0"/>
            <a:t>Ad un prof</a:t>
          </a:r>
        </a:p>
      </dgm:t>
    </dgm:pt>
    <dgm:pt modelId="{6C448117-9A46-431B-A537-CEEFAA150A4A}" type="parTrans" cxnId="{9A489BE6-9C7E-4E8D-AD85-076F34ADD669}">
      <dgm:prSet/>
      <dgm:spPr/>
      <dgm:t>
        <a:bodyPr/>
        <a:lstStyle/>
        <a:p>
          <a:endParaRPr lang="it-IT"/>
        </a:p>
      </dgm:t>
    </dgm:pt>
    <dgm:pt modelId="{478C9EBD-DFDB-4CBE-860E-0A5EBC6FFCA1}" type="sibTrans" cxnId="{9A489BE6-9C7E-4E8D-AD85-076F34ADD669}">
      <dgm:prSet/>
      <dgm:spPr/>
      <dgm:t>
        <a:bodyPr/>
        <a:lstStyle/>
        <a:p>
          <a:endParaRPr lang="it-IT"/>
        </a:p>
      </dgm:t>
    </dgm:pt>
    <dgm:pt modelId="{BF8F5910-3664-4DD4-975D-A7F258D9AC0F}">
      <dgm:prSet phldrT="[Testo]"/>
      <dgm:spPr/>
      <dgm:t>
        <a:bodyPr/>
        <a:lstStyle/>
        <a:p>
          <a:r>
            <a:rPr lang="it-IT" dirty="0"/>
            <a:t>Elimina</a:t>
          </a:r>
        </a:p>
      </dgm:t>
    </dgm:pt>
    <dgm:pt modelId="{0D1A2DFD-7C6E-4048-99EC-736654E7C59E}" type="parTrans" cxnId="{C475FB0C-8B40-47EE-B5BC-74DF277BF013}">
      <dgm:prSet/>
      <dgm:spPr/>
      <dgm:t>
        <a:bodyPr/>
        <a:lstStyle/>
        <a:p>
          <a:endParaRPr lang="it-IT"/>
        </a:p>
      </dgm:t>
    </dgm:pt>
    <dgm:pt modelId="{5643350F-477C-4DD4-A77E-75FF55A09121}" type="sibTrans" cxnId="{C475FB0C-8B40-47EE-B5BC-74DF277BF013}">
      <dgm:prSet/>
      <dgm:spPr/>
      <dgm:t>
        <a:bodyPr/>
        <a:lstStyle/>
        <a:p>
          <a:endParaRPr lang="it-IT"/>
        </a:p>
      </dgm:t>
    </dgm:pt>
    <dgm:pt modelId="{6A147F0E-194A-4607-B4A5-D77CC692D5AA}">
      <dgm:prSet phldrT="[Testo]"/>
      <dgm:spPr/>
      <dgm:t>
        <a:bodyPr/>
        <a:lstStyle/>
        <a:p>
          <a:r>
            <a:rPr lang="it-IT" dirty="0"/>
            <a:t>Visualizza e Modifica</a:t>
          </a:r>
        </a:p>
      </dgm:t>
    </dgm:pt>
    <dgm:pt modelId="{7CFC329C-69D4-42E2-8361-6C09E62A3F0A}" type="parTrans" cxnId="{4C0B606E-F54E-44DE-AFDC-2A2EC42BC15D}">
      <dgm:prSet/>
      <dgm:spPr/>
      <dgm:t>
        <a:bodyPr/>
        <a:lstStyle/>
        <a:p>
          <a:endParaRPr lang="it-IT"/>
        </a:p>
      </dgm:t>
    </dgm:pt>
    <dgm:pt modelId="{D7910721-8191-4FFB-8449-F9F23A8A8304}" type="sibTrans" cxnId="{4C0B606E-F54E-44DE-AFDC-2A2EC42BC15D}">
      <dgm:prSet/>
      <dgm:spPr/>
      <dgm:t>
        <a:bodyPr/>
        <a:lstStyle/>
        <a:p>
          <a:endParaRPr lang="it-IT"/>
        </a:p>
      </dgm:t>
    </dgm:pt>
    <dgm:pt modelId="{1C0FAAFE-B270-4209-8B18-506EFCB66FA1}">
      <dgm:prSet phldrT="[Testo]"/>
      <dgm:spPr/>
      <dgm:t>
        <a:bodyPr/>
        <a:lstStyle/>
        <a:p>
          <a:r>
            <a:rPr lang="it-IT" dirty="0"/>
            <a:t>In aula</a:t>
          </a:r>
        </a:p>
      </dgm:t>
    </dgm:pt>
    <dgm:pt modelId="{9683CDAF-BF8A-4C3E-AC83-8045B09A834B}" type="sibTrans" cxnId="{7E5C5021-3983-445C-B68D-D54CAE222090}">
      <dgm:prSet/>
      <dgm:spPr/>
      <dgm:t>
        <a:bodyPr/>
        <a:lstStyle/>
        <a:p>
          <a:endParaRPr lang="it-IT"/>
        </a:p>
      </dgm:t>
    </dgm:pt>
    <dgm:pt modelId="{4E91D9F0-4BA0-4CA8-8BFF-DF2CB09BC0DB}" type="parTrans" cxnId="{7E5C5021-3983-445C-B68D-D54CAE222090}">
      <dgm:prSet/>
      <dgm:spPr/>
      <dgm:t>
        <a:bodyPr/>
        <a:lstStyle/>
        <a:p>
          <a:endParaRPr lang="it-IT"/>
        </a:p>
      </dgm:t>
    </dgm:pt>
    <dgm:pt modelId="{DEAC3100-464C-4480-B140-AFD328486797}">
      <dgm:prSet phldrT="[Testo]"/>
      <dgm:spPr/>
      <dgm:t>
        <a:bodyPr/>
        <a:lstStyle/>
        <a:p>
          <a:r>
            <a:rPr lang="it-IT" dirty="0"/>
            <a:t>Ricerca ed elimina</a:t>
          </a:r>
        </a:p>
      </dgm:t>
    </dgm:pt>
    <dgm:pt modelId="{BBF15724-8BF1-4687-9672-0F9F680F6B29}" type="parTrans" cxnId="{C369E41D-6A46-4451-B792-DB3E13A52181}">
      <dgm:prSet/>
      <dgm:spPr/>
      <dgm:t>
        <a:bodyPr/>
        <a:lstStyle/>
        <a:p>
          <a:endParaRPr lang="it-IT"/>
        </a:p>
      </dgm:t>
    </dgm:pt>
    <dgm:pt modelId="{2A307307-7311-48FD-99FF-780496E3361B}" type="sibTrans" cxnId="{C369E41D-6A46-4451-B792-DB3E13A52181}">
      <dgm:prSet/>
      <dgm:spPr/>
      <dgm:t>
        <a:bodyPr/>
        <a:lstStyle/>
        <a:p>
          <a:endParaRPr lang="it-IT"/>
        </a:p>
      </dgm:t>
    </dgm:pt>
    <dgm:pt modelId="{F152AE8D-B738-4261-9E25-933A9F6967E6}" type="pres">
      <dgm:prSet presAssocID="{BD2320D1-1AC1-4677-A133-F61EEB489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81FCE2-BA8C-4321-B39B-D50BFA53721D}" type="pres">
      <dgm:prSet presAssocID="{7853B1AD-587B-4DDB-AA83-E3C9B187F5E3}" presName="hierRoot1" presStyleCnt="0"/>
      <dgm:spPr/>
    </dgm:pt>
    <dgm:pt modelId="{1EDF3893-4546-4BBD-85BD-33273A9F7F9C}" type="pres">
      <dgm:prSet presAssocID="{7853B1AD-587B-4DDB-AA83-E3C9B187F5E3}" presName="composite" presStyleCnt="0"/>
      <dgm:spPr/>
    </dgm:pt>
    <dgm:pt modelId="{D7000BBD-A648-463E-A9E9-B712D2D803E6}" type="pres">
      <dgm:prSet presAssocID="{7853B1AD-587B-4DDB-AA83-E3C9B187F5E3}" presName="background" presStyleLbl="node0" presStyleIdx="0" presStyleCnt="1"/>
      <dgm:spPr/>
    </dgm:pt>
    <dgm:pt modelId="{E82E5C9F-64A7-44AD-A185-BE7A4F53C13D}" type="pres">
      <dgm:prSet presAssocID="{7853B1AD-587B-4DDB-AA83-E3C9B187F5E3}" presName="text" presStyleLbl="fgAcc0" presStyleIdx="0" presStyleCnt="1">
        <dgm:presLayoutVars>
          <dgm:chPref val="3"/>
        </dgm:presLayoutVars>
      </dgm:prSet>
      <dgm:spPr/>
    </dgm:pt>
    <dgm:pt modelId="{1707CEEF-D348-423E-98FD-CB6EE5E3C53A}" type="pres">
      <dgm:prSet presAssocID="{7853B1AD-587B-4DDB-AA83-E3C9B187F5E3}" presName="hierChild2" presStyleCnt="0"/>
      <dgm:spPr/>
    </dgm:pt>
    <dgm:pt modelId="{5C01C50D-5AF3-4F0A-A822-EEE1E09FCBF1}" type="pres">
      <dgm:prSet presAssocID="{352C0453-5A0E-4366-B9EA-1335E0C497B5}" presName="Name10" presStyleLbl="parChTrans1D2" presStyleIdx="0" presStyleCnt="3"/>
      <dgm:spPr/>
    </dgm:pt>
    <dgm:pt modelId="{C3DE79DF-D2EB-4C45-BD88-72B0D85712D3}" type="pres">
      <dgm:prSet presAssocID="{2913636D-C116-4700-A946-6043F6A62760}" presName="hierRoot2" presStyleCnt="0"/>
      <dgm:spPr/>
    </dgm:pt>
    <dgm:pt modelId="{5E5C5A98-0A38-41E3-B879-E983D01FD06C}" type="pres">
      <dgm:prSet presAssocID="{2913636D-C116-4700-A946-6043F6A62760}" presName="composite2" presStyleCnt="0"/>
      <dgm:spPr/>
    </dgm:pt>
    <dgm:pt modelId="{C9321950-45AC-4BD6-9EDA-94985BACFF05}" type="pres">
      <dgm:prSet presAssocID="{2913636D-C116-4700-A946-6043F6A62760}" presName="background2" presStyleLbl="node2" presStyleIdx="0" presStyleCnt="3"/>
      <dgm:spPr/>
    </dgm:pt>
    <dgm:pt modelId="{B7008065-1742-428C-BA23-D5BB32A65C4F}" type="pres">
      <dgm:prSet presAssocID="{2913636D-C116-4700-A946-6043F6A62760}" presName="text2" presStyleLbl="fgAcc2" presStyleIdx="0" presStyleCnt="3">
        <dgm:presLayoutVars>
          <dgm:chPref val="3"/>
        </dgm:presLayoutVars>
      </dgm:prSet>
      <dgm:spPr/>
    </dgm:pt>
    <dgm:pt modelId="{FB8006AC-B012-4507-903C-C3A578DAE33B}" type="pres">
      <dgm:prSet presAssocID="{2913636D-C116-4700-A946-6043F6A62760}" presName="hierChild3" presStyleCnt="0"/>
      <dgm:spPr/>
    </dgm:pt>
    <dgm:pt modelId="{042340D7-6226-43B6-A4EE-3BA8E9CC95C7}" type="pres">
      <dgm:prSet presAssocID="{F6A7D2D5-BBDC-4A3C-8165-61086A4C71F2}" presName="Name17" presStyleLbl="parChTrans1D3" presStyleIdx="0" presStyleCnt="5"/>
      <dgm:spPr/>
    </dgm:pt>
    <dgm:pt modelId="{42E319F0-24FF-4686-B21B-0FA60C59028D}" type="pres">
      <dgm:prSet presAssocID="{A57F1D90-CBF1-4708-A6F9-4998AE1491DB}" presName="hierRoot3" presStyleCnt="0"/>
      <dgm:spPr/>
    </dgm:pt>
    <dgm:pt modelId="{44D13ECE-B428-41B3-8DBC-5F253E13CA2B}" type="pres">
      <dgm:prSet presAssocID="{A57F1D90-CBF1-4708-A6F9-4998AE1491DB}" presName="composite3" presStyleCnt="0"/>
      <dgm:spPr/>
    </dgm:pt>
    <dgm:pt modelId="{ADDB918B-8309-460D-935B-CCF8C1C3F071}" type="pres">
      <dgm:prSet presAssocID="{A57F1D90-CBF1-4708-A6F9-4998AE1491DB}" presName="background3" presStyleLbl="node3" presStyleIdx="0" presStyleCnt="5"/>
      <dgm:spPr/>
    </dgm:pt>
    <dgm:pt modelId="{08BC75C6-DBD7-458E-8733-C6E61D925DAE}" type="pres">
      <dgm:prSet presAssocID="{A57F1D90-CBF1-4708-A6F9-4998AE1491DB}" presName="text3" presStyleLbl="fgAcc3" presStyleIdx="0" presStyleCnt="5">
        <dgm:presLayoutVars>
          <dgm:chPref val="3"/>
        </dgm:presLayoutVars>
      </dgm:prSet>
      <dgm:spPr/>
    </dgm:pt>
    <dgm:pt modelId="{68098A64-B564-4C0F-BA41-E6D6FA0BE6C3}" type="pres">
      <dgm:prSet presAssocID="{A57F1D90-CBF1-4708-A6F9-4998AE1491DB}" presName="hierChild4" presStyleCnt="0"/>
      <dgm:spPr/>
    </dgm:pt>
    <dgm:pt modelId="{31777E59-7829-4E69-A7AF-0A0D49A242E7}" type="pres">
      <dgm:prSet presAssocID="{4E91D9F0-4BA0-4CA8-8BFF-DF2CB09BC0DB}" presName="Name17" presStyleLbl="parChTrans1D3" presStyleIdx="1" presStyleCnt="5"/>
      <dgm:spPr/>
    </dgm:pt>
    <dgm:pt modelId="{E0AD0ABE-BC8F-463C-8A01-A850712A6B60}" type="pres">
      <dgm:prSet presAssocID="{1C0FAAFE-B270-4209-8B18-506EFCB66FA1}" presName="hierRoot3" presStyleCnt="0"/>
      <dgm:spPr/>
    </dgm:pt>
    <dgm:pt modelId="{68C28C07-CC40-4E2B-AF5A-BBA1AA705361}" type="pres">
      <dgm:prSet presAssocID="{1C0FAAFE-B270-4209-8B18-506EFCB66FA1}" presName="composite3" presStyleCnt="0"/>
      <dgm:spPr/>
    </dgm:pt>
    <dgm:pt modelId="{98DF7423-5B84-47DB-9DC8-02D5B8BCED60}" type="pres">
      <dgm:prSet presAssocID="{1C0FAAFE-B270-4209-8B18-506EFCB66FA1}" presName="background3" presStyleLbl="node3" presStyleIdx="1" presStyleCnt="5"/>
      <dgm:spPr/>
    </dgm:pt>
    <dgm:pt modelId="{32B6A0D4-BCDF-4386-811F-AFCE2835B602}" type="pres">
      <dgm:prSet presAssocID="{1C0FAAFE-B270-4209-8B18-506EFCB66FA1}" presName="text3" presStyleLbl="fgAcc3" presStyleIdx="1" presStyleCnt="5">
        <dgm:presLayoutVars>
          <dgm:chPref val="3"/>
        </dgm:presLayoutVars>
      </dgm:prSet>
      <dgm:spPr/>
    </dgm:pt>
    <dgm:pt modelId="{43A2FDCE-A357-4762-92EE-97F2646160AC}" type="pres">
      <dgm:prSet presAssocID="{1C0FAAFE-B270-4209-8B18-506EFCB66FA1}" presName="hierChild4" presStyleCnt="0"/>
      <dgm:spPr/>
    </dgm:pt>
    <dgm:pt modelId="{E4D25B1A-6305-4CDD-BA57-14332DF3E7FF}" type="pres">
      <dgm:prSet presAssocID="{6C448117-9A46-431B-A537-CEEFAA150A4A}" presName="Name17" presStyleLbl="parChTrans1D3" presStyleIdx="2" presStyleCnt="5"/>
      <dgm:spPr/>
    </dgm:pt>
    <dgm:pt modelId="{6EBDAEB2-A2D2-4C5D-AA82-1D8D231C61DD}" type="pres">
      <dgm:prSet presAssocID="{0D2BE935-C56D-4AE0-ADB0-2B54E0E0206A}" presName="hierRoot3" presStyleCnt="0"/>
      <dgm:spPr/>
    </dgm:pt>
    <dgm:pt modelId="{A0A81073-BC61-4F8F-8EAA-C29BEAAC5964}" type="pres">
      <dgm:prSet presAssocID="{0D2BE935-C56D-4AE0-ADB0-2B54E0E0206A}" presName="composite3" presStyleCnt="0"/>
      <dgm:spPr/>
    </dgm:pt>
    <dgm:pt modelId="{A786FD1D-EC58-47F8-A58A-57C79AA92771}" type="pres">
      <dgm:prSet presAssocID="{0D2BE935-C56D-4AE0-ADB0-2B54E0E0206A}" presName="background3" presStyleLbl="node3" presStyleIdx="2" presStyleCnt="5"/>
      <dgm:spPr/>
    </dgm:pt>
    <dgm:pt modelId="{1FE4E7F9-E5B8-45B3-A3E2-047CB7189F85}" type="pres">
      <dgm:prSet presAssocID="{0D2BE935-C56D-4AE0-ADB0-2B54E0E0206A}" presName="text3" presStyleLbl="fgAcc3" presStyleIdx="2" presStyleCnt="5">
        <dgm:presLayoutVars>
          <dgm:chPref val="3"/>
        </dgm:presLayoutVars>
      </dgm:prSet>
      <dgm:spPr/>
    </dgm:pt>
    <dgm:pt modelId="{7D03FD92-4F48-4ECE-8B9C-1FE4127A7370}" type="pres">
      <dgm:prSet presAssocID="{0D2BE935-C56D-4AE0-ADB0-2B54E0E0206A}" presName="hierChild4" presStyleCnt="0"/>
      <dgm:spPr/>
    </dgm:pt>
    <dgm:pt modelId="{46A32E24-9CD7-43BE-B2A7-D5636C1FEEE3}" type="pres">
      <dgm:prSet presAssocID="{C564CE4F-E0B3-4557-88E6-78234851A142}" presName="Name10" presStyleLbl="parChTrans1D2" presStyleIdx="1" presStyleCnt="3"/>
      <dgm:spPr/>
    </dgm:pt>
    <dgm:pt modelId="{C304E77E-8B5B-4FEE-A2D7-DD7D852103C2}" type="pres">
      <dgm:prSet presAssocID="{B8B41093-23F9-4B3A-952E-F1A543F51060}" presName="hierRoot2" presStyleCnt="0"/>
      <dgm:spPr/>
    </dgm:pt>
    <dgm:pt modelId="{31F3640C-33CF-46CB-A02A-932041E91416}" type="pres">
      <dgm:prSet presAssocID="{B8B41093-23F9-4B3A-952E-F1A543F51060}" presName="composite2" presStyleCnt="0"/>
      <dgm:spPr/>
    </dgm:pt>
    <dgm:pt modelId="{78DB54DB-CD9B-4EE8-A62C-77C3733432D3}" type="pres">
      <dgm:prSet presAssocID="{B8B41093-23F9-4B3A-952E-F1A543F51060}" presName="background2" presStyleLbl="node2" presStyleIdx="1" presStyleCnt="3"/>
      <dgm:spPr/>
    </dgm:pt>
    <dgm:pt modelId="{EBDF359C-E492-49A1-A279-7DA13540447A}" type="pres">
      <dgm:prSet presAssocID="{B8B41093-23F9-4B3A-952E-F1A543F51060}" presName="text2" presStyleLbl="fgAcc2" presStyleIdx="1" presStyleCnt="3">
        <dgm:presLayoutVars>
          <dgm:chPref val="3"/>
        </dgm:presLayoutVars>
      </dgm:prSet>
      <dgm:spPr/>
    </dgm:pt>
    <dgm:pt modelId="{6214EF18-D3F1-4448-9FD4-F076C94FB887}" type="pres">
      <dgm:prSet presAssocID="{B8B41093-23F9-4B3A-952E-F1A543F51060}" presName="hierChild3" presStyleCnt="0"/>
      <dgm:spPr/>
    </dgm:pt>
    <dgm:pt modelId="{1ADCAF92-3EED-4554-AA9B-B9CB14C52C42}" type="pres">
      <dgm:prSet presAssocID="{7CFC329C-69D4-42E2-8361-6C09E62A3F0A}" presName="Name17" presStyleLbl="parChTrans1D3" presStyleIdx="3" presStyleCnt="5"/>
      <dgm:spPr/>
    </dgm:pt>
    <dgm:pt modelId="{76FCB78E-CC83-4C7D-A4FD-8C723D6D7D7D}" type="pres">
      <dgm:prSet presAssocID="{6A147F0E-194A-4607-B4A5-D77CC692D5AA}" presName="hierRoot3" presStyleCnt="0"/>
      <dgm:spPr/>
    </dgm:pt>
    <dgm:pt modelId="{8CCBE918-D93C-4F20-AB0E-A179EEC29865}" type="pres">
      <dgm:prSet presAssocID="{6A147F0E-194A-4607-B4A5-D77CC692D5AA}" presName="composite3" presStyleCnt="0"/>
      <dgm:spPr/>
    </dgm:pt>
    <dgm:pt modelId="{00D51E23-5004-472E-B542-ED05619C6C8E}" type="pres">
      <dgm:prSet presAssocID="{6A147F0E-194A-4607-B4A5-D77CC692D5AA}" presName="background3" presStyleLbl="node3" presStyleIdx="3" presStyleCnt="5"/>
      <dgm:spPr/>
    </dgm:pt>
    <dgm:pt modelId="{33F7E1C9-6BDB-42FA-B74B-D5FD616F484C}" type="pres">
      <dgm:prSet presAssocID="{6A147F0E-194A-4607-B4A5-D77CC692D5AA}" presName="text3" presStyleLbl="fgAcc3" presStyleIdx="3" presStyleCnt="5">
        <dgm:presLayoutVars>
          <dgm:chPref val="3"/>
        </dgm:presLayoutVars>
      </dgm:prSet>
      <dgm:spPr/>
    </dgm:pt>
    <dgm:pt modelId="{3187F5DF-891D-464F-96DE-EAF2BE459C0C}" type="pres">
      <dgm:prSet presAssocID="{6A147F0E-194A-4607-B4A5-D77CC692D5AA}" presName="hierChild4" presStyleCnt="0"/>
      <dgm:spPr/>
    </dgm:pt>
    <dgm:pt modelId="{1DB79363-6BB7-4B41-8860-0E7B09A6B0A5}" type="pres">
      <dgm:prSet presAssocID="{0D1A2DFD-7C6E-4048-99EC-736654E7C59E}" presName="Name10" presStyleLbl="parChTrans1D2" presStyleIdx="2" presStyleCnt="3"/>
      <dgm:spPr/>
    </dgm:pt>
    <dgm:pt modelId="{AB82FE83-33F4-43B0-AF5C-F3EE525697FB}" type="pres">
      <dgm:prSet presAssocID="{BF8F5910-3664-4DD4-975D-A7F258D9AC0F}" presName="hierRoot2" presStyleCnt="0"/>
      <dgm:spPr/>
    </dgm:pt>
    <dgm:pt modelId="{68D46494-7C1A-4357-A591-3852A325EB8B}" type="pres">
      <dgm:prSet presAssocID="{BF8F5910-3664-4DD4-975D-A7F258D9AC0F}" presName="composite2" presStyleCnt="0"/>
      <dgm:spPr/>
    </dgm:pt>
    <dgm:pt modelId="{D0E505D1-E778-42B4-9857-852831684B73}" type="pres">
      <dgm:prSet presAssocID="{BF8F5910-3664-4DD4-975D-A7F258D9AC0F}" presName="background2" presStyleLbl="node2" presStyleIdx="2" presStyleCnt="3"/>
      <dgm:spPr/>
    </dgm:pt>
    <dgm:pt modelId="{7E6F58BB-7E1B-454B-98F6-14FB0F44F905}" type="pres">
      <dgm:prSet presAssocID="{BF8F5910-3664-4DD4-975D-A7F258D9AC0F}" presName="text2" presStyleLbl="fgAcc2" presStyleIdx="2" presStyleCnt="3">
        <dgm:presLayoutVars>
          <dgm:chPref val="3"/>
        </dgm:presLayoutVars>
      </dgm:prSet>
      <dgm:spPr/>
    </dgm:pt>
    <dgm:pt modelId="{1BF55A2A-B2E9-46C7-B227-A29B6D81DFB6}" type="pres">
      <dgm:prSet presAssocID="{BF8F5910-3664-4DD4-975D-A7F258D9AC0F}" presName="hierChild3" presStyleCnt="0"/>
      <dgm:spPr/>
    </dgm:pt>
    <dgm:pt modelId="{7BFBED73-1580-4BFE-978B-39558CD3DC73}" type="pres">
      <dgm:prSet presAssocID="{BBF15724-8BF1-4687-9672-0F9F680F6B29}" presName="Name17" presStyleLbl="parChTrans1D3" presStyleIdx="4" presStyleCnt="5"/>
      <dgm:spPr/>
    </dgm:pt>
    <dgm:pt modelId="{7C0F11B0-D81B-4586-8347-A4E44F05FCFE}" type="pres">
      <dgm:prSet presAssocID="{DEAC3100-464C-4480-B140-AFD328486797}" presName="hierRoot3" presStyleCnt="0"/>
      <dgm:spPr/>
    </dgm:pt>
    <dgm:pt modelId="{780E90B2-E7DA-4ABB-B479-FEF9FE8BC5DA}" type="pres">
      <dgm:prSet presAssocID="{DEAC3100-464C-4480-B140-AFD328486797}" presName="composite3" presStyleCnt="0"/>
      <dgm:spPr/>
    </dgm:pt>
    <dgm:pt modelId="{A6A27A1D-C087-4B53-822D-EB68887CE8D0}" type="pres">
      <dgm:prSet presAssocID="{DEAC3100-464C-4480-B140-AFD328486797}" presName="background3" presStyleLbl="node3" presStyleIdx="4" presStyleCnt="5"/>
      <dgm:spPr/>
    </dgm:pt>
    <dgm:pt modelId="{F7C5FC27-B495-41AE-9F1A-6DC96E9ABA91}" type="pres">
      <dgm:prSet presAssocID="{DEAC3100-464C-4480-B140-AFD328486797}" presName="text3" presStyleLbl="fgAcc3" presStyleIdx="4" presStyleCnt="5">
        <dgm:presLayoutVars>
          <dgm:chPref val="3"/>
        </dgm:presLayoutVars>
      </dgm:prSet>
      <dgm:spPr/>
    </dgm:pt>
    <dgm:pt modelId="{9D0A0296-B335-492F-AF14-A6FB2FAFBD5B}" type="pres">
      <dgm:prSet presAssocID="{DEAC3100-464C-4480-B140-AFD328486797}" presName="hierChild4" presStyleCnt="0"/>
      <dgm:spPr/>
    </dgm:pt>
  </dgm:ptLst>
  <dgm:cxnLst>
    <dgm:cxn modelId="{C475FB0C-8B40-47EE-B5BC-74DF277BF013}" srcId="{7853B1AD-587B-4DDB-AA83-E3C9B187F5E3}" destId="{BF8F5910-3664-4DD4-975D-A7F258D9AC0F}" srcOrd="2" destOrd="0" parTransId="{0D1A2DFD-7C6E-4048-99EC-736654E7C59E}" sibTransId="{5643350F-477C-4DD4-A77E-75FF55A09121}"/>
    <dgm:cxn modelId="{ADAECD15-F6E4-46BE-AEF2-C6A2CB87A655}" type="presOf" srcId="{352C0453-5A0E-4366-B9EA-1335E0C497B5}" destId="{5C01C50D-5AF3-4F0A-A822-EEE1E09FCBF1}" srcOrd="0" destOrd="0" presId="urn:microsoft.com/office/officeart/2005/8/layout/hierarchy1"/>
    <dgm:cxn modelId="{C369E41D-6A46-4451-B792-DB3E13A52181}" srcId="{BF8F5910-3664-4DD4-975D-A7F258D9AC0F}" destId="{DEAC3100-464C-4480-B140-AFD328486797}" srcOrd="0" destOrd="0" parTransId="{BBF15724-8BF1-4687-9672-0F9F680F6B29}" sibTransId="{2A307307-7311-48FD-99FF-780496E3361B}"/>
    <dgm:cxn modelId="{7E5C5021-3983-445C-B68D-D54CAE222090}" srcId="{2913636D-C116-4700-A946-6043F6A62760}" destId="{1C0FAAFE-B270-4209-8B18-506EFCB66FA1}" srcOrd="1" destOrd="0" parTransId="{4E91D9F0-4BA0-4CA8-8BFF-DF2CB09BC0DB}" sibTransId="{9683CDAF-BF8A-4C3E-AC83-8045B09A834B}"/>
    <dgm:cxn modelId="{370AE326-2687-4BCE-BF25-DC269313F7EC}" type="presOf" srcId="{F6A7D2D5-BBDC-4A3C-8165-61086A4C71F2}" destId="{042340D7-6226-43B6-A4EE-3BA8E9CC95C7}" srcOrd="0" destOrd="0" presId="urn:microsoft.com/office/officeart/2005/8/layout/hierarchy1"/>
    <dgm:cxn modelId="{921A302D-B533-4069-8753-8333E60B0A63}" srcId="{7853B1AD-587B-4DDB-AA83-E3C9B187F5E3}" destId="{B8B41093-23F9-4B3A-952E-F1A543F51060}" srcOrd="1" destOrd="0" parTransId="{C564CE4F-E0B3-4557-88E6-78234851A142}" sibTransId="{7FA1569E-7756-4E19-9749-8B76E2505362}"/>
    <dgm:cxn modelId="{8F4BDB31-A795-43E7-819D-F22F7EDE1DD5}" type="presOf" srcId="{0D1A2DFD-7C6E-4048-99EC-736654E7C59E}" destId="{1DB79363-6BB7-4B41-8860-0E7B09A6B0A5}" srcOrd="0" destOrd="0" presId="urn:microsoft.com/office/officeart/2005/8/layout/hierarchy1"/>
    <dgm:cxn modelId="{01011B32-7E0C-438A-BFD3-C7E13E0B443A}" type="presOf" srcId="{6C448117-9A46-431B-A537-CEEFAA150A4A}" destId="{E4D25B1A-6305-4CDD-BA57-14332DF3E7FF}" srcOrd="0" destOrd="0" presId="urn:microsoft.com/office/officeart/2005/8/layout/hierarchy1"/>
    <dgm:cxn modelId="{0D506B3F-C268-4207-BF9C-1B59373EF2D9}" type="presOf" srcId="{BBF15724-8BF1-4687-9672-0F9F680F6B29}" destId="{7BFBED73-1580-4BFE-978B-39558CD3DC73}" srcOrd="0" destOrd="0" presId="urn:microsoft.com/office/officeart/2005/8/layout/hierarchy1"/>
    <dgm:cxn modelId="{C1327D6C-76CD-42EB-BFB8-2151EC2B11A8}" type="presOf" srcId="{A57F1D90-CBF1-4708-A6F9-4998AE1491DB}" destId="{08BC75C6-DBD7-458E-8733-C6E61D925DAE}" srcOrd="0" destOrd="0" presId="urn:microsoft.com/office/officeart/2005/8/layout/hierarchy1"/>
    <dgm:cxn modelId="{67141A4E-808D-4A55-80B1-1EA153DD000D}" type="presOf" srcId="{1C0FAAFE-B270-4209-8B18-506EFCB66FA1}" destId="{32B6A0D4-BCDF-4386-811F-AFCE2835B602}" srcOrd="0" destOrd="0" presId="urn:microsoft.com/office/officeart/2005/8/layout/hierarchy1"/>
    <dgm:cxn modelId="{4C0B606E-F54E-44DE-AFDC-2A2EC42BC15D}" srcId="{B8B41093-23F9-4B3A-952E-F1A543F51060}" destId="{6A147F0E-194A-4607-B4A5-D77CC692D5AA}" srcOrd="0" destOrd="0" parTransId="{7CFC329C-69D4-42E2-8361-6C09E62A3F0A}" sibTransId="{D7910721-8191-4FFB-8449-F9F23A8A8304}"/>
    <dgm:cxn modelId="{FD1A1072-CF05-44DD-BCDD-333B4DD9418F}" type="presOf" srcId="{4E91D9F0-4BA0-4CA8-8BFF-DF2CB09BC0DB}" destId="{31777E59-7829-4E69-A7AF-0A0D49A242E7}" srcOrd="0" destOrd="0" presId="urn:microsoft.com/office/officeart/2005/8/layout/hierarchy1"/>
    <dgm:cxn modelId="{74596259-0C3B-4D74-A7C3-D7DD1D8B78DF}" type="presOf" srcId="{6A147F0E-194A-4607-B4A5-D77CC692D5AA}" destId="{33F7E1C9-6BDB-42FA-B74B-D5FD616F484C}" srcOrd="0" destOrd="0" presId="urn:microsoft.com/office/officeart/2005/8/layout/hierarchy1"/>
    <dgm:cxn modelId="{6DB67A8D-1D4C-4058-BE5B-DE59B383774D}" srcId="{2913636D-C116-4700-A946-6043F6A62760}" destId="{A57F1D90-CBF1-4708-A6F9-4998AE1491DB}" srcOrd="0" destOrd="0" parTransId="{F6A7D2D5-BBDC-4A3C-8165-61086A4C71F2}" sibTransId="{16E123C2-AA15-4300-9A1E-DB6B12B45260}"/>
    <dgm:cxn modelId="{A500B98F-A264-40C0-97CC-93C7C897BF88}" type="presOf" srcId="{BD2320D1-1AC1-4677-A133-F61EEB489E4A}" destId="{F152AE8D-B738-4261-9E25-933A9F6967E6}" srcOrd="0" destOrd="0" presId="urn:microsoft.com/office/officeart/2005/8/layout/hierarchy1"/>
    <dgm:cxn modelId="{E594C593-4DD4-4B78-983D-2F24B6EC1BFC}" type="presOf" srcId="{DEAC3100-464C-4480-B140-AFD328486797}" destId="{F7C5FC27-B495-41AE-9F1A-6DC96E9ABA91}" srcOrd="0" destOrd="0" presId="urn:microsoft.com/office/officeart/2005/8/layout/hierarchy1"/>
    <dgm:cxn modelId="{E843E59B-C603-46DF-875A-AA8BCF61F797}" srcId="{7853B1AD-587B-4DDB-AA83-E3C9B187F5E3}" destId="{2913636D-C116-4700-A946-6043F6A62760}" srcOrd="0" destOrd="0" parTransId="{352C0453-5A0E-4366-B9EA-1335E0C497B5}" sibTransId="{3E0BD139-C165-4F50-A4C3-9DFABC7DB50C}"/>
    <dgm:cxn modelId="{C1A9D39F-7D7A-45CC-A97C-11E27692260C}" type="presOf" srcId="{B8B41093-23F9-4B3A-952E-F1A543F51060}" destId="{EBDF359C-E492-49A1-A279-7DA13540447A}" srcOrd="0" destOrd="0" presId="urn:microsoft.com/office/officeart/2005/8/layout/hierarchy1"/>
    <dgm:cxn modelId="{C61294C1-5C2D-40AA-B30C-8E20D56F795F}" srcId="{BD2320D1-1AC1-4677-A133-F61EEB489E4A}" destId="{7853B1AD-587B-4DDB-AA83-E3C9B187F5E3}" srcOrd="0" destOrd="0" parTransId="{3CAF286D-E62A-4F0D-87FB-FC949E9785B7}" sibTransId="{DDC7DC29-30E5-4D8F-B326-254BA6FC06F7}"/>
    <dgm:cxn modelId="{AEE0DFC1-A6CE-4501-A4FD-7D0B4C233A99}" type="presOf" srcId="{2913636D-C116-4700-A946-6043F6A62760}" destId="{B7008065-1742-428C-BA23-D5BB32A65C4F}" srcOrd="0" destOrd="0" presId="urn:microsoft.com/office/officeart/2005/8/layout/hierarchy1"/>
    <dgm:cxn modelId="{230B4CCC-B7A8-431F-ADC7-5A345D51B219}" type="presOf" srcId="{0D2BE935-C56D-4AE0-ADB0-2B54E0E0206A}" destId="{1FE4E7F9-E5B8-45B3-A3E2-047CB7189F85}" srcOrd="0" destOrd="0" presId="urn:microsoft.com/office/officeart/2005/8/layout/hierarchy1"/>
    <dgm:cxn modelId="{5943BFCE-5C05-4815-8874-3C7F6D12C408}" type="presOf" srcId="{7853B1AD-587B-4DDB-AA83-E3C9B187F5E3}" destId="{E82E5C9F-64A7-44AD-A185-BE7A4F53C13D}" srcOrd="0" destOrd="0" presId="urn:microsoft.com/office/officeart/2005/8/layout/hierarchy1"/>
    <dgm:cxn modelId="{9A489BE6-9C7E-4E8D-AD85-076F34ADD669}" srcId="{2913636D-C116-4700-A946-6043F6A62760}" destId="{0D2BE935-C56D-4AE0-ADB0-2B54E0E0206A}" srcOrd="2" destOrd="0" parTransId="{6C448117-9A46-431B-A537-CEEFAA150A4A}" sibTransId="{478C9EBD-DFDB-4CBE-860E-0A5EBC6FFCA1}"/>
    <dgm:cxn modelId="{59BDB3EF-C202-477C-9238-4C45C9901B73}" type="presOf" srcId="{BF8F5910-3664-4DD4-975D-A7F258D9AC0F}" destId="{7E6F58BB-7E1B-454B-98F6-14FB0F44F905}" srcOrd="0" destOrd="0" presId="urn:microsoft.com/office/officeart/2005/8/layout/hierarchy1"/>
    <dgm:cxn modelId="{6D3B40F5-78DA-42FB-A3BC-A043DF8662F2}" type="presOf" srcId="{C564CE4F-E0B3-4557-88E6-78234851A142}" destId="{46A32E24-9CD7-43BE-B2A7-D5636C1FEEE3}" srcOrd="0" destOrd="0" presId="urn:microsoft.com/office/officeart/2005/8/layout/hierarchy1"/>
    <dgm:cxn modelId="{8FFD96F6-E34B-4D95-BAFE-2C12C2C6CD81}" type="presOf" srcId="{7CFC329C-69D4-42E2-8361-6C09E62A3F0A}" destId="{1ADCAF92-3EED-4554-AA9B-B9CB14C52C42}" srcOrd="0" destOrd="0" presId="urn:microsoft.com/office/officeart/2005/8/layout/hierarchy1"/>
    <dgm:cxn modelId="{86C8D4DC-DC46-481D-A8B7-9800056EB91D}" type="presParOf" srcId="{F152AE8D-B738-4261-9E25-933A9F6967E6}" destId="{2881FCE2-BA8C-4321-B39B-D50BFA53721D}" srcOrd="0" destOrd="0" presId="urn:microsoft.com/office/officeart/2005/8/layout/hierarchy1"/>
    <dgm:cxn modelId="{87E372F5-A4FF-4F51-A41B-C80F195CC43B}" type="presParOf" srcId="{2881FCE2-BA8C-4321-B39B-D50BFA53721D}" destId="{1EDF3893-4546-4BBD-85BD-33273A9F7F9C}" srcOrd="0" destOrd="0" presId="urn:microsoft.com/office/officeart/2005/8/layout/hierarchy1"/>
    <dgm:cxn modelId="{B0200499-89E2-47AE-AAA6-BAFB498446EE}" type="presParOf" srcId="{1EDF3893-4546-4BBD-85BD-33273A9F7F9C}" destId="{D7000BBD-A648-463E-A9E9-B712D2D803E6}" srcOrd="0" destOrd="0" presId="urn:microsoft.com/office/officeart/2005/8/layout/hierarchy1"/>
    <dgm:cxn modelId="{4A9AFA4D-1105-404C-B233-44E61F8FECCE}" type="presParOf" srcId="{1EDF3893-4546-4BBD-85BD-33273A9F7F9C}" destId="{E82E5C9F-64A7-44AD-A185-BE7A4F53C13D}" srcOrd="1" destOrd="0" presId="urn:microsoft.com/office/officeart/2005/8/layout/hierarchy1"/>
    <dgm:cxn modelId="{A4F44E71-7D71-4624-83B7-5B954D301059}" type="presParOf" srcId="{2881FCE2-BA8C-4321-B39B-D50BFA53721D}" destId="{1707CEEF-D348-423E-98FD-CB6EE5E3C53A}" srcOrd="1" destOrd="0" presId="urn:microsoft.com/office/officeart/2005/8/layout/hierarchy1"/>
    <dgm:cxn modelId="{A50B7E6C-461C-462C-836E-1E26A864A2AD}" type="presParOf" srcId="{1707CEEF-D348-423E-98FD-CB6EE5E3C53A}" destId="{5C01C50D-5AF3-4F0A-A822-EEE1E09FCBF1}" srcOrd="0" destOrd="0" presId="urn:microsoft.com/office/officeart/2005/8/layout/hierarchy1"/>
    <dgm:cxn modelId="{E3E7E983-6F06-4B01-B33C-06E0EDC38AFF}" type="presParOf" srcId="{1707CEEF-D348-423E-98FD-CB6EE5E3C53A}" destId="{C3DE79DF-D2EB-4C45-BD88-72B0D85712D3}" srcOrd="1" destOrd="0" presId="urn:microsoft.com/office/officeart/2005/8/layout/hierarchy1"/>
    <dgm:cxn modelId="{CB48F8EA-475A-450D-B627-37293430210B}" type="presParOf" srcId="{C3DE79DF-D2EB-4C45-BD88-72B0D85712D3}" destId="{5E5C5A98-0A38-41E3-B879-E983D01FD06C}" srcOrd="0" destOrd="0" presId="urn:microsoft.com/office/officeart/2005/8/layout/hierarchy1"/>
    <dgm:cxn modelId="{09192356-36BE-4DFD-B943-654CD98F430F}" type="presParOf" srcId="{5E5C5A98-0A38-41E3-B879-E983D01FD06C}" destId="{C9321950-45AC-4BD6-9EDA-94985BACFF05}" srcOrd="0" destOrd="0" presId="urn:microsoft.com/office/officeart/2005/8/layout/hierarchy1"/>
    <dgm:cxn modelId="{D286480E-9E00-4960-9969-D43C8CEC0ECA}" type="presParOf" srcId="{5E5C5A98-0A38-41E3-B879-E983D01FD06C}" destId="{B7008065-1742-428C-BA23-D5BB32A65C4F}" srcOrd="1" destOrd="0" presId="urn:microsoft.com/office/officeart/2005/8/layout/hierarchy1"/>
    <dgm:cxn modelId="{661CBCAC-71A3-4B5C-A082-8C65DF9426F1}" type="presParOf" srcId="{C3DE79DF-D2EB-4C45-BD88-72B0D85712D3}" destId="{FB8006AC-B012-4507-903C-C3A578DAE33B}" srcOrd="1" destOrd="0" presId="urn:microsoft.com/office/officeart/2005/8/layout/hierarchy1"/>
    <dgm:cxn modelId="{AFA716AE-E6F7-4E14-8FD2-789C9ADEEACE}" type="presParOf" srcId="{FB8006AC-B012-4507-903C-C3A578DAE33B}" destId="{042340D7-6226-43B6-A4EE-3BA8E9CC95C7}" srcOrd="0" destOrd="0" presId="urn:microsoft.com/office/officeart/2005/8/layout/hierarchy1"/>
    <dgm:cxn modelId="{0C80FF41-2854-42B3-A004-E64A6168D1F5}" type="presParOf" srcId="{FB8006AC-B012-4507-903C-C3A578DAE33B}" destId="{42E319F0-24FF-4686-B21B-0FA60C59028D}" srcOrd="1" destOrd="0" presId="urn:microsoft.com/office/officeart/2005/8/layout/hierarchy1"/>
    <dgm:cxn modelId="{B40F14A2-5ABE-4E64-BB60-268AA6434E5F}" type="presParOf" srcId="{42E319F0-24FF-4686-B21B-0FA60C59028D}" destId="{44D13ECE-B428-41B3-8DBC-5F253E13CA2B}" srcOrd="0" destOrd="0" presId="urn:microsoft.com/office/officeart/2005/8/layout/hierarchy1"/>
    <dgm:cxn modelId="{CC4C9F45-D3BF-485C-AFE4-B313DAC27462}" type="presParOf" srcId="{44D13ECE-B428-41B3-8DBC-5F253E13CA2B}" destId="{ADDB918B-8309-460D-935B-CCF8C1C3F071}" srcOrd="0" destOrd="0" presId="urn:microsoft.com/office/officeart/2005/8/layout/hierarchy1"/>
    <dgm:cxn modelId="{FC1D613A-C164-409C-8CF9-E22ADCBFC82C}" type="presParOf" srcId="{44D13ECE-B428-41B3-8DBC-5F253E13CA2B}" destId="{08BC75C6-DBD7-458E-8733-C6E61D925DAE}" srcOrd="1" destOrd="0" presId="urn:microsoft.com/office/officeart/2005/8/layout/hierarchy1"/>
    <dgm:cxn modelId="{3A67FA8A-6A4C-49E7-913A-CD941C4B1352}" type="presParOf" srcId="{42E319F0-24FF-4686-B21B-0FA60C59028D}" destId="{68098A64-B564-4C0F-BA41-E6D6FA0BE6C3}" srcOrd="1" destOrd="0" presId="urn:microsoft.com/office/officeart/2005/8/layout/hierarchy1"/>
    <dgm:cxn modelId="{E977CAE6-CE00-44A5-9003-7E47F18E06D8}" type="presParOf" srcId="{FB8006AC-B012-4507-903C-C3A578DAE33B}" destId="{31777E59-7829-4E69-A7AF-0A0D49A242E7}" srcOrd="2" destOrd="0" presId="urn:microsoft.com/office/officeart/2005/8/layout/hierarchy1"/>
    <dgm:cxn modelId="{1C7E30AE-317A-415E-BAF8-CF1A39C95A7C}" type="presParOf" srcId="{FB8006AC-B012-4507-903C-C3A578DAE33B}" destId="{E0AD0ABE-BC8F-463C-8A01-A850712A6B60}" srcOrd="3" destOrd="0" presId="urn:microsoft.com/office/officeart/2005/8/layout/hierarchy1"/>
    <dgm:cxn modelId="{7363D29C-D947-4274-9B80-BF7E72919CA8}" type="presParOf" srcId="{E0AD0ABE-BC8F-463C-8A01-A850712A6B60}" destId="{68C28C07-CC40-4E2B-AF5A-BBA1AA705361}" srcOrd="0" destOrd="0" presId="urn:microsoft.com/office/officeart/2005/8/layout/hierarchy1"/>
    <dgm:cxn modelId="{526175E6-3647-46F5-820A-C060300EFBA2}" type="presParOf" srcId="{68C28C07-CC40-4E2B-AF5A-BBA1AA705361}" destId="{98DF7423-5B84-47DB-9DC8-02D5B8BCED60}" srcOrd="0" destOrd="0" presId="urn:microsoft.com/office/officeart/2005/8/layout/hierarchy1"/>
    <dgm:cxn modelId="{2EAE0AAC-6C10-44A2-A6CC-9FAA07779413}" type="presParOf" srcId="{68C28C07-CC40-4E2B-AF5A-BBA1AA705361}" destId="{32B6A0D4-BCDF-4386-811F-AFCE2835B602}" srcOrd="1" destOrd="0" presId="urn:microsoft.com/office/officeart/2005/8/layout/hierarchy1"/>
    <dgm:cxn modelId="{21FBCF0C-F94B-4404-99B5-49FB478F56E4}" type="presParOf" srcId="{E0AD0ABE-BC8F-463C-8A01-A850712A6B60}" destId="{43A2FDCE-A357-4762-92EE-97F2646160AC}" srcOrd="1" destOrd="0" presId="urn:microsoft.com/office/officeart/2005/8/layout/hierarchy1"/>
    <dgm:cxn modelId="{F3B0C165-1EAF-4505-9E45-1920766AA5CA}" type="presParOf" srcId="{FB8006AC-B012-4507-903C-C3A578DAE33B}" destId="{E4D25B1A-6305-4CDD-BA57-14332DF3E7FF}" srcOrd="4" destOrd="0" presId="urn:microsoft.com/office/officeart/2005/8/layout/hierarchy1"/>
    <dgm:cxn modelId="{25EF4054-3288-4204-8994-8E47A930721F}" type="presParOf" srcId="{FB8006AC-B012-4507-903C-C3A578DAE33B}" destId="{6EBDAEB2-A2D2-4C5D-AA82-1D8D231C61DD}" srcOrd="5" destOrd="0" presId="urn:microsoft.com/office/officeart/2005/8/layout/hierarchy1"/>
    <dgm:cxn modelId="{F014C7A7-F1D8-4C19-8F23-183C2EDA3A97}" type="presParOf" srcId="{6EBDAEB2-A2D2-4C5D-AA82-1D8D231C61DD}" destId="{A0A81073-BC61-4F8F-8EAA-C29BEAAC5964}" srcOrd="0" destOrd="0" presId="urn:microsoft.com/office/officeart/2005/8/layout/hierarchy1"/>
    <dgm:cxn modelId="{C03B0D25-2B9A-464F-BAE3-8D89BE91B650}" type="presParOf" srcId="{A0A81073-BC61-4F8F-8EAA-C29BEAAC5964}" destId="{A786FD1D-EC58-47F8-A58A-57C79AA92771}" srcOrd="0" destOrd="0" presId="urn:microsoft.com/office/officeart/2005/8/layout/hierarchy1"/>
    <dgm:cxn modelId="{F84BDB40-5FFB-4CA1-BA86-BE1FD559CC33}" type="presParOf" srcId="{A0A81073-BC61-4F8F-8EAA-C29BEAAC5964}" destId="{1FE4E7F9-E5B8-45B3-A3E2-047CB7189F85}" srcOrd="1" destOrd="0" presId="urn:microsoft.com/office/officeart/2005/8/layout/hierarchy1"/>
    <dgm:cxn modelId="{E97733E3-BF22-4122-A57C-FAC2210199B9}" type="presParOf" srcId="{6EBDAEB2-A2D2-4C5D-AA82-1D8D231C61DD}" destId="{7D03FD92-4F48-4ECE-8B9C-1FE4127A7370}" srcOrd="1" destOrd="0" presId="urn:microsoft.com/office/officeart/2005/8/layout/hierarchy1"/>
    <dgm:cxn modelId="{83D7E73A-4D0C-4BD2-906A-15D160D53FD9}" type="presParOf" srcId="{1707CEEF-D348-423E-98FD-CB6EE5E3C53A}" destId="{46A32E24-9CD7-43BE-B2A7-D5636C1FEEE3}" srcOrd="2" destOrd="0" presId="urn:microsoft.com/office/officeart/2005/8/layout/hierarchy1"/>
    <dgm:cxn modelId="{09C18270-BB12-4E69-86A0-83D3F427119A}" type="presParOf" srcId="{1707CEEF-D348-423E-98FD-CB6EE5E3C53A}" destId="{C304E77E-8B5B-4FEE-A2D7-DD7D852103C2}" srcOrd="3" destOrd="0" presId="urn:microsoft.com/office/officeart/2005/8/layout/hierarchy1"/>
    <dgm:cxn modelId="{02C184C0-4C14-445A-A3A4-736EDACBBED5}" type="presParOf" srcId="{C304E77E-8B5B-4FEE-A2D7-DD7D852103C2}" destId="{31F3640C-33CF-46CB-A02A-932041E91416}" srcOrd="0" destOrd="0" presId="urn:microsoft.com/office/officeart/2005/8/layout/hierarchy1"/>
    <dgm:cxn modelId="{B0E06166-3681-401B-88E6-41EEA02477A5}" type="presParOf" srcId="{31F3640C-33CF-46CB-A02A-932041E91416}" destId="{78DB54DB-CD9B-4EE8-A62C-77C3733432D3}" srcOrd="0" destOrd="0" presId="urn:microsoft.com/office/officeart/2005/8/layout/hierarchy1"/>
    <dgm:cxn modelId="{D8A902FB-EECC-41D4-874B-0D04C2752510}" type="presParOf" srcId="{31F3640C-33CF-46CB-A02A-932041E91416}" destId="{EBDF359C-E492-49A1-A279-7DA13540447A}" srcOrd="1" destOrd="0" presId="urn:microsoft.com/office/officeart/2005/8/layout/hierarchy1"/>
    <dgm:cxn modelId="{9928DA87-6632-471F-BC12-4409CB5CD3B8}" type="presParOf" srcId="{C304E77E-8B5B-4FEE-A2D7-DD7D852103C2}" destId="{6214EF18-D3F1-4448-9FD4-F076C94FB887}" srcOrd="1" destOrd="0" presId="urn:microsoft.com/office/officeart/2005/8/layout/hierarchy1"/>
    <dgm:cxn modelId="{7E0A7029-BB09-4975-A6D8-2B2090541C32}" type="presParOf" srcId="{6214EF18-D3F1-4448-9FD4-F076C94FB887}" destId="{1ADCAF92-3EED-4554-AA9B-B9CB14C52C42}" srcOrd="0" destOrd="0" presId="urn:microsoft.com/office/officeart/2005/8/layout/hierarchy1"/>
    <dgm:cxn modelId="{EEAEB787-1082-4C7E-B33F-8479E6CEEC7C}" type="presParOf" srcId="{6214EF18-D3F1-4448-9FD4-F076C94FB887}" destId="{76FCB78E-CC83-4C7D-A4FD-8C723D6D7D7D}" srcOrd="1" destOrd="0" presId="urn:microsoft.com/office/officeart/2005/8/layout/hierarchy1"/>
    <dgm:cxn modelId="{CFDC203F-940A-4392-B9E9-8541ACA18A04}" type="presParOf" srcId="{76FCB78E-CC83-4C7D-A4FD-8C723D6D7D7D}" destId="{8CCBE918-D93C-4F20-AB0E-A179EEC29865}" srcOrd="0" destOrd="0" presId="urn:microsoft.com/office/officeart/2005/8/layout/hierarchy1"/>
    <dgm:cxn modelId="{FFAF48EB-9BF9-4F46-9CA4-9F61222A1996}" type="presParOf" srcId="{8CCBE918-D93C-4F20-AB0E-A179EEC29865}" destId="{00D51E23-5004-472E-B542-ED05619C6C8E}" srcOrd="0" destOrd="0" presId="urn:microsoft.com/office/officeart/2005/8/layout/hierarchy1"/>
    <dgm:cxn modelId="{5B4D959B-CB76-4DBB-BFD0-730A11A6EE88}" type="presParOf" srcId="{8CCBE918-D93C-4F20-AB0E-A179EEC29865}" destId="{33F7E1C9-6BDB-42FA-B74B-D5FD616F484C}" srcOrd="1" destOrd="0" presId="urn:microsoft.com/office/officeart/2005/8/layout/hierarchy1"/>
    <dgm:cxn modelId="{F68DE349-C838-4E4D-8C44-7BB32A72A92A}" type="presParOf" srcId="{76FCB78E-CC83-4C7D-A4FD-8C723D6D7D7D}" destId="{3187F5DF-891D-464F-96DE-EAF2BE459C0C}" srcOrd="1" destOrd="0" presId="urn:microsoft.com/office/officeart/2005/8/layout/hierarchy1"/>
    <dgm:cxn modelId="{92BCBC8C-6E4B-40CD-870F-E389CB9ED0AB}" type="presParOf" srcId="{1707CEEF-D348-423E-98FD-CB6EE5E3C53A}" destId="{1DB79363-6BB7-4B41-8860-0E7B09A6B0A5}" srcOrd="4" destOrd="0" presId="urn:microsoft.com/office/officeart/2005/8/layout/hierarchy1"/>
    <dgm:cxn modelId="{1BBA89B6-7B07-405C-BA7C-774E48554B5A}" type="presParOf" srcId="{1707CEEF-D348-423E-98FD-CB6EE5E3C53A}" destId="{AB82FE83-33F4-43B0-AF5C-F3EE525697FB}" srcOrd="5" destOrd="0" presId="urn:microsoft.com/office/officeart/2005/8/layout/hierarchy1"/>
    <dgm:cxn modelId="{F463BF39-7AD3-4EAC-9195-15C8B00865A7}" type="presParOf" srcId="{AB82FE83-33F4-43B0-AF5C-F3EE525697FB}" destId="{68D46494-7C1A-4357-A591-3852A325EB8B}" srcOrd="0" destOrd="0" presId="urn:microsoft.com/office/officeart/2005/8/layout/hierarchy1"/>
    <dgm:cxn modelId="{572BF8CD-A93A-4932-BC69-49D824B34C53}" type="presParOf" srcId="{68D46494-7C1A-4357-A591-3852A325EB8B}" destId="{D0E505D1-E778-42B4-9857-852831684B73}" srcOrd="0" destOrd="0" presId="urn:microsoft.com/office/officeart/2005/8/layout/hierarchy1"/>
    <dgm:cxn modelId="{E82BD364-55D5-496E-8A64-36CF9E973034}" type="presParOf" srcId="{68D46494-7C1A-4357-A591-3852A325EB8B}" destId="{7E6F58BB-7E1B-454B-98F6-14FB0F44F905}" srcOrd="1" destOrd="0" presId="urn:microsoft.com/office/officeart/2005/8/layout/hierarchy1"/>
    <dgm:cxn modelId="{28581E0C-BC38-4D74-992E-513201FCC1DA}" type="presParOf" srcId="{AB82FE83-33F4-43B0-AF5C-F3EE525697FB}" destId="{1BF55A2A-B2E9-46C7-B227-A29B6D81DFB6}" srcOrd="1" destOrd="0" presId="urn:microsoft.com/office/officeart/2005/8/layout/hierarchy1"/>
    <dgm:cxn modelId="{4DE7A2EF-6F68-4919-9AB7-ADA5B803E7FA}" type="presParOf" srcId="{1BF55A2A-B2E9-46C7-B227-A29B6D81DFB6}" destId="{7BFBED73-1580-4BFE-978B-39558CD3DC73}" srcOrd="0" destOrd="0" presId="urn:microsoft.com/office/officeart/2005/8/layout/hierarchy1"/>
    <dgm:cxn modelId="{8F4581DD-B356-4FC2-AA5C-1CCF18D326AC}" type="presParOf" srcId="{1BF55A2A-B2E9-46C7-B227-A29B6D81DFB6}" destId="{7C0F11B0-D81B-4586-8347-A4E44F05FCFE}" srcOrd="1" destOrd="0" presId="urn:microsoft.com/office/officeart/2005/8/layout/hierarchy1"/>
    <dgm:cxn modelId="{FD361D14-A339-43D6-A450-89E98FFBF985}" type="presParOf" srcId="{7C0F11B0-D81B-4586-8347-A4E44F05FCFE}" destId="{780E90B2-E7DA-4ABB-B479-FEF9FE8BC5DA}" srcOrd="0" destOrd="0" presId="urn:microsoft.com/office/officeart/2005/8/layout/hierarchy1"/>
    <dgm:cxn modelId="{79623F71-EBF3-419E-BB5F-87C08A18DB7A}" type="presParOf" srcId="{780E90B2-E7DA-4ABB-B479-FEF9FE8BC5DA}" destId="{A6A27A1D-C087-4B53-822D-EB68887CE8D0}" srcOrd="0" destOrd="0" presId="urn:microsoft.com/office/officeart/2005/8/layout/hierarchy1"/>
    <dgm:cxn modelId="{B331AD05-725D-4275-8FC3-6CA5D8D78ECB}" type="presParOf" srcId="{780E90B2-E7DA-4ABB-B479-FEF9FE8BC5DA}" destId="{F7C5FC27-B495-41AE-9F1A-6DC96E9ABA91}" srcOrd="1" destOrd="0" presId="urn:microsoft.com/office/officeart/2005/8/layout/hierarchy1"/>
    <dgm:cxn modelId="{D3C5010B-04FF-4A19-BEFC-F6E17883CA8E}" type="presParOf" srcId="{7C0F11B0-D81B-4586-8347-A4E44F05FCFE}" destId="{9D0A0296-B335-492F-AF14-A6FB2FAFBD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D05BF-B358-4AD1-9FC3-D987FFFAB332}">
      <dsp:nvSpPr>
        <dsp:cNvPr id="0" name=""/>
        <dsp:cNvSpPr/>
      </dsp:nvSpPr>
      <dsp:spPr>
        <a:xfrm>
          <a:off x="8829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EFFICIENZA</a:t>
          </a:r>
        </a:p>
      </dsp:txBody>
      <dsp:txXfrm>
        <a:off x="55205" y="833906"/>
        <a:ext cx="2546237" cy="1490641"/>
      </dsp:txXfrm>
    </dsp:sp>
    <dsp:sp modelId="{DA50F397-F52A-4A6F-BC3A-F1FBF877236E}">
      <dsp:nvSpPr>
        <dsp:cNvPr id="0" name=""/>
        <dsp:cNvSpPr/>
      </dsp:nvSpPr>
      <dsp:spPr>
        <a:xfrm>
          <a:off x="2911717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911717" y="1382886"/>
        <a:ext cx="391626" cy="392681"/>
      </dsp:txXfrm>
    </dsp:sp>
    <dsp:sp modelId="{AE0B1388-ACC2-4B30-82A0-580C70354E93}">
      <dsp:nvSpPr>
        <dsp:cNvPr id="0" name=""/>
        <dsp:cNvSpPr/>
      </dsp:nvSpPr>
      <dsp:spPr>
        <a:xfrm>
          <a:off x="3703413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EFFICACIA</a:t>
          </a:r>
        </a:p>
      </dsp:txBody>
      <dsp:txXfrm>
        <a:off x="3749789" y="833906"/>
        <a:ext cx="2546237" cy="1490641"/>
      </dsp:txXfrm>
    </dsp:sp>
    <dsp:sp modelId="{E6770A14-A425-4FB1-B506-0025CC91CB5D}">
      <dsp:nvSpPr>
        <dsp:cNvPr id="0" name=""/>
        <dsp:cNvSpPr/>
      </dsp:nvSpPr>
      <dsp:spPr>
        <a:xfrm>
          <a:off x="6606301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6606301" y="1382886"/>
        <a:ext cx="391626" cy="392681"/>
      </dsp:txXfrm>
    </dsp:sp>
    <dsp:sp modelId="{D5AE649D-A4CC-4B24-822E-162BB9B7E650}">
      <dsp:nvSpPr>
        <dsp:cNvPr id="0" name=""/>
        <dsp:cNvSpPr/>
      </dsp:nvSpPr>
      <dsp:spPr>
        <a:xfrm>
          <a:off x="7397998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SICUREZZA</a:t>
          </a:r>
        </a:p>
      </dsp:txBody>
      <dsp:txXfrm>
        <a:off x="7444374" y="833906"/>
        <a:ext cx="2546237" cy="149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ED73-1580-4BFE-978B-39558CD3DC73}">
      <dsp:nvSpPr>
        <dsp:cNvPr id="0" name=""/>
        <dsp:cNvSpPr/>
      </dsp:nvSpPr>
      <dsp:spPr>
        <a:xfrm>
          <a:off x="5238168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9363-6BB7-4B41-8860-0E7B09A6B0A5}">
      <dsp:nvSpPr>
        <dsp:cNvPr id="0" name=""/>
        <dsp:cNvSpPr/>
      </dsp:nvSpPr>
      <dsp:spPr>
        <a:xfrm>
          <a:off x="3486961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796927" y="194258"/>
              </a:lnTo>
              <a:lnTo>
                <a:pt x="1796927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CAF92-3EED-4554-AA9B-B9CB14C52C42}">
      <dsp:nvSpPr>
        <dsp:cNvPr id="0" name=""/>
        <dsp:cNvSpPr/>
      </dsp:nvSpPr>
      <dsp:spPr>
        <a:xfrm>
          <a:off x="4040217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2E24-9CD7-43BE-B2A7-D5636C1FEEE3}">
      <dsp:nvSpPr>
        <dsp:cNvPr id="0" name=""/>
        <dsp:cNvSpPr/>
      </dsp:nvSpPr>
      <dsp:spPr>
        <a:xfrm>
          <a:off x="3486961" y="1404174"/>
          <a:ext cx="598975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598975" y="194258"/>
              </a:lnTo>
              <a:lnTo>
                <a:pt x="598975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5B1A-6305-4CDD-BA57-14332DF3E7FF}">
      <dsp:nvSpPr>
        <dsp:cNvPr id="0" name=""/>
        <dsp:cNvSpPr/>
      </dsp:nvSpPr>
      <dsp:spPr>
        <a:xfrm>
          <a:off x="1690034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197951" y="194258"/>
              </a:lnTo>
              <a:lnTo>
                <a:pt x="1197951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77E59-7829-4E69-A7AF-0A0D49A242E7}">
      <dsp:nvSpPr>
        <dsp:cNvPr id="0" name=""/>
        <dsp:cNvSpPr/>
      </dsp:nvSpPr>
      <dsp:spPr>
        <a:xfrm>
          <a:off x="1644314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40D7-6226-43B6-A4EE-3BA8E9CC95C7}">
      <dsp:nvSpPr>
        <dsp:cNvPr id="0" name=""/>
        <dsp:cNvSpPr/>
      </dsp:nvSpPr>
      <dsp:spPr>
        <a:xfrm>
          <a:off x="492082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1197951" y="0"/>
              </a:moveTo>
              <a:lnTo>
                <a:pt x="1197951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1C50D-5AF3-4F0A-A822-EEE1E09FCBF1}">
      <dsp:nvSpPr>
        <dsp:cNvPr id="0" name=""/>
        <dsp:cNvSpPr/>
      </dsp:nvSpPr>
      <dsp:spPr>
        <a:xfrm>
          <a:off x="1690034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1796927" y="0"/>
              </a:moveTo>
              <a:lnTo>
                <a:pt x="1796927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0BBD-A648-463E-A9E9-B712D2D803E6}">
      <dsp:nvSpPr>
        <dsp:cNvPr id="0" name=""/>
        <dsp:cNvSpPr/>
      </dsp:nvSpPr>
      <dsp:spPr>
        <a:xfrm>
          <a:off x="2996890" y="781784"/>
          <a:ext cx="980142" cy="6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2E5C9F-64A7-44AD-A185-BE7A4F53C13D}">
      <dsp:nvSpPr>
        <dsp:cNvPr id="0" name=""/>
        <dsp:cNvSpPr/>
      </dsp:nvSpPr>
      <dsp:spPr>
        <a:xfrm>
          <a:off x="3105795" y="885243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HOME  ACCESSO</a:t>
          </a:r>
        </a:p>
      </dsp:txBody>
      <dsp:txXfrm>
        <a:off x="3124024" y="903472"/>
        <a:ext cx="943684" cy="585932"/>
      </dsp:txXfrm>
    </dsp:sp>
    <dsp:sp modelId="{C9321950-45AC-4BD6-9EDA-94985BACFF05}">
      <dsp:nvSpPr>
        <dsp:cNvPr id="0" name=""/>
        <dsp:cNvSpPr/>
      </dsp:nvSpPr>
      <dsp:spPr>
        <a:xfrm>
          <a:off x="1199962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008065-1742-428C-BA23-D5BB32A65C4F}">
      <dsp:nvSpPr>
        <dsp:cNvPr id="0" name=""/>
        <dsp:cNvSpPr/>
      </dsp:nvSpPr>
      <dsp:spPr>
        <a:xfrm>
          <a:off x="1308867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Registra</a:t>
          </a:r>
        </a:p>
      </dsp:txBody>
      <dsp:txXfrm>
        <a:off x="1327096" y="1810921"/>
        <a:ext cx="943684" cy="585932"/>
      </dsp:txXfrm>
    </dsp:sp>
    <dsp:sp modelId="{ADDB918B-8309-460D-935B-CCF8C1C3F071}">
      <dsp:nvSpPr>
        <dsp:cNvPr id="0" name=""/>
        <dsp:cNvSpPr/>
      </dsp:nvSpPr>
      <dsp:spPr>
        <a:xfrm>
          <a:off x="2011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C75C6-DBD7-458E-8733-C6E61D925DAE}">
      <dsp:nvSpPr>
        <dsp:cNvPr id="0" name=""/>
        <dsp:cNvSpPr/>
      </dsp:nvSpPr>
      <dsp:spPr>
        <a:xfrm>
          <a:off x="110916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Magazzino</a:t>
          </a:r>
        </a:p>
      </dsp:txBody>
      <dsp:txXfrm>
        <a:off x="129145" y="2718369"/>
        <a:ext cx="943684" cy="585932"/>
      </dsp:txXfrm>
    </dsp:sp>
    <dsp:sp modelId="{98DF7423-5B84-47DB-9DC8-02D5B8BCED60}">
      <dsp:nvSpPr>
        <dsp:cNvPr id="0" name=""/>
        <dsp:cNvSpPr/>
      </dsp:nvSpPr>
      <dsp:spPr>
        <a:xfrm>
          <a:off x="1199962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B6A0D4-BCDF-4386-811F-AFCE2835B602}">
      <dsp:nvSpPr>
        <dsp:cNvPr id="0" name=""/>
        <dsp:cNvSpPr/>
      </dsp:nvSpPr>
      <dsp:spPr>
        <a:xfrm>
          <a:off x="1308867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In aula</a:t>
          </a:r>
        </a:p>
      </dsp:txBody>
      <dsp:txXfrm>
        <a:off x="1327096" y="2718369"/>
        <a:ext cx="943684" cy="585932"/>
      </dsp:txXfrm>
    </dsp:sp>
    <dsp:sp modelId="{A786FD1D-EC58-47F8-A58A-57C79AA92771}">
      <dsp:nvSpPr>
        <dsp:cNvPr id="0" name=""/>
        <dsp:cNvSpPr/>
      </dsp:nvSpPr>
      <dsp:spPr>
        <a:xfrm>
          <a:off x="2397914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E4E7F9-E5B8-45B3-A3E2-047CB7189F85}">
      <dsp:nvSpPr>
        <dsp:cNvPr id="0" name=""/>
        <dsp:cNvSpPr/>
      </dsp:nvSpPr>
      <dsp:spPr>
        <a:xfrm>
          <a:off x="2506819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Ad un prof</a:t>
          </a:r>
        </a:p>
      </dsp:txBody>
      <dsp:txXfrm>
        <a:off x="2525048" y="2718369"/>
        <a:ext cx="943684" cy="585932"/>
      </dsp:txXfrm>
    </dsp:sp>
    <dsp:sp modelId="{78DB54DB-CD9B-4EE8-A62C-77C3733432D3}">
      <dsp:nvSpPr>
        <dsp:cNvPr id="0" name=""/>
        <dsp:cNvSpPr/>
      </dsp:nvSpPr>
      <dsp:spPr>
        <a:xfrm>
          <a:off x="3595866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F359C-E492-49A1-A279-7DA13540447A}">
      <dsp:nvSpPr>
        <dsp:cNvPr id="0" name=""/>
        <dsp:cNvSpPr/>
      </dsp:nvSpPr>
      <dsp:spPr>
        <a:xfrm>
          <a:off x="3704770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</a:t>
          </a:r>
        </a:p>
      </dsp:txBody>
      <dsp:txXfrm>
        <a:off x="3722999" y="1810921"/>
        <a:ext cx="943684" cy="585932"/>
      </dsp:txXfrm>
    </dsp:sp>
    <dsp:sp modelId="{00D51E23-5004-472E-B542-ED05619C6C8E}">
      <dsp:nvSpPr>
        <dsp:cNvPr id="0" name=""/>
        <dsp:cNvSpPr/>
      </dsp:nvSpPr>
      <dsp:spPr>
        <a:xfrm>
          <a:off x="3595866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F7E1C9-6BDB-42FA-B74B-D5FD616F484C}">
      <dsp:nvSpPr>
        <dsp:cNvPr id="0" name=""/>
        <dsp:cNvSpPr/>
      </dsp:nvSpPr>
      <dsp:spPr>
        <a:xfrm>
          <a:off x="3704770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 e Modifica</a:t>
          </a:r>
        </a:p>
      </dsp:txBody>
      <dsp:txXfrm>
        <a:off x="3722999" y="2718369"/>
        <a:ext cx="943684" cy="585932"/>
      </dsp:txXfrm>
    </dsp:sp>
    <dsp:sp modelId="{D0E505D1-E778-42B4-9857-852831684B73}">
      <dsp:nvSpPr>
        <dsp:cNvPr id="0" name=""/>
        <dsp:cNvSpPr/>
      </dsp:nvSpPr>
      <dsp:spPr>
        <a:xfrm>
          <a:off x="4793817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58BB-7E1B-454B-98F6-14FB0F44F905}">
      <dsp:nvSpPr>
        <dsp:cNvPr id="0" name=""/>
        <dsp:cNvSpPr/>
      </dsp:nvSpPr>
      <dsp:spPr>
        <a:xfrm>
          <a:off x="4902722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Elimina</a:t>
          </a:r>
        </a:p>
      </dsp:txBody>
      <dsp:txXfrm>
        <a:off x="4920951" y="1810921"/>
        <a:ext cx="943684" cy="585932"/>
      </dsp:txXfrm>
    </dsp:sp>
    <dsp:sp modelId="{A6A27A1D-C087-4B53-822D-EB68887CE8D0}">
      <dsp:nvSpPr>
        <dsp:cNvPr id="0" name=""/>
        <dsp:cNvSpPr/>
      </dsp:nvSpPr>
      <dsp:spPr>
        <a:xfrm>
          <a:off x="4793817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C5FC27-B495-41AE-9F1A-6DC96E9ABA91}">
      <dsp:nvSpPr>
        <dsp:cNvPr id="0" name=""/>
        <dsp:cNvSpPr/>
      </dsp:nvSpPr>
      <dsp:spPr>
        <a:xfrm>
          <a:off x="4902722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Ricerca ed elimina</a:t>
          </a:r>
        </a:p>
      </dsp:txBody>
      <dsp:txXfrm>
        <a:off x="4920951" y="2718369"/>
        <a:ext cx="943684" cy="58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1B8F54-B244-43E9-917A-13E78024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45" y="2563827"/>
            <a:ext cx="5968509" cy="17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339BA-CDBF-4CDA-A1BF-902D7ED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0" y="419973"/>
            <a:ext cx="10673940" cy="114332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Registra in magazzino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E72D38-9AF8-4621-B471-C9C16E9D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1857375"/>
            <a:ext cx="6602225" cy="34096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3C31981-B432-48CF-A069-0C4AF1609FD2}"/>
              </a:ext>
            </a:extLst>
          </p:cNvPr>
          <p:cNvCxnSpPr/>
          <p:nvPr/>
        </p:nvCxnSpPr>
        <p:spPr>
          <a:xfrm>
            <a:off x="5773271" y="4285129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47FA97-0503-420C-AE83-67E4595E2925}"/>
              </a:ext>
            </a:extLst>
          </p:cNvPr>
          <p:cNvSpPr txBox="1"/>
          <p:nvPr/>
        </p:nvSpPr>
        <p:spPr>
          <a:xfrm>
            <a:off x="4930591" y="4659756"/>
            <a:ext cx="207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tasto si attiva quando tutti i campi sono compilati </a:t>
            </a:r>
          </a:p>
        </p:txBody>
      </p:sp>
    </p:spTree>
    <p:extLst>
      <p:ext uri="{BB962C8B-B14F-4D97-AF65-F5344CB8AC3E}">
        <p14:creationId xmlns:p14="http://schemas.microsoft.com/office/powerpoint/2010/main" val="38198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D0537-8A13-4A7B-BEE2-415E4A2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06" y="491691"/>
            <a:ext cx="11525587" cy="1143324"/>
          </a:xfrm>
        </p:spPr>
        <p:txBody>
          <a:bodyPr>
            <a:normAutofit/>
          </a:bodyPr>
          <a:lstStyle/>
          <a:p>
            <a:pPr algn="l"/>
            <a:r>
              <a:rPr lang="it-IT" sz="6600" dirty="0"/>
              <a:t>Assegna un pc ad un’aula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023E5C-C54E-4F3B-A589-50162C6B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1" y="1861296"/>
            <a:ext cx="6832506" cy="3432547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0DF52AF-1933-4837-A8EE-0222CBD02C5D}"/>
              </a:ext>
            </a:extLst>
          </p:cNvPr>
          <p:cNvCxnSpPr/>
          <p:nvPr/>
        </p:nvCxnSpPr>
        <p:spPr>
          <a:xfrm rot="10800000">
            <a:off x="2545977" y="2294965"/>
            <a:ext cx="1730189" cy="896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0FA196-3C08-4565-9629-7BBF95C22CB0}"/>
              </a:ext>
            </a:extLst>
          </p:cNvPr>
          <p:cNvSpPr txBox="1"/>
          <p:nvPr/>
        </p:nvSpPr>
        <p:spPr>
          <a:xfrm>
            <a:off x="466165" y="2177185"/>
            <a:ext cx="2357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All’inserimento del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 </a:t>
            </a:r>
            <a:b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</a:b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software ricerca automaticamente se è presente un pc con lo stesso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. Nel caso di riscontro positivo le box «modello» e «stato»</a:t>
            </a:r>
          </a:p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verranno riempite con le relative informazioni in memoria.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695612-72D9-48C0-A3E2-0DD23BAC98AB}"/>
              </a:ext>
            </a:extLst>
          </p:cNvPr>
          <p:cNvSpPr txBox="1"/>
          <p:nvPr/>
        </p:nvSpPr>
        <p:spPr>
          <a:xfrm>
            <a:off x="1645023" y="5791048"/>
            <a:ext cx="632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Nel caso ci sia riscontro negativo il software salverà il pc inserito nel magazzino</a:t>
            </a:r>
          </a:p>
        </p:txBody>
      </p:sp>
    </p:spTree>
    <p:extLst>
      <p:ext uri="{BB962C8B-B14F-4D97-AF65-F5344CB8AC3E}">
        <p14:creationId xmlns:p14="http://schemas.microsoft.com/office/powerpoint/2010/main" val="38314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65FD7-9B77-4F90-AE4C-939A4785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82347"/>
            <a:ext cx="10167135" cy="1016001"/>
          </a:xfrm>
        </p:spPr>
        <p:txBody>
          <a:bodyPr>
            <a:noAutofit/>
          </a:bodyPr>
          <a:lstStyle/>
          <a:p>
            <a:pPr algn="l"/>
            <a:r>
              <a:rPr lang="it-IT" sz="6000" dirty="0"/>
              <a:t>Noleggio pc a professore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F7A648-0EDD-45DC-B480-4412B7F2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92" y="1691568"/>
            <a:ext cx="6908928" cy="3806961"/>
          </a:xfrm>
          <a:prstGeom prst="rect">
            <a:avLst/>
          </a:prstGeom>
        </p:spPr>
      </p:pic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64259BF-CA35-438A-B8F7-48984A4ACAD0}"/>
              </a:ext>
            </a:extLst>
          </p:cNvPr>
          <p:cNvCxnSpPr/>
          <p:nvPr/>
        </p:nvCxnSpPr>
        <p:spPr>
          <a:xfrm rot="10800000">
            <a:off x="2651760" y="2042160"/>
            <a:ext cx="136144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06A747-54F9-434C-A5BB-A14E384C25B3}"/>
              </a:ext>
            </a:extLst>
          </p:cNvPr>
          <p:cNvSpPr txBox="1"/>
          <p:nvPr/>
        </p:nvSpPr>
        <p:spPr>
          <a:xfrm>
            <a:off x="355600" y="1859339"/>
            <a:ext cx="203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All’inserimento del </a:t>
            </a:r>
            <a:r>
              <a:rPr lang="it-IT" sz="1600" b="1" dirty="0" err="1">
                <a:highlight>
                  <a:srgbClr val="000000"/>
                </a:highlight>
                <a:latin typeface="Bahnschrift Light Semi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 </a:t>
            </a:r>
            <a:b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</a:b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il software ricerca automaticamente se è presente un pc con lo stesso </a:t>
            </a:r>
            <a:r>
              <a:rPr lang="it-IT" sz="1600" b="1" dirty="0" err="1">
                <a:highlight>
                  <a:srgbClr val="000000"/>
                </a:highlight>
                <a:latin typeface="Bahnschrift Light Semi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. Nel caso di riscontro positivo le box «modello» e «stato»</a:t>
            </a:r>
          </a:p>
          <a:p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verranno riempite con le relative informazioni in memoria</a:t>
            </a:r>
            <a:endParaRPr lang="it-IT" sz="16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2D2A374-A11D-4E3B-B81C-6460C521D5A6}"/>
              </a:ext>
            </a:extLst>
          </p:cNvPr>
          <p:cNvCxnSpPr/>
          <p:nvPr/>
        </p:nvCxnSpPr>
        <p:spPr>
          <a:xfrm rot="10800000" flipV="1">
            <a:off x="7071360" y="5069840"/>
            <a:ext cx="1300480" cy="203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4C1B89-3A55-4AF5-94D4-826AB40D0BF5}"/>
              </a:ext>
            </a:extLst>
          </p:cNvPr>
          <p:cNvSpPr txBox="1"/>
          <p:nvPr/>
        </p:nvSpPr>
        <p:spPr>
          <a:xfrm>
            <a:off x="4594082" y="5119152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salvare e  noleggiare il pc </a:t>
            </a:r>
          </a:p>
        </p:txBody>
      </p:sp>
    </p:spTree>
    <p:extLst>
      <p:ext uri="{BB962C8B-B14F-4D97-AF65-F5344CB8AC3E}">
        <p14:creationId xmlns:p14="http://schemas.microsoft.com/office/powerpoint/2010/main" val="34197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DADA3B9-0F58-4E31-A1C8-C156C60D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2" y="109314"/>
            <a:ext cx="9601200" cy="1301506"/>
          </a:xfrm>
        </p:spPr>
        <p:txBody>
          <a:bodyPr/>
          <a:lstStyle/>
          <a:p>
            <a:pPr algn="l"/>
            <a:r>
              <a:rPr lang="it-IT" dirty="0"/>
              <a:t>VISUALIZZA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AC7476-3908-4A03-A6E3-090A5B0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7" y="1619475"/>
            <a:ext cx="7695807" cy="404538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2ECE1B0-2542-4C7D-B767-AD45DBC3EFC6}"/>
              </a:ext>
            </a:extLst>
          </p:cNvPr>
          <p:cNvSpPr/>
          <p:nvPr/>
        </p:nvSpPr>
        <p:spPr>
          <a:xfrm>
            <a:off x="7744766" y="2781733"/>
            <a:ext cx="763398" cy="199163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733A4E2-A34B-4A3C-9A32-04C84EC57254}"/>
              </a:ext>
            </a:extLst>
          </p:cNvPr>
          <p:cNvCxnSpPr/>
          <p:nvPr/>
        </p:nvCxnSpPr>
        <p:spPr>
          <a:xfrm rot="5400000" flipH="1" flipV="1">
            <a:off x="6041472" y="1491754"/>
            <a:ext cx="742950" cy="276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2CC6BEC-9D38-47B2-804D-DB45CA2AC0B9}"/>
              </a:ext>
            </a:extLst>
          </p:cNvPr>
          <p:cNvSpPr txBox="1">
            <a:spLocks/>
          </p:cNvSpPr>
          <p:nvPr/>
        </p:nvSpPr>
        <p:spPr>
          <a:xfrm>
            <a:off x="8412913" y="3522932"/>
            <a:ext cx="2008071" cy="7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Se box saranno riempite in base all’allocazione del pc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C7FBB4BC-0487-42F2-97B8-FE248BC12F95}"/>
              </a:ext>
            </a:extLst>
          </p:cNvPr>
          <p:cNvSpPr txBox="1">
            <a:spLocks/>
          </p:cNvSpPr>
          <p:nvPr/>
        </p:nvSpPr>
        <p:spPr>
          <a:xfrm>
            <a:off x="5855845" y="748609"/>
            <a:ext cx="2248250" cy="444531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solo se viene inserito il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endParaRPr lang="it-IT" sz="1600" b="1" dirty="0">
              <a:highlight>
                <a:srgbClr val="000000"/>
              </a:highligh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50E0A2BE-1106-4EDC-99DE-8002E76289E2}"/>
              </a:ext>
            </a:extLst>
          </p:cNvPr>
          <p:cNvCxnSpPr/>
          <p:nvPr/>
        </p:nvCxnSpPr>
        <p:spPr>
          <a:xfrm rot="10800000" flipV="1">
            <a:off x="5241762" y="5257802"/>
            <a:ext cx="1228165" cy="125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25FE4-F7B6-4DC9-B1A9-2BD223FD3E64}"/>
              </a:ext>
            </a:extLst>
          </p:cNvPr>
          <p:cNvSpPr txBox="1"/>
          <p:nvPr/>
        </p:nvSpPr>
        <p:spPr>
          <a:xfrm>
            <a:off x="3606579" y="4951223"/>
            <a:ext cx="188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entra nella modalità modifica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811D062-782C-45EC-8EF1-0FD177E95A14}"/>
              </a:ext>
            </a:extLst>
          </p:cNvPr>
          <p:cNvCxnSpPr/>
          <p:nvPr/>
        </p:nvCxnSpPr>
        <p:spPr>
          <a:xfrm>
            <a:off x="8283389" y="5223218"/>
            <a:ext cx="636494" cy="3137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7D6654-4D5F-4D66-82F2-722C141710A8}"/>
              </a:ext>
            </a:extLst>
          </p:cNvPr>
          <p:cNvSpPr txBox="1"/>
          <p:nvPr/>
        </p:nvSpPr>
        <p:spPr>
          <a:xfrm>
            <a:off x="8852680" y="5141640"/>
            <a:ext cx="171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visualizza il pc</a:t>
            </a:r>
          </a:p>
        </p:txBody>
      </p:sp>
    </p:spTree>
    <p:extLst>
      <p:ext uri="{BB962C8B-B14F-4D97-AF65-F5344CB8AC3E}">
        <p14:creationId xmlns:p14="http://schemas.microsoft.com/office/powerpoint/2010/main" val="21949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build="p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D6E82-5762-4C33-8510-E840A5CE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40293"/>
            <a:ext cx="9612971" cy="1143324"/>
          </a:xfrm>
        </p:spPr>
        <p:txBody>
          <a:bodyPr>
            <a:normAutofit/>
          </a:bodyPr>
          <a:lstStyle/>
          <a:p>
            <a:pPr algn="l"/>
            <a:r>
              <a:rPr lang="it-IT" sz="6600" dirty="0"/>
              <a:t>elimina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F92FAA-BB2D-427E-B5BD-F65D91B6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1583617"/>
            <a:ext cx="7091680" cy="371992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9BAC04E-DC4C-4DA5-9850-D3DEF74FE158}"/>
              </a:ext>
            </a:extLst>
          </p:cNvPr>
          <p:cNvCxnSpPr/>
          <p:nvPr/>
        </p:nvCxnSpPr>
        <p:spPr>
          <a:xfrm flipH="1" flipV="1">
            <a:off x="4114800" y="2590800"/>
            <a:ext cx="1046480" cy="62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846AA-E741-418D-9873-85429E3EA648}"/>
              </a:ext>
            </a:extLst>
          </p:cNvPr>
          <p:cNvSpPr txBox="1"/>
          <p:nvPr/>
        </p:nvSpPr>
        <p:spPr>
          <a:xfrm>
            <a:off x="2590800" y="2147974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In questa box verrà inserito il bar code del pc che si vuole eliminare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214EBA-5E7C-46EE-BAF4-424B4368415C}"/>
              </a:ext>
            </a:extLst>
          </p:cNvPr>
          <p:cNvCxnSpPr/>
          <p:nvPr/>
        </p:nvCxnSpPr>
        <p:spPr>
          <a:xfrm flipV="1">
            <a:off x="8768080" y="3677920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E5B9CD-E80D-4B1D-B106-1952F2D0ADD3}"/>
              </a:ext>
            </a:extLst>
          </p:cNvPr>
          <p:cNvSpPr txBox="1"/>
          <p:nvPr/>
        </p:nvSpPr>
        <p:spPr>
          <a:xfrm>
            <a:off x="7574280" y="2305595"/>
            <a:ext cx="2108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attiverà quando verrà inserito un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 e se premuto aprirà un’altra finestra di conferma</a:t>
            </a:r>
          </a:p>
        </p:txBody>
      </p:sp>
    </p:spTree>
    <p:extLst>
      <p:ext uri="{BB962C8B-B14F-4D97-AF65-F5344CB8AC3E}">
        <p14:creationId xmlns:p14="http://schemas.microsoft.com/office/powerpoint/2010/main" val="37762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D0A0B-34B0-4A42-A47B-17B8F732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79076"/>
            <a:ext cx="9612971" cy="12192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Finestra di conferma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5A3407-AB58-4974-80ED-29D424CF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1" y="1927793"/>
            <a:ext cx="3578929" cy="3510758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97EF0C2F-6613-495E-9FD1-274C25734506}"/>
              </a:ext>
            </a:extLst>
          </p:cNvPr>
          <p:cNvCxnSpPr/>
          <p:nvPr/>
        </p:nvCxnSpPr>
        <p:spPr>
          <a:xfrm rot="10800000">
            <a:off x="2783840" y="1927794"/>
            <a:ext cx="2123440" cy="774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B1BB2B-127E-4A27-B295-D3B9E402F48C}"/>
              </a:ext>
            </a:extLst>
          </p:cNvPr>
          <p:cNvSpPr txBox="1"/>
          <p:nvPr/>
        </p:nvSpPr>
        <p:spPr>
          <a:xfrm>
            <a:off x="894081" y="1594566"/>
            <a:ext cx="1889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In questo spazio verrà visualizzato il computer da eliminare</a:t>
            </a:r>
          </a:p>
          <a:p>
            <a:endParaRPr lang="it-IT" dirty="0"/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05258F4A-AD11-4494-A018-FA1CBB455A5D}"/>
              </a:ext>
            </a:extLst>
          </p:cNvPr>
          <p:cNvCxnSpPr/>
          <p:nvPr/>
        </p:nvCxnSpPr>
        <p:spPr>
          <a:xfrm flipV="1">
            <a:off x="6776720" y="2621280"/>
            <a:ext cx="1584960" cy="10618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BF4C9E-BC92-4C3C-8858-17EA521FDAD7}"/>
              </a:ext>
            </a:extLst>
          </p:cNvPr>
          <p:cNvSpPr txBox="1"/>
          <p:nvPr/>
        </p:nvSpPr>
        <p:spPr>
          <a:xfrm>
            <a:off x="8493760" y="2519680"/>
            <a:ext cx="2339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Elimina solo la corrispondenza del pc ad un aula o ad un prof. Nel caso il pc non fosse assegnato il pulsante sarà disattivato 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A1B9F1A-8D21-4DA5-A87D-CD161424506D}"/>
              </a:ext>
            </a:extLst>
          </p:cNvPr>
          <p:cNvCxnSpPr/>
          <p:nvPr/>
        </p:nvCxnSpPr>
        <p:spPr>
          <a:xfrm rot="10800000">
            <a:off x="2915920" y="3429000"/>
            <a:ext cx="2123440" cy="9296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8EA47F-D2BF-455E-8681-74255819AE6A}"/>
              </a:ext>
            </a:extLst>
          </p:cNvPr>
          <p:cNvSpPr txBox="1"/>
          <p:nvPr/>
        </p:nvSpPr>
        <p:spPr>
          <a:xfrm>
            <a:off x="765025" y="3253264"/>
            <a:ext cx="2334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Elimina completamente il pc e la sua eventuale corrispondenza dal database</a:t>
            </a:r>
          </a:p>
        </p:txBody>
      </p:sp>
    </p:spTree>
    <p:extLst>
      <p:ext uri="{BB962C8B-B14F-4D97-AF65-F5344CB8AC3E}">
        <p14:creationId xmlns:p14="http://schemas.microsoft.com/office/powerpoint/2010/main" val="2473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53E83-7D4C-43D5-BE61-9CB9B915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1" y="1869855"/>
            <a:ext cx="8361229" cy="1554541"/>
          </a:xfrm>
        </p:spPr>
        <p:txBody>
          <a:bodyPr/>
          <a:lstStyle/>
          <a:p>
            <a:r>
              <a:rPr lang="it-IT" dirty="0"/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F686B6-E68A-46A0-86FF-4C2B9E10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0" y="3424396"/>
            <a:ext cx="6831673" cy="1086237"/>
          </a:xfrm>
        </p:spPr>
        <p:txBody>
          <a:bodyPr/>
          <a:lstStyle/>
          <a:p>
            <a:r>
              <a:rPr lang="it-IT" dirty="0"/>
              <a:t>A breve verrà inviata la fattura </a:t>
            </a:r>
          </a:p>
        </p:txBody>
      </p:sp>
    </p:spTree>
    <p:extLst>
      <p:ext uri="{BB962C8B-B14F-4D97-AF65-F5344CB8AC3E}">
        <p14:creationId xmlns:p14="http://schemas.microsoft.com/office/powerpoint/2010/main" val="13206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E260C-46F0-4E6C-9ECF-C24E8AA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220"/>
          </a:xfrm>
        </p:spPr>
        <p:txBody>
          <a:bodyPr/>
          <a:lstStyle/>
          <a:p>
            <a:r>
              <a:rPr lang="it-IT" dirty="0"/>
              <a:t>CHI SIAMO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5984-D7FC-45C3-9A15-099D1141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803633"/>
            <a:ext cx="10221986" cy="975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Sistema Informatico è un azienda che si occupa di progettare, produrre e testare software di gestione aziendale.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AE32D2-DC8F-499D-9535-29746C2C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5898" y="2859947"/>
            <a:ext cx="4447786" cy="2438400"/>
          </a:xfrm>
        </p:spPr>
        <p:txBody>
          <a:bodyPr>
            <a:normAutofit/>
          </a:bodyPr>
          <a:lstStyle/>
          <a:p>
            <a:r>
              <a:rPr lang="it-IT" dirty="0"/>
              <a:t>CEO </a:t>
            </a:r>
            <a:r>
              <a:rPr lang="it-IT" sz="1050" dirty="0"/>
              <a:t>(amministratore delegato) </a:t>
            </a:r>
            <a:r>
              <a:rPr lang="it-IT" dirty="0"/>
              <a:t>: </a:t>
            </a:r>
            <a:r>
              <a:rPr lang="it-IT" sz="1200" dirty="0"/>
              <a:t> Dr. Riccardo Camagni</a:t>
            </a:r>
          </a:p>
          <a:p>
            <a:r>
              <a:rPr lang="it-IT" dirty="0"/>
              <a:t>CSO </a:t>
            </a:r>
            <a:r>
              <a:rPr lang="it-IT" sz="1050" dirty="0"/>
              <a:t>(direttore sicurezza) </a:t>
            </a:r>
            <a:r>
              <a:rPr lang="it-IT" dirty="0"/>
              <a:t>:  </a:t>
            </a:r>
            <a:r>
              <a:rPr lang="it-IT" sz="1200" dirty="0"/>
              <a:t>Mr. Luca Lauria</a:t>
            </a:r>
          </a:p>
          <a:p>
            <a:r>
              <a:rPr lang="it-IT" dirty="0"/>
              <a:t>CFO </a:t>
            </a:r>
            <a:r>
              <a:rPr lang="it-IT" sz="1050" dirty="0"/>
              <a:t>(</a:t>
            </a:r>
            <a:r>
              <a:rPr lang="it-IT" sz="1000" dirty="0"/>
              <a:t>direttore finanziario)</a:t>
            </a:r>
            <a:r>
              <a:rPr lang="it-IT" sz="1400" dirty="0"/>
              <a:t>: </a:t>
            </a:r>
            <a:r>
              <a:rPr lang="it-IT" sz="1200" dirty="0"/>
              <a:t>Mr. Matteo Porta</a:t>
            </a:r>
            <a:endParaRPr lang="it-IT" sz="1800" dirty="0"/>
          </a:p>
          <a:p>
            <a:r>
              <a:rPr lang="it-IT" dirty="0"/>
              <a:t>CMO </a:t>
            </a:r>
            <a:r>
              <a:rPr lang="it-IT" sz="1050" dirty="0"/>
              <a:t>(comunicazione marketing)</a:t>
            </a:r>
            <a:r>
              <a:rPr lang="it-IT" sz="1400" dirty="0"/>
              <a:t> : </a:t>
            </a:r>
            <a:r>
              <a:rPr lang="it-IT" sz="1200" dirty="0"/>
              <a:t>On.  Gabriele </a:t>
            </a:r>
            <a:r>
              <a:rPr lang="it-IT" sz="1200" dirty="0" err="1"/>
              <a:t>Ginisi</a:t>
            </a:r>
            <a:endParaRPr lang="it-IT" dirty="0"/>
          </a:p>
          <a:p>
            <a:r>
              <a:rPr lang="it-IT" dirty="0"/>
              <a:t>CTO </a:t>
            </a:r>
            <a:r>
              <a:rPr lang="it-IT" sz="1050" dirty="0"/>
              <a:t>(direttore tecnico) </a:t>
            </a:r>
            <a:r>
              <a:rPr lang="it-IT" dirty="0"/>
              <a:t>:</a:t>
            </a:r>
            <a:r>
              <a:rPr lang="it-IT" sz="1200" dirty="0"/>
              <a:t>  Mr. Davide D’</a:t>
            </a:r>
            <a:r>
              <a:rPr lang="it-IT" sz="1200" dirty="0" err="1"/>
              <a:t>Assaro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969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5D9BD5-A62C-460C-9197-1B89C4CF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28" y="242360"/>
            <a:ext cx="2131372" cy="19461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D15F11-BF22-4A46-98F4-120D42A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19" y="807504"/>
            <a:ext cx="650147" cy="815829"/>
          </a:xfrm>
        </p:spPr>
        <p:txBody>
          <a:bodyPr/>
          <a:lstStyle/>
          <a:p>
            <a:r>
              <a:rPr lang="it-IT" dirty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2FDB2-E77F-491F-97E4-3718A6A4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4461" y="3666338"/>
            <a:ext cx="5598261" cy="241113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Il prodotto software permetterà di gestire i computer dell’istituto Jean </a:t>
            </a:r>
            <a:r>
              <a:rPr lang="it-IT" dirty="0" err="1"/>
              <a:t>Monnet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r>
              <a:rPr lang="it-IT" dirty="0"/>
              <a:t>Ogni Computer potrà essere registrato ed assegnato in maniera funzionale.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9173E-E89A-4896-81BF-2114B7BD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75" y="597149"/>
            <a:ext cx="4282000" cy="1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E8A6-D247-4F8D-B16C-F3B22261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PUNTI CHIAVE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7801079F-A82F-4361-A4AB-3A285B95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73873"/>
              </p:ext>
            </p:extLst>
          </p:nvPr>
        </p:nvGraphicFramePr>
        <p:xfrm>
          <a:off x="1371599" y="2286000"/>
          <a:ext cx="10045817" cy="315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D683E-847A-43B3-8799-B0B6FE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F7308869-1399-4C5D-A5AE-FAFDC29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0082059"/>
              </p:ext>
            </p:extLst>
          </p:nvPr>
        </p:nvGraphicFramePr>
        <p:xfrm>
          <a:off x="3250734" y="1501627"/>
          <a:ext cx="5884876" cy="410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18938-0823-47F6-8709-C3E701C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Istruzioni d’uso</a:t>
            </a:r>
          </a:p>
        </p:txBody>
      </p:sp>
    </p:spTree>
    <p:extLst>
      <p:ext uri="{BB962C8B-B14F-4D97-AF65-F5344CB8AC3E}">
        <p14:creationId xmlns:p14="http://schemas.microsoft.com/office/powerpoint/2010/main" val="19583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48B8D-D862-41EC-A797-BA7241E2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500656"/>
            <a:ext cx="10736584" cy="1143324"/>
          </a:xfrm>
        </p:spPr>
        <p:txBody>
          <a:bodyPr/>
          <a:lstStyle/>
          <a:p>
            <a:pPr algn="l"/>
            <a:r>
              <a:rPr lang="it-IT" dirty="0"/>
              <a:t>Log-in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6BE1EA-E5F7-49F4-8776-CA9E68C3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85" y="1801904"/>
            <a:ext cx="6971499" cy="364863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AD02FBC-3DFF-46B0-9772-F6A5ED7C0F69}"/>
              </a:ext>
            </a:extLst>
          </p:cNvPr>
          <p:cNvCxnSpPr>
            <a:cxnSpLocks/>
          </p:cNvCxnSpPr>
          <p:nvPr/>
        </p:nvCxnSpPr>
        <p:spPr>
          <a:xfrm flipH="1">
            <a:off x="5264363" y="5074024"/>
            <a:ext cx="2926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D1FFC2-16F2-4895-8913-423D82B08798}"/>
              </a:ext>
            </a:extLst>
          </p:cNvPr>
          <p:cNvSpPr txBox="1"/>
          <p:nvPr/>
        </p:nvSpPr>
        <p:spPr>
          <a:xfrm>
            <a:off x="2225970" y="4750858"/>
            <a:ext cx="31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entrambe le credenziali sono state inserite</a:t>
            </a:r>
          </a:p>
        </p:txBody>
      </p:sp>
    </p:spTree>
    <p:extLst>
      <p:ext uri="{BB962C8B-B14F-4D97-AF65-F5344CB8AC3E}">
        <p14:creationId xmlns:p14="http://schemas.microsoft.com/office/powerpoint/2010/main" val="35121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0D044-9B04-4B87-B6C1-E9A23B26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35353"/>
            <a:ext cx="9612971" cy="1143324"/>
          </a:xfrm>
        </p:spPr>
        <p:txBody>
          <a:bodyPr/>
          <a:lstStyle/>
          <a:p>
            <a:pPr algn="l"/>
            <a:r>
              <a:rPr lang="it-IT" dirty="0"/>
              <a:t>HOME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8D9CF9-3F32-4853-BB2D-A186A72B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8" y="1760551"/>
            <a:ext cx="6556564" cy="34572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C165D4-969A-46D7-87C9-C0037C7E572A}"/>
              </a:ext>
            </a:extLst>
          </p:cNvPr>
          <p:cNvSpPr txBox="1"/>
          <p:nvPr/>
        </p:nvSpPr>
        <p:spPr>
          <a:xfrm>
            <a:off x="286854" y="2565862"/>
            <a:ext cx="171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Il tasto indirizza alla schermata registra 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E56BE31-F4F0-4718-92B9-B36E59CAFCC9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004970" y="3027528"/>
            <a:ext cx="1300292" cy="461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90763549-E374-4B94-AC95-25D58E766D06}"/>
              </a:ext>
            </a:extLst>
          </p:cNvPr>
          <p:cNvCxnSpPr/>
          <p:nvPr/>
        </p:nvCxnSpPr>
        <p:spPr>
          <a:xfrm rot="5400000">
            <a:off x="4998932" y="3910176"/>
            <a:ext cx="1082180" cy="8454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4D1B42-9287-40D9-9867-F15F0763A420}"/>
              </a:ext>
            </a:extLst>
          </p:cNvPr>
          <p:cNvSpPr txBox="1"/>
          <p:nvPr/>
        </p:nvSpPr>
        <p:spPr>
          <a:xfrm>
            <a:off x="4248117" y="4894668"/>
            <a:ext cx="258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Indirizza alla schermata ricerca e modifica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C382C46B-46BC-447B-90A6-EEBCE9A4E84D}"/>
              </a:ext>
            </a:extLst>
          </p:cNvPr>
          <p:cNvCxnSpPr/>
          <p:nvPr/>
        </p:nvCxnSpPr>
        <p:spPr>
          <a:xfrm flipV="1">
            <a:off x="8816829" y="2793534"/>
            <a:ext cx="1015068" cy="6956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16151A-3C6C-4A3A-918C-58BA63054321}"/>
              </a:ext>
            </a:extLst>
          </p:cNvPr>
          <p:cNvSpPr txBox="1"/>
          <p:nvPr/>
        </p:nvSpPr>
        <p:spPr>
          <a:xfrm>
            <a:off x="9742650" y="2505670"/>
            <a:ext cx="171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Indirizza alla schermata elimina </a:t>
            </a:r>
          </a:p>
        </p:txBody>
      </p:sp>
    </p:spTree>
    <p:extLst>
      <p:ext uri="{BB962C8B-B14F-4D97-AF65-F5344CB8AC3E}">
        <p14:creationId xmlns:p14="http://schemas.microsoft.com/office/powerpoint/2010/main" val="6083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834012-BB11-44AB-9446-0BE28AC5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50" y="266657"/>
            <a:ext cx="9601200" cy="1131882"/>
          </a:xfrm>
        </p:spPr>
        <p:txBody>
          <a:bodyPr/>
          <a:lstStyle/>
          <a:p>
            <a:pPr algn="l"/>
            <a:r>
              <a:rPr lang="it-IT" dirty="0"/>
              <a:t>REGISTRA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B64C26-C76F-4DF3-981A-BD17D2A8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7" y="1838771"/>
            <a:ext cx="6927423" cy="3657938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159B102E-17CE-4F98-A505-989684A52B9A}"/>
              </a:ext>
            </a:extLst>
          </p:cNvPr>
          <p:cNvCxnSpPr/>
          <p:nvPr/>
        </p:nvCxnSpPr>
        <p:spPr>
          <a:xfrm rot="10800000">
            <a:off x="3984771" y="2466364"/>
            <a:ext cx="1392572" cy="1929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F4EA6D2-4F19-49F9-9D97-C54286C4930C}"/>
              </a:ext>
            </a:extLst>
          </p:cNvPr>
          <p:cNvCxnSpPr/>
          <p:nvPr/>
        </p:nvCxnSpPr>
        <p:spPr>
          <a:xfrm rot="10800000">
            <a:off x="3996778" y="3588233"/>
            <a:ext cx="1380565" cy="1590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C38B0E7-B197-4243-8014-B408963C265C}"/>
              </a:ext>
            </a:extLst>
          </p:cNvPr>
          <p:cNvCxnSpPr/>
          <p:nvPr/>
        </p:nvCxnSpPr>
        <p:spPr>
          <a:xfrm rot="10800000">
            <a:off x="3996778" y="4579695"/>
            <a:ext cx="1392572" cy="192947"/>
          </a:xfrm>
          <a:prstGeom prst="bentConnector3">
            <a:avLst>
              <a:gd name="adj1" fmla="val 4935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B9D8E14-EC18-465D-A1EE-646D82B08600}"/>
              </a:ext>
            </a:extLst>
          </p:cNvPr>
          <p:cNvSpPr txBox="1">
            <a:spLocks/>
          </p:cNvSpPr>
          <p:nvPr/>
        </p:nvSpPr>
        <p:spPr>
          <a:xfrm>
            <a:off x="1115162" y="2336893"/>
            <a:ext cx="2542438" cy="640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500" b="1" dirty="0">
                <a:solidFill>
                  <a:schemeClr val="tx1"/>
                </a:solidFill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assegnare un pc ad un aula</a:t>
            </a:r>
            <a:br>
              <a:rPr lang="it-IT" dirty="0">
                <a:solidFill>
                  <a:srgbClr val="C00000"/>
                </a:solidFill>
                <a:highlight>
                  <a:srgbClr val="FFFF00"/>
                </a:highlight>
              </a:rPr>
            </a:br>
            <a:endParaRPr lang="it-IT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B49E0CF3-DA78-4CBC-A67D-346C98DCAEF8}"/>
              </a:ext>
            </a:extLst>
          </p:cNvPr>
          <p:cNvSpPr txBox="1">
            <a:spLocks/>
          </p:cNvSpPr>
          <p:nvPr/>
        </p:nvSpPr>
        <p:spPr>
          <a:xfrm>
            <a:off x="1115162" y="3196039"/>
            <a:ext cx="2869609" cy="64001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registrare un pc nel magazzino. Il magazzino contiene tutti i pc che vengono registrati in qualsiasi finestra.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ECA8668-47BE-46BD-80DB-5A11129F3262}"/>
              </a:ext>
            </a:extLst>
          </p:cNvPr>
          <p:cNvSpPr/>
          <p:nvPr/>
        </p:nvSpPr>
        <p:spPr>
          <a:xfrm>
            <a:off x="1103156" y="4342048"/>
            <a:ext cx="2881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noleggiare un pc ad un professore</a:t>
            </a:r>
          </a:p>
        </p:txBody>
      </p:sp>
    </p:spTree>
    <p:extLst>
      <p:ext uri="{BB962C8B-B14F-4D97-AF65-F5344CB8AC3E}">
        <p14:creationId xmlns:p14="http://schemas.microsoft.com/office/powerpoint/2010/main" val="2953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5" grpId="0"/>
    </p:bldLst>
  </p:timing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242</TotalTime>
  <Words>364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Bahnschrift Light Condensed</vt:lpstr>
      <vt:lpstr>Bahnschrift Light SemiCondensed</vt:lpstr>
      <vt:lpstr>Franklin Gothic Book</vt:lpstr>
      <vt:lpstr>Ritaglio</vt:lpstr>
      <vt:lpstr>Presentazione standard di PowerPoint</vt:lpstr>
      <vt:lpstr>CHI SIAMO</vt:lpstr>
      <vt:lpstr>X</vt:lpstr>
      <vt:lpstr>I NOSTRI PUNTI CHIAVE</vt:lpstr>
      <vt:lpstr>IL SOFTWARE</vt:lpstr>
      <vt:lpstr>Istruzioni d’uso</vt:lpstr>
      <vt:lpstr>Log-in</vt:lpstr>
      <vt:lpstr>HOME</vt:lpstr>
      <vt:lpstr>REGISTRA</vt:lpstr>
      <vt:lpstr>Registra in magazzino</vt:lpstr>
      <vt:lpstr>Assegna un pc ad un’aula</vt:lpstr>
      <vt:lpstr>Noleggio pc a professore</vt:lpstr>
      <vt:lpstr>VISUALIZZA</vt:lpstr>
      <vt:lpstr>elimina</vt:lpstr>
      <vt:lpstr>Finestra di conferma 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Camagni</dc:creator>
  <cp:lastModifiedBy>Riccardo Camagni</cp:lastModifiedBy>
  <cp:revision>27</cp:revision>
  <dcterms:created xsi:type="dcterms:W3CDTF">2021-11-18T11:34:22Z</dcterms:created>
  <dcterms:modified xsi:type="dcterms:W3CDTF">2021-12-06T10:42:04Z</dcterms:modified>
</cp:coreProperties>
</file>