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Global Coral reef fish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Camara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paper, we study the distribution of coral genera and</a:t>
            </a:r>
          </a:p>
          <a:p>
            <a:pPr lvl="0" indent="0" marL="0">
              <a:buNone/>
            </a:pPr>
            <a:r>
              <a:rPr/>
              <a:t>fish species across the world coral reef.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data table we have 1783observations (coral reef cells)</a:t>
            </a:r>
          </a:p>
        </p:txBody>
      </p:sp>
      <p:pic>
        <p:nvPicPr>
          <p:cNvPr descr="Distribution of reef coral species  images/hist_cor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Coral reef fish</dc:title>
  <dc:creator>Camara</dc:creator>
  <cp:keywords/>
  <dcterms:created xsi:type="dcterms:W3CDTF">2022-11-04T14:38:23Z</dcterms:created>
  <dcterms:modified xsi:type="dcterms:W3CDTF">2022-11-04T14:38:23Z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