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s-MX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s-MX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11" y="-932613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850" y="-673951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2067339" y="0"/>
            <a:ext cx="101247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s-MX"/>
              <a:t>PROYECTO FINAL</a:t>
            </a:r>
            <a:br>
              <a:rPr lang="es-MX"/>
            </a:br>
            <a:r>
              <a:rPr lang="es-MX"/>
              <a:t>BT_HOUSE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6917636" y="2014329"/>
            <a:ext cx="52743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25"/>
              <a:buNone/>
            </a:pPr>
            <a:r>
              <a:rPr lang="es-MX" sz="2500"/>
              <a:t>TECMM CAMPUS CHAPALA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125"/>
              <a:buNone/>
            </a:pPr>
            <a:r>
              <a:rPr lang="es-MX" sz="2500"/>
              <a:t>MATERIA: PROGRAMACION AVANZADA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125"/>
              <a:buNone/>
            </a:pPr>
            <a:r>
              <a:rPr lang="es-MX" sz="2500"/>
              <a:t>PROFESOR: ING. MARTIN ROJAS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125"/>
              <a:buNone/>
            </a:pPr>
            <a:r>
              <a:rPr lang="es-MX" sz="2500"/>
              <a:t>ALONSO ISMAEL CAMARENA ZAMORA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125"/>
              <a:buNone/>
            </a:pPr>
            <a:r>
              <a:rPr lang="es-MX" sz="2500"/>
              <a:t>7°M</a:t>
            </a:r>
            <a:endParaRPr/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339" y="2004392"/>
            <a:ext cx="4704522" cy="369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s-MX"/>
              <a:t>APLICACIÓN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1141412" y="2249486"/>
            <a:ext cx="99060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Domótica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Controlar el encendido y apagado de 2 focos ubicados en un área diferente con el uso de múltiples ventanas.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rPr lang="es-MX" sz="2220"/>
              <a:t>   Encendido del Jardín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rPr lang="es-MX" sz="2220"/>
              <a:t>   Encendido de la Entrada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Controlar un Servomotor que simula una puerta.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rPr lang="es-MX" sz="2220"/>
              <a:t>   0° = Cerrar Puerta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rPr lang="es-MX" sz="2220"/>
              <a:t>   90° = Abrir Puerta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1143001" y="86139"/>
            <a:ext cx="99060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s-MX"/>
              <a:t>INTERFAZ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1201206"/>
            <a:ext cx="3298065" cy="49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478" y="1201205"/>
            <a:ext cx="3298065" cy="493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5955" y="1201204"/>
            <a:ext cx="3298065" cy="493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s-MX"/>
              <a:t>MATERIAL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Modulo Relé 2 Canales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Servomotor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Jumpers Macho-Macho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Jumpers Macho-Hembra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Arduino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HC-05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s-MX" sz="2220"/>
              <a:t>Focos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