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7B5752-ED92-CD59-1FC6-E476C167A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BB8043-2E21-4A6F-EC6F-B800067C0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20B8C2-B64B-40FE-A3CF-33374092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024F7-195C-4B7F-ACF8-86EFDB8EED14}" type="datetimeFigureOut">
              <a:rPr lang="zh-CN" altLang="en-US" smtClean="0"/>
              <a:t>2024/7/21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6668A6-C4F1-8457-374D-5BFDC6BFA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A1E307-4D3F-9889-E0CA-434E712F1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C2B9F-58D9-42E3-B689-457F9CF12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888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7F022-B731-EEE2-8F73-C1FD23579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0CC744-7DD6-0195-DD89-D78E8EC0CA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9C612E-D0DA-B09E-DB30-7C6BB120D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024F7-195C-4B7F-ACF8-86EFDB8EED14}" type="datetimeFigureOut">
              <a:rPr lang="zh-CN" altLang="en-US" smtClean="0"/>
              <a:t>2024/7/21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7DB249-B6B7-1BEC-BFB5-923EB46B3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9E6CF4-C950-C7C5-A975-84572ECEC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C2B9F-58D9-42E3-B689-457F9CF12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570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AE7B87D-740C-E57A-9174-E449AE00D7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4F9475-DCF5-3CD8-800F-5B45001C9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C6157F-5ECE-E96C-A75D-E2608A0BA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024F7-195C-4B7F-ACF8-86EFDB8EED14}" type="datetimeFigureOut">
              <a:rPr lang="zh-CN" altLang="en-US" smtClean="0"/>
              <a:t>2024/7/21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375D3D-3034-6477-F0C2-E048D8587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36E13C-0126-0BB6-D03D-F931B15E2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C2B9F-58D9-42E3-B689-457F9CF12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69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08156-D409-C14A-19C4-0F9A8F05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83E28B-A7F8-1939-8CFA-470B40D4F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F1A39-B033-18B9-DC9A-E96C63C14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024F7-195C-4B7F-ACF8-86EFDB8EED14}" type="datetimeFigureOut">
              <a:rPr lang="zh-CN" altLang="en-US" smtClean="0"/>
              <a:t>2024/7/21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BF3E4B-5454-C6FB-443A-8099C475F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2188DE-5974-F924-9D38-EDC02E524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C2B9F-58D9-42E3-B689-457F9CF12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402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8D6ED0-AC0B-5895-F5FD-434883E79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FFFB94-8880-0EC9-5B79-E9F59313D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6C7209-73B2-4F43-3F49-234E80E70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024F7-195C-4B7F-ACF8-86EFDB8EED14}" type="datetimeFigureOut">
              <a:rPr lang="zh-CN" altLang="en-US" smtClean="0"/>
              <a:t>2024/7/21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E9071A-8399-D973-CE9F-E60D5EDEC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9D4E5B-E062-0742-D87C-4EF2A5020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C2B9F-58D9-42E3-B689-457F9CF12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567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20DB8-B7AC-5047-580B-D8FFC003D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D8F444-7021-F515-13D4-B744778E17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557435-9F75-B8AE-2DCA-B178CD33D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592880-7D26-334B-88C9-AE6A8DD6A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024F7-195C-4B7F-ACF8-86EFDB8EED14}" type="datetimeFigureOut">
              <a:rPr lang="zh-CN" altLang="en-US" smtClean="0"/>
              <a:t>2024/7/21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43948A-7059-AE27-E127-FFBDF8763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7B600E-C54D-9A9A-9A9F-C506F1456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C2B9F-58D9-42E3-B689-457F9CF12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778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D03B2-BFE5-1CA8-3B7D-297B01000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721936-07E0-27F4-4EFE-65361AA7C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446DA0-2375-0EFD-EB50-F2866B311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0E24F0C-C447-12B1-5B1F-70C1F22FDD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5AD227B-441F-E7E8-5187-CAE0A3939C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F3F531A-47A1-2C01-41CF-CC43E8718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024F7-195C-4B7F-ACF8-86EFDB8EED14}" type="datetimeFigureOut">
              <a:rPr lang="zh-CN" altLang="en-US" smtClean="0"/>
              <a:t>2024/7/21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B734B0-0B64-B3D5-9BE3-A9D7D2AE7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C1E8D0A-9CDA-A940-E067-F25902EB3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C2B9F-58D9-42E3-B689-457F9CF12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175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71C65-A80C-0261-DFD4-480B5E371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8D6B3C-C2E5-746A-8708-CB855FB6B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024F7-195C-4B7F-ACF8-86EFDB8EED14}" type="datetimeFigureOut">
              <a:rPr lang="zh-CN" altLang="en-US" smtClean="0"/>
              <a:t>2024/7/21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C22CA66-235D-F860-F397-80A4C4EBC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61C7234-34F0-A90D-29A9-77D2C8F3F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C2B9F-58D9-42E3-B689-457F9CF12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924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1EC8B2E-315D-CAB0-2ACF-80A082906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024F7-195C-4B7F-ACF8-86EFDB8EED14}" type="datetimeFigureOut">
              <a:rPr lang="zh-CN" altLang="en-US" smtClean="0"/>
              <a:t>2024/7/21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495E639-1465-6624-475A-6B786AA37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A13489-177A-ECBD-FB55-C11862858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C2B9F-58D9-42E3-B689-457F9CF12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515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EEA89E-CAFB-7C7B-AC89-CE96CA9E6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F80636-9952-51C9-A412-53F1CF60A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5C1561-13C3-938A-DCF0-0940C6E37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B65ABC-F679-2176-4B39-39BEF1040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024F7-195C-4B7F-ACF8-86EFDB8EED14}" type="datetimeFigureOut">
              <a:rPr lang="zh-CN" altLang="en-US" smtClean="0"/>
              <a:t>2024/7/21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05DF46-3D55-F854-CEB6-65A95C278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7F186D-BD21-1C01-ED45-D2B11344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C2B9F-58D9-42E3-B689-457F9CF12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07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3DE614-46DD-3C03-82EB-810CD4EE7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194A748-1ACD-7D06-67EC-5EE7A1D9C9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27B831-6E24-E9E7-C9A9-482B60484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E4E49F-5F15-0B0F-8CD3-FB09B4BEE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024F7-195C-4B7F-ACF8-86EFDB8EED14}" type="datetimeFigureOut">
              <a:rPr lang="zh-CN" altLang="en-US" smtClean="0"/>
              <a:t>2024/7/21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1852ED-AA8C-A96B-08A3-85F92DA8C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4B3A99-5B2A-7FB7-4E22-4B3A907B6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C2B9F-58D9-42E3-B689-457F9CF12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241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4B0CD20-9588-78C6-C020-A78AD7BFE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9519E8-C3D1-C383-13D5-16A3AB90E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72532E-D624-4AD9-7E03-90C999062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024F7-195C-4B7F-ACF8-86EFDB8EED14}" type="datetimeFigureOut">
              <a:rPr lang="zh-CN" altLang="en-US" smtClean="0"/>
              <a:t>2024/7/21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AE0199-9545-7C92-1A3A-0962075107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856BCD-4EFF-F33B-0D86-3E13EAC18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C2B9F-58D9-42E3-B689-457F9CF12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520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5484EF-0630-737F-5236-0444045633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Test finical report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077643D-8CAD-4501-1B47-ADF1E47CB3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404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BC68F2-771D-3BF4-7168-57ED1FB5E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Title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51B227-AC89-DF84-7E21-C828F00DA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Chart 1 example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F497A67-D5AE-774C-A79A-B5C7BB1FD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95348"/>
            <a:ext cx="12192000" cy="254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002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A0D956-E430-5F99-4EE0-AE08FCF3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CF3FEF-5DD7-F2BC-10D0-2A10F04B55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736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宽屏</PresentationFormat>
  <Paragraphs>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Test finical report</vt:lpstr>
      <vt:lpstr>Title 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 Sun</dc:creator>
  <cp:lastModifiedBy>Dell Sun</cp:lastModifiedBy>
  <cp:revision>1</cp:revision>
  <dcterms:created xsi:type="dcterms:W3CDTF">2024-07-22T05:43:55Z</dcterms:created>
  <dcterms:modified xsi:type="dcterms:W3CDTF">2024-07-22T05:44:55Z</dcterms:modified>
</cp:coreProperties>
</file>