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0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46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4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1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8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0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0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1ACD96-2777-ACDB-ADC1-AED0E6FAC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EB00D7-F62B-F89A-B263-695217EAD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D040B9"/>
                </a:solidFill>
              </a:rPr>
              <a:t>Presentazione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BA5FDAF9-B0A1-AF2F-04EE-92149A232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74" r="2936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monitor, interno, schermo/paravento&#10;&#10;Descrizione generata automaticamente">
            <a:extLst>
              <a:ext uri="{FF2B5EF4-FFF2-40B4-BE49-F238E27FC236}">
                <a16:creationId xmlns:a16="http://schemas.microsoft.com/office/drawing/2014/main" id="{6098F544-AFF7-00F5-3878-DD329D70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298174"/>
            <a:ext cx="10565295" cy="59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A065FD-564D-E5A6-7F47-A11A35D4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0" y="302056"/>
            <a:ext cx="11340549" cy="62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8C5EDE-10A4-589D-FB17-8C800910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339365"/>
            <a:ext cx="11415860" cy="60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4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Bookman Old Style</vt:lpstr>
      <vt:lpstr>Franklin Gothic Book</vt:lpstr>
      <vt:lpstr>Wingdings 2</vt:lpstr>
      <vt:lpstr>SlateVTI</vt:lpstr>
      <vt:lpstr>MHW1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CAMILLO MARCO BONACCORSO</dc:creator>
  <cp:lastModifiedBy>CAMILLO MARCO BONACCORSO</cp:lastModifiedBy>
  <cp:revision>1</cp:revision>
  <dcterms:created xsi:type="dcterms:W3CDTF">2023-03-25T14:09:56Z</dcterms:created>
  <dcterms:modified xsi:type="dcterms:W3CDTF">2023-03-25T15:03:12Z</dcterms:modified>
</cp:coreProperties>
</file>