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4.xml" ContentType="application/vnd.openxmlformats-officedocument.theme+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54" r:id="rId5"/>
    <p:sldMasterId id="2147483656" r:id="rId6"/>
  </p:sldMasterIdLst>
  <p:notesMasterIdLst>
    <p:notesMasterId r:id="rId11"/>
  </p:notesMasterIdLst>
  <p:handoutMasterIdLst>
    <p:handoutMasterId r:id="rId12"/>
  </p:handoutMasterIdLst>
  <p:sldIdLst>
    <p:sldId id="257" r:id="rId7"/>
    <p:sldId id="265" r:id="rId8"/>
    <p:sldId id="266"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ECEC"/>
    <a:srgbClr val="00565B"/>
    <a:srgbClr val="008282"/>
    <a:srgbClr val="EDFFFF"/>
    <a:srgbClr val="F4FFFF"/>
    <a:srgbClr val="F4F8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73" d="100"/>
          <a:sy n="73" d="100"/>
        </p:scale>
        <p:origin x="-1296" y="-108"/>
      </p:cViewPr>
      <p:guideLst>
        <p:guide orient="horz" pos="774"/>
        <p:guide orient="horz" pos="2165"/>
        <p:guide orient="horz" pos="1309"/>
        <p:guide orient="horz" pos="1599"/>
        <p:guide orient="horz" pos="4143"/>
        <p:guide pos="289"/>
        <p:guide pos="2863"/>
        <p:guide pos="5505"/>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FD1D2-ACA6-6D4E-8B73-71DF09392A82}" type="datetimeFigureOut">
              <a:rPr lang="en-US" smtClean="0"/>
              <a:pPr/>
              <a:t>5/29/2016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022E1-6AD6-7A44-828B-F82BCFC86283}" type="slidenum">
              <a:rPr lang="en-US" smtClean="0"/>
              <a:pPr/>
              <a:t>‹#›</a:t>
            </a:fld>
            <a:endParaRPr lang="en-US"/>
          </a:p>
        </p:txBody>
      </p:sp>
    </p:spTree>
    <p:extLst>
      <p:ext uri="{BB962C8B-B14F-4D97-AF65-F5344CB8AC3E}">
        <p14:creationId xmlns:p14="http://schemas.microsoft.com/office/powerpoint/2010/main" xmlns="" val="131571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12EA9-E7AC-AA41-BEB7-B19F7A8A4E88}" type="datetimeFigureOut">
              <a:rPr lang="en-US" smtClean="0"/>
              <a:pPr/>
              <a:t>5/29/2016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7294-2858-8B4E-A59E-85C4DE296ED7}" type="slidenum">
              <a:rPr lang="en-US" smtClean="0"/>
              <a:pPr/>
              <a:t>‹#›</a:t>
            </a:fld>
            <a:endParaRPr lang="en-US"/>
          </a:p>
        </p:txBody>
      </p:sp>
    </p:spTree>
    <p:extLst>
      <p:ext uri="{BB962C8B-B14F-4D97-AF65-F5344CB8AC3E}">
        <p14:creationId xmlns:p14="http://schemas.microsoft.com/office/powerpoint/2010/main" xmlns="" val="15280372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 xmlns:p14="http://schemas.microsoft.com/office/powerpoint/2010/main" val="41596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11480" y="1143000"/>
            <a:ext cx="8321040" cy="5303520"/>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 xmlns:p14="http://schemas.microsoft.com/office/powerpoint/2010/main" val="317475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11480"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198"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 xmlns:p14="http://schemas.microsoft.com/office/powerpoint/2010/main" val="25518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11480"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11480"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4"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 xmlns:p14="http://schemas.microsoft.com/office/powerpoint/2010/main" val="121037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a:prstGeom prst="rect">
            <a:avLst/>
          </a:prstGeo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a:prstGeom prst="rect">
            <a:avLst/>
          </a:prstGeom>
        </p:spPr>
        <p:txBody>
          <a:bodyPr/>
          <a:lstStyle>
            <a:lvl1pPr marL="457200" indent="-457200">
              <a:spcBef>
                <a:spcPts val="600"/>
              </a:spcBef>
              <a:buFont typeface="Wingdings 3" pitchFamily="18" charset="2"/>
              <a:buChar char=""/>
              <a:defRPr/>
            </a:lvl1pPr>
            <a:lvl2pPr marL="914400" indent="-457200">
              <a:spcBef>
                <a:spcPts val="200"/>
              </a:spcBef>
              <a:defRPr/>
            </a:lvl2pPr>
            <a:lvl3pPr indent="-365760">
              <a:spcBef>
                <a:spcPts val="200"/>
              </a:spcBef>
              <a:buFont typeface="Vladimir Script" pitchFamily="66" charset="0"/>
              <a:buChar char="&gt;"/>
              <a:defRPr/>
            </a:lvl3pPr>
          </a:lstStyle>
          <a:p>
            <a:pPr lvl="0"/>
            <a:r>
              <a:rPr lang="en-US" dirty="0" smtClean="0"/>
              <a:t>Click to edit Master text styles</a:t>
            </a:r>
          </a:p>
          <a:p>
            <a:pPr lvl="1"/>
            <a:r>
              <a:rPr lang="en-US" dirty="0" smtClean="0"/>
              <a:t>Second level</a:t>
            </a:r>
          </a:p>
          <a:p>
            <a:pPr lvl="2"/>
            <a:r>
              <a:rPr lang="en-US" dirty="0" smtClean="0"/>
              <a:t>Third level</a:t>
            </a:r>
          </a:p>
          <a:p>
            <a:pPr lvl="0"/>
            <a:endParaRPr lang="en-US" dirty="0" smtClean="0"/>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xmlns="" val="415966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6"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25518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11480"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8"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12103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52437" y="1228726"/>
            <a:ext cx="8264525" cy="2073276"/>
          </a:xfrm>
          <a:prstGeom prst="rect">
            <a:avLst/>
          </a:prstGeom>
        </p:spPr>
        <p:txBody>
          <a:bodyPr wrap="square" anchor="b" anchorCtr="0"/>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7" y="3309552"/>
            <a:ext cx="8264525" cy="3124586"/>
          </a:xfrm>
        </p:spPr>
        <p:txBody>
          <a:bodyPr wrap="square">
            <a:noAutofit/>
          </a:bodyPr>
          <a:lstStyle>
            <a:lvl1pPr marL="0" indent="0" algn="l">
              <a:buNone/>
              <a:defRPr sz="2800">
                <a:solidFill>
                  <a:schemeClr val="bg2"/>
                </a:solidFill>
                <a:effectLst>
                  <a:outerShdw blurRad="120650" dist="25400" dir="2700000" algn="tl" rotWithShape="0">
                    <a:schemeClr val="tx1">
                      <a:alpha val="35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176087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Cover">
    <p:spTree>
      <p:nvGrpSpPr>
        <p:cNvPr id="1" name=""/>
        <p:cNvGrpSpPr/>
        <p:nvPr/>
      </p:nvGrpSpPr>
      <p:grpSpPr>
        <a:xfrm>
          <a:off x="0" y="0"/>
          <a:ext cx="0" cy="0"/>
          <a:chOff x="0" y="0"/>
          <a:chExt cx="0" cy="0"/>
        </a:xfrm>
      </p:grpSpPr>
      <p:sp>
        <p:nvSpPr>
          <p:cNvPr id="7" name="Rectangle 6"/>
          <p:cNvSpPr/>
          <p:nvPr userDrawn="1"/>
        </p:nvSpPr>
        <p:spPr>
          <a:xfrm>
            <a:off x="0" y="2743200"/>
            <a:ext cx="9144000" cy="3091935"/>
          </a:xfrm>
          <a:prstGeom prst="rect">
            <a:avLst/>
          </a:prstGeom>
          <a:solidFill>
            <a:srgbClr val="EDFFFF"/>
          </a:solidFill>
          <a:ln>
            <a:noFill/>
          </a:ln>
          <a:effectLst>
            <a:glow rad="101600">
              <a:schemeClr val="tx2">
                <a:alpha val="12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2438" y="2971800"/>
            <a:ext cx="8264525" cy="914400"/>
          </a:xfrm>
          <a:prstGeom prst="rect">
            <a:avLst/>
          </a:prstGeom>
        </p:spPr>
        <p:txBody>
          <a:bodyPr anchor="b" anchorCtr="0"/>
          <a:lstStyle>
            <a:lvl1pPr>
              <a:defRPr b="1" i="0">
                <a:latin typeface="Verdana"/>
                <a:cs typeface="Verdan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3886200"/>
            <a:ext cx="8264525" cy="9144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24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3" name="Text Placeholder 12"/>
          <p:cNvSpPr>
            <a:spLocks noGrp="1"/>
          </p:cNvSpPr>
          <p:nvPr>
            <p:ph type="body" sz="quarter" idx="10"/>
          </p:nvPr>
        </p:nvSpPr>
        <p:spPr>
          <a:xfrm>
            <a:off x="458789" y="4969318"/>
            <a:ext cx="5568950" cy="745682"/>
          </a:xfrm>
          <a:prstGeom prst="rect">
            <a:avLst/>
          </a:prstGeom>
        </p:spPr>
        <p:txBody>
          <a:bodyPr anchor="ctr"/>
          <a:lstStyle>
            <a:lvl1pPr marL="0" marR="0" indent="0" algn="l" defTabSz="457200" rtl="0" eaLnBrk="1" fontAlgn="auto" latinLnBrk="0" hangingPunct="1">
              <a:lnSpc>
                <a:spcPct val="100000"/>
              </a:lnSpc>
              <a:spcBef>
                <a:spcPct val="20000"/>
              </a:spcBef>
              <a:spcAft>
                <a:spcPts val="0"/>
              </a:spcAft>
              <a:buClrTx/>
              <a:buSzTx/>
              <a:buFontTx/>
              <a:buNone/>
              <a:tabLst/>
              <a:defRPr/>
            </a:lvl1pPr>
          </a:lstStyle>
          <a:p>
            <a:pPr lvl="0"/>
            <a:r>
              <a:rPr lang="en-US" dirty="0" smtClean="0"/>
              <a:t>Click to edit Master text styles</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Click to edit Master text styles</a:t>
            </a:r>
          </a:p>
        </p:txBody>
      </p:sp>
      <p:pic>
        <p:nvPicPr>
          <p:cNvPr id="9" name="Picture 8" descr="Cambria_Logo_NoTagline_RGB.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252528" y="4995863"/>
            <a:ext cx="2423160" cy="624035"/>
          </a:xfrm>
          <a:prstGeom prst="rect">
            <a:avLst/>
          </a:prstGeom>
        </p:spPr>
      </p:pic>
    </p:spTree>
    <p:extLst>
      <p:ext uri="{BB962C8B-B14F-4D97-AF65-F5344CB8AC3E}">
        <p14:creationId xmlns:p14="http://schemas.microsoft.com/office/powerpoint/2010/main" xmlns="" val="113743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alpha val="12000"/>
              </a:schemeClr>
            </a:gs>
            <a:gs pos="100000">
              <a:srgbClr val="FFFFFF">
                <a:alpha val="11000"/>
              </a:srgbClr>
            </a:gs>
            <a:gs pos="0">
              <a:schemeClr val="bg2">
                <a:alpha val="0"/>
              </a:schemeClr>
            </a:gs>
            <a:gs pos="100000">
              <a:srgbClr val="FFFFFF">
                <a:alpha val="11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1030653"/>
          </a:xfrm>
          <a:prstGeom prst="rect">
            <a:avLst/>
          </a:prstGeom>
          <a:solidFill>
            <a:schemeClr val="accent2"/>
          </a:solidFill>
          <a:ln>
            <a:noFill/>
          </a:ln>
          <a:effectLst>
            <a:outerShdw blurRad="82550" dist="22987" dir="5400000" algn="tl" rotWithShape="0">
              <a:srgbClr val="000000">
                <a:alpha val="49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11480" y="73144"/>
            <a:ext cx="8321040" cy="897666"/>
          </a:xfrm>
          <a:prstGeom prst="rect">
            <a:avLst/>
          </a:prstGeom>
        </p:spPr>
        <p:txBody>
          <a:bodyPr vert="horz" wrap="square" lIns="91440" tIns="45720" rIns="91440" bIns="45720" rtlCol="0" anchor="ctr"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480" y="1143000"/>
            <a:ext cx="8321040" cy="5303520"/>
          </a:xfrm>
          <a:prstGeom prst="rect">
            <a:avLst/>
          </a:prstGeom>
        </p:spPr>
        <p:txBody>
          <a:bodyPr vert="horz" lIns="91440" tIns="45720" rIns="91440" bIns="45720" rtlCol="0">
            <a:noAutofit/>
          </a:bodyPr>
          <a:lstStyle/>
          <a:p>
            <a:pPr lvl="0"/>
            <a:r>
              <a:rPr lang="en-US" dirty="0" smtClean="0"/>
              <a:t>Click to edit Master text styles </a:t>
            </a:r>
            <a:r>
              <a:rPr lang="en-US" dirty="0" err="1" smtClean="0"/>
              <a:t>fjkdsjfklds</a:t>
            </a:r>
            <a:r>
              <a:rPr lang="en-US" dirty="0" smtClean="0"/>
              <a:t> </a:t>
            </a:r>
            <a:r>
              <a:rPr lang="en-US" dirty="0" err="1" smtClean="0"/>
              <a:t>dsjkfdsklfjdsklfds</a:t>
            </a:r>
            <a:r>
              <a:rPr lang="en-US" dirty="0" smtClean="0"/>
              <a:t> </a:t>
            </a:r>
            <a:r>
              <a:rPr lang="en-US" dirty="0" err="1" smtClean="0"/>
              <a:t>kljfdslkfj</a:t>
            </a:r>
            <a:r>
              <a:rPr lang="en-US" dirty="0" smtClean="0"/>
              <a:t> </a:t>
            </a:r>
            <a:r>
              <a:rPr lang="en-US" dirty="0" err="1" smtClean="0"/>
              <a:t>dslkfjdskl</a:t>
            </a:r>
            <a:endParaRPr lang="en-US" dirty="0" smtClean="0"/>
          </a:p>
          <a:p>
            <a:pPr lvl="1"/>
            <a:r>
              <a:rPr lang="en-US" dirty="0" smtClean="0"/>
              <a:t>Second level </a:t>
            </a:r>
            <a:r>
              <a:rPr lang="en-US" dirty="0" err="1" smtClean="0"/>
              <a:t>kljfdskljfdklsjfdslkfjdskl</a:t>
            </a:r>
            <a:r>
              <a:rPr lang="en-US" dirty="0" smtClean="0"/>
              <a:t> </a:t>
            </a:r>
            <a:r>
              <a:rPr lang="en-US" dirty="0" err="1" smtClean="0"/>
              <a:t>jdslkfjd</a:t>
            </a:r>
            <a:r>
              <a:rPr lang="en-US" dirty="0" smtClean="0"/>
              <a:t> </a:t>
            </a:r>
            <a:r>
              <a:rPr lang="en-US" dirty="0" err="1" smtClean="0"/>
              <a:t>jfkldsjfdskjf</a:t>
            </a:r>
            <a:r>
              <a:rPr lang="en-US" dirty="0" smtClean="0"/>
              <a:t> </a:t>
            </a:r>
            <a:r>
              <a:rPr lang="en-US" dirty="0" err="1" smtClean="0"/>
              <a:t>dslkjf</a:t>
            </a:r>
            <a:r>
              <a:rPr lang="en-US" dirty="0" smtClean="0"/>
              <a:t> </a:t>
            </a:r>
            <a:r>
              <a:rPr lang="en-US" dirty="0" err="1" smtClean="0"/>
              <a:t>dslfjdslk</a:t>
            </a:r>
            <a:endParaRPr lang="en-US" dirty="0" smtClean="0"/>
          </a:p>
          <a:p>
            <a:pPr lvl="2"/>
            <a:r>
              <a:rPr lang="en-US" dirty="0" smtClean="0"/>
              <a:t>Third level </a:t>
            </a:r>
            <a:r>
              <a:rPr lang="en-US" dirty="0" err="1" smtClean="0"/>
              <a:t>kljsdkfjsd</a:t>
            </a:r>
            <a:r>
              <a:rPr lang="en-US" dirty="0" smtClean="0"/>
              <a:t> </a:t>
            </a:r>
            <a:r>
              <a:rPr lang="en-US" dirty="0" err="1" smtClean="0"/>
              <a:t>fjd</a:t>
            </a:r>
            <a:r>
              <a:rPr lang="en-US" dirty="0" smtClean="0"/>
              <a:t> </a:t>
            </a:r>
            <a:r>
              <a:rPr lang="en-US" dirty="0" err="1" smtClean="0"/>
              <a:t>slkfjs</a:t>
            </a:r>
            <a:r>
              <a:rPr lang="en-US" dirty="0" smtClean="0"/>
              <a:t> </a:t>
            </a:r>
            <a:r>
              <a:rPr lang="en-US" dirty="0" err="1" smtClean="0"/>
              <a:t>ksjdk</a:t>
            </a:r>
            <a:r>
              <a:rPr lang="en-US" dirty="0" smtClean="0"/>
              <a:t> </a:t>
            </a:r>
            <a:r>
              <a:rPr lang="en-US" dirty="0" err="1" smtClean="0"/>
              <a:t>jlkdjs</a:t>
            </a:r>
            <a:r>
              <a:rPr lang="en-US" dirty="0" smtClean="0"/>
              <a:t> </a:t>
            </a:r>
            <a:r>
              <a:rPr lang="en-US" dirty="0" err="1" smtClean="0"/>
              <a:t>kdjskl</a:t>
            </a:r>
            <a:r>
              <a:rPr lang="en-US" dirty="0" smtClean="0"/>
              <a:t> </a:t>
            </a:r>
            <a:r>
              <a:rPr lang="en-US" dirty="0" err="1" smtClean="0"/>
              <a:t>djsfksdjfk</a:t>
            </a:r>
            <a:r>
              <a:rPr lang="en-US" dirty="0" smtClean="0"/>
              <a:t> </a:t>
            </a:r>
            <a:r>
              <a:rPr lang="en-US" dirty="0" err="1" smtClean="0"/>
              <a:t>dsjlfdskj</a:t>
            </a:r>
            <a:r>
              <a:rPr lang="en-US" dirty="0" smtClean="0"/>
              <a:t> </a:t>
            </a:r>
            <a:r>
              <a:rPr lang="en-US" dirty="0" err="1" smtClean="0"/>
              <a:t>dsjfdslk</a:t>
            </a:r>
            <a:endParaRPr lang="en-US" dirty="0" smtClean="0"/>
          </a:p>
        </p:txBody>
      </p:sp>
      <p:sp>
        <p:nvSpPr>
          <p:cNvPr id="5" name="Rectangle 4"/>
          <p:cNvSpPr/>
          <p:nvPr/>
        </p:nvSpPr>
        <p:spPr>
          <a:xfrm>
            <a:off x="0" y="6589531"/>
            <a:ext cx="9144000" cy="26846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4"/>
          </p:nvPr>
        </p:nvSpPr>
        <p:spPr>
          <a:xfrm>
            <a:off x="8693636" y="6589531"/>
            <a:ext cx="450364" cy="276999"/>
          </a:xfrm>
          <a:prstGeom prst="rect">
            <a:avLst/>
          </a:prstGeom>
          <a:solidFill>
            <a:schemeClr val="accent2"/>
          </a:solidFill>
          <a:ln>
            <a:solidFill>
              <a:schemeClr val="accent2"/>
            </a:solidFill>
          </a:ln>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 xmlns:p14="http://schemas.microsoft.com/office/powerpoint/2010/main" val="310338595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49" r:id="rId5"/>
    <p:sldLayoutId id="2147483652" r:id="rId6"/>
    <p:sldLayoutId id="2147483653" r:id="rId7"/>
  </p:sldLayoutIdLst>
  <p:hf hdr="0" ftr="0" dt="0"/>
  <p:txStyles>
    <p:titleStyle>
      <a:lvl1pPr algn="l" defTabSz="457200" rtl="0" eaLnBrk="1" latinLnBrk="0" hangingPunct="1">
        <a:spcBef>
          <a:spcPct val="0"/>
        </a:spcBef>
        <a:buNone/>
        <a:defRPr sz="24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2800" kern="1200">
          <a:solidFill>
            <a:schemeClr val="tx1"/>
          </a:solidFill>
          <a:latin typeface="Georgia"/>
          <a:ea typeface="+mn-ea"/>
          <a:cs typeface="+mn-cs"/>
        </a:defRPr>
      </a:lvl1pPr>
      <a:lvl2pPr marL="914400" indent="-457200" algn="l" defTabSz="457200" rtl="0" eaLnBrk="1" latinLnBrk="0" hangingPunct="1">
        <a:spcBef>
          <a:spcPts val="400"/>
        </a:spcBef>
        <a:buSzPct val="100000"/>
        <a:buFont typeface="Wingdings" charset="2"/>
        <a:buChar char="Ø"/>
        <a:defRPr sz="2400" kern="1200">
          <a:solidFill>
            <a:schemeClr val="tx1"/>
          </a:solidFill>
          <a:latin typeface="Georgia"/>
          <a:ea typeface="+mn-ea"/>
          <a:cs typeface="+mn-cs"/>
        </a:defRPr>
      </a:lvl2pPr>
      <a:lvl3pPr marL="1257300" indent="-365760" algn="l" defTabSz="457200" rtl="0" eaLnBrk="1" latinLnBrk="0" hangingPunct="1">
        <a:spcBef>
          <a:spcPts val="300"/>
        </a:spcBef>
        <a:buFont typeface="Lucida Grande"/>
        <a:buChar char="&gt;"/>
        <a:tabLst/>
        <a:defRPr sz="2000" kern="1200">
          <a:solidFill>
            <a:schemeClr val="tx1"/>
          </a:solidFill>
          <a:latin typeface="Georgia"/>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228726"/>
            <a:ext cx="8321040" cy="53641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Placeholder 1"/>
          <p:cNvSpPr>
            <a:spLocks noGrp="1"/>
          </p:cNvSpPr>
          <p:nvPr>
            <p:ph type="title"/>
          </p:nvPr>
        </p:nvSpPr>
        <p:spPr>
          <a:xfrm>
            <a:off x="411480" y="73142"/>
            <a:ext cx="8321040" cy="1069857"/>
          </a:xfrm>
          <a:prstGeom prst="rect">
            <a:avLst/>
          </a:prstGeom>
        </p:spPr>
        <p:txBody>
          <a:bodyPr vert="horz" wrap="non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2829044094"/>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457200" rtl="0" eaLnBrk="1" latinLnBrk="0" hangingPunct="1">
        <a:spcBef>
          <a:spcPct val="0"/>
        </a:spcBef>
        <a:buNone/>
        <a:defRPr sz="28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3200" kern="1200">
          <a:solidFill>
            <a:schemeClr val="bg2"/>
          </a:solidFill>
          <a:latin typeface="Georgia"/>
          <a:ea typeface="+mn-ea"/>
          <a:cs typeface="+mn-cs"/>
        </a:defRPr>
      </a:lvl1pPr>
      <a:lvl2pPr marL="914400" indent="-457200" algn="l" defTabSz="457200" rtl="0" eaLnBrk="1" latinLnBrk="0" hangingPunct="1">
        <a:spcBef>
          <a:spcPts val="300"/>
        </a:spcBef>
        <a:buFont typeface="Wingdings" pitchFamily="2" charset="2"/>
        <a:buChar char="Ø"/>
        <a:defRPr sz="2800" kern="1200">
          <a:solidFill>
            <a:schemeClr val="bg2"/>
          </a:solidFill>
          <a:latin typeface="Georgia"/>
          <a:ea typeface="+mn-ea"/>
          <a:cs typeface="+mn-cs"/>
        </a:defRPr>
      </a:lvl2pPr>
      <a:lvl3pPr marL="1280160" indent="-365125" algn="l" defTabSz="457200" rtl="0" eaLnBrk="1" latinLnBrk="0" hangingPunct="1">
        <a:spcBef>
          <a:spcPts val="300"/>
        </a:spcBef>
        <a:buFont typeface="Vladimir Script" pitchFamily="66" charset="0"/>
        <a:buChar char="&gt;"/>
        <a:defRPr sz="2400" kern="1200">
          <a:solidFill>
            <a:schemeClr val="bg2"/>
          </a:solidFill>
          <a:latin typeface="Georgi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Georgi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0101257"/>
      </p:ext>
    </p:extLst>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457200" rtl="0" eaLnBrk="1" latinLnBrk="0" hangingPunct="1">
        <a:spcBef>
          <a:spcPct val="0"/>
        </a:spcBef>
        <a:buNone/>
        <a:defRPr sz="2800" kern="1200" cap="all" baseline="0">
          <a:solidFill>
            <a:schemeClr val="tx1"/>
          </a:solidFill>
          <a:latin typeface="Arial Black"/>
          <a:ea typeface="+mj-ea"/>
          <a:cs typeface="+mj-cs"/>
        </a:defRPr>
      </a:lvl1pPr>
    </p:titleStyle>
    <p:bodyStyle>
      <a:lvl1pPr marL="0" indent="0" algn="l" defTabSz="457200" rtl="0" eaLnBrk="1" latinLnBrk="0" hangingPunct="1">
        <a:spcBef>
          <a:spcPct val="20000"/>
        </a:spcBef>
        <a:buFontTx/>
        <a:buNone/>
        <a:defRPr sz="1600" kern="1200" baseline="0">
          <a:solidFill>
            <a:schemeClr val="tx1"/>
          </a:solidFill>
          <a:latin typeface="Georgia"/>
          <a:ea typeface="+mn-ea"/>
          <a:cs typeface="+mn-cs"/>
        </a:defRPr>
      </a:lvl1pPr>
      <a:lvl2pPr marL="0" indent="-285750" algn="l" defTabSz="457200" rtl="0" eaLnBrk="1" latinLnBrk="0" hangingPunct="1">
        <a:spcBef>
          <a:spcPct val="20000"/>
        </a:spcBef>
        <a:buFont typeface="Arial"/>
        <a:buChar char="–"/>
        <a:defRPr sz="1600" kern="1200" baseline="0">
          <a:solidFill>
            <a:schemeClr val="tx1"/>
          </a:solidFill>
          <a:latin typeface="Georgia"/>
          <a:ea typeface="+mn-ea"/>
          <a:cs typeface="+mn-cs"/>
        </a:defRPr>
      </a:lvl2pPr>
      <a:lvl3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3pPr>
      <a:lvl4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4pPr>
      <a:lvl5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7" y="628652"/>
            <a:ext cx="8264525" cy="600074"/>
          </a:xfrm>
        </p:spPr>
        <p:txBody>
          <a:bodyPr/>
          <a:lstStyle/>
          <a:p>
            <a:r>
              <a:rPr lang="en-US" dirty="0" smtClean="0"/>
              <a:t>Our first persona</a:t>
            </a:r>
            <a:endParaRPr lang="en-US" dirty="0"/>
          </a:p>
        </p:txBody>
      </p:sp>
      <p:sp>
        <p:nvSpPr>
          <p:cNvPr id="5" name="Subtitle 4"/>
          <p:cNvSpPr>
            <a:spLocks noGrp="1"/>
          </p:cNvSpPr>
          <p:nvPr>
            <p:ph type="subTitle" idx="1"/>
          </p:nvPr>
        </p:nvSpPr>
        <p:spPr>
          <a:xfrm>
            <a:off x="452437" y="1228727"/>
            <a:ext cx="8264525" cy="5205412"/>
          </a:xfrm>
        </p:spPr>
        <p:txBody>
          <a:bodyPr/>
          <a:lstStyle/>
          <a:p>
            <a:r>
              <a:rPr lang="en-US" sz="3200" b="1" dirty="0" smtClean="0"/>
              <a:t>Meet </a:t>
            </a:r>
            <a:r>
              <a:rPr lang="en-US" sz="3200" b="1" i="1" dirty="0" smtClean="0"/>
              <a:t>Monica</a:t>
            </a:r>
            <a:r>
              <a:rPr lang="en-US" sz="2600" dirty="0" smtClean="0"/>
              <a:t> </a:t>
            </a:r>
            <a:r>
              <a:rPr lang="en-US" sz="2600" dirty="0" smtClean="0"/>
              <a:t>–</a:t>
            </a:r>
          </a:p>
          <a:p>
            <a:r>
              <a:rPr lang="en-US" sz="2600" dirty="0" smtClean="0">
                <a:sym typeface="Wingdings" pitchFamily="2" charset="2"/>
              </a:rPr>
              <a:t>	</a:t>
            </a:r>
            <a:r>
              <a:rPr lang="en-US" dirty="0" smtClean="0">
                <a:sym typeface="Wingdings" pitchFamily="2" charset="2"/>
              </a:rPr>
              <a:t> L</a:t>
            </a:r>
            <a:r>
              <a:rPr lang="en-US" dirty="0" smtClean="0"/>
              <a:t>icensed as a foster parent</a:t>
            </a:r>
          </a:p>
          <a:p>
            <a:r>
              <a:rPr lang="en-US" dirty="0" smtClean="0">
                <a:sym typeface="Wingdings" pitchFamily="2" charset="2"/>
              </a:rPr>
              <a:t>	 L</a:t>
            </a:r>
            <a:r>
              <a:rPr lang="en-US" dirty="0" smtClean="0"/>
              <a:t>ooking for support and training</a:t>
            </a:r>
          </a:p>
          <a:p>
            <a:r>
              <a:rPr lang="en-US" dirty="0" smtClean="0"/>
              <a:t>	</a:t>
            </a:r>
            <a:r>
              <a:rPr lang="en-US" dirty="0" smtClean="0">
                <a:sym typeface="Wingdings" pitchFamily="2" charset="2"/>
              </a:rPr>
              <a:t> W</a:t>
            </a:r>
            <a:r>
              <a:rPr lang="en-US" dirty="0" smtClean="0"/>
              <a:t>ants the best possible match for her family</a:t>
            </a:r>
          </a:p>
          <a:p>
            <a:endParaRPr lang="en-US" dirty="0" smtClean="0"/>
          </a:p>
          <a:p>
            <a:r>
              <a:rPr lang="en-US" dirty="0" smtClean="0"/>
              <a:t>&lt;Insert photo here&gt;</a:t>
            </a:r>
          </a:p>
          <a:p>
            <a:endParaRPr lang="en-US" sz="2400" dirty="0" smtClean="0"/>
          </a:p>
          <a:p>
            <a:endParaRPr lang="en-US" dirty="0" smtClean="0"/>
          </a:p>
          <a:p>
            <a:endParaRPr lang="en-US" dirty="0"/>
          </a:p>
        </p:txBody>
      </p:sp>
    </p:spTree>
    <p:extLst>
      <p:ext uri="{BB962C8B-B14F-4D97-AF65-F5344CB8AC3E}">
        <p14:creationId xmlns:p14="http://schemas.microsoft.com/office/powerpoint/2010/main" xmlns="" val="403803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stories</a:t>
            </a:r>
            <a:endParaRPr lang="en-US" dirty="0"/>
          </a:p>
        </p:txBody>
      </p:sp>
      <p:sp>
        <p:nvSpPr>
          <p:cNvPr id="5" name="Content Placeholder 4"/>
          <p:cNvSpPr>
            <a:spLocks noGrp="1"/>
          </p:cNvSpPr>
          <p:nvPr>
            <p:ph idx="1"/>
          </p:nvPr>
        </p:nvSpPr>
        <p:spPr/>
        <p:txBody>
          <a:bodyPr/>
          <a:lstStyle/>
          <a:p>
            <a:pPr>
              <a:buNone/>
            </a:pPr>
            <a:endParaRPr lang="en-US" dirty="0"/>
          </a:p>
        </p:txBody>
      </p:sp>
      <p:sp>
        <p:nvSpPr>
          <p:cNvPr id="6" name="Rounded Rectangle 5"/>
          <p:cNvSpPr/>
          <p:nvPr/>
        </p:nvSpPr>
        <p:spPr>
          <a:xfrm>
            <a:off x="411480" y="1143000"/>
            <a:ext cx="8229600" cy="1463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spcBef>
                <a:spcPts val="0"/>
              </a:spcBef>
            </a:pPr>
            <a:endParaRPr lang="en-US" dirty="0" smtClean="0"/>
          </a:p>
          <a:p>
            <a:pPr>
              <a:spcBef>
                <a:spcPts val="0"/>
              </a:spcBef>
            </a:pPr>
            <a:endParaRPr lang="en-US" dirty="0" smtClean="0"/>
          </a:p>
          <a:p>
            <a:pPr>
              <a:spcBef>
                <a:spcPts val="0"/>
              </a:spcBef>
            </a:pPr>
            <a:r>
              <a:rPr lang="en-US" b="1" dirty="0" smtClean="0"/>
              <a:t>USER </a:t>
            </a:r>
            <a:r>
              <a:rPr lang="en-US" b="1" dirty="0" smtClean="0"/>
              <a:t>STORY 1</a:t>
            </a:r>
            <a:r>
              <a:rPr lang="en-US" b="1" dirty="0" smtClean="0"/>
              <a:t>:</a:t>
            </a:r>
          </a:p>
          <a:p>
            <a:pPr>
              <a:spcBef>
                <a:spcPts val="0"/>
              </a:spcBef>
            </a:pPr>
            <a:endParaRPr lang="en-US" sz="1000" b="1" dirty="0" smtClean="0"/>
          </a:p>
          <a:p>
            <a:pPr>
              <a:spcBef>
                <a:spcPts val="0"/>
              </a:spcBef>
            </a:pPr>
            <a:r>
              <a:rPr lang="en-US" dirty="0" smtClean="0"/>
              <a:t>As </a:t>
            </a:r>
            <a:r>
              <a:rPr lang="en-US" dirty="0" smtClean="0"/>
              <a:t>a foster parent, I want to be able to make changes to my profile so that it is reflective of my current family status so that my availability and type of placements is clear.</a:t>
            </a:r>
            <a:endParaRPr lang="en-US" dirty="0" smtClean="0"/>
          </a:p>
          <a:p>
            <a:pPr>
              <a:spcBef>
                <a:spcPts val="0"/>
              </a:spcBef>
            </a:pPr>
            <a:endParaRPr lang="en-US" dirty="0" smtClean="0">
              <a:solidFill>
                <a:schemeClr val="tx2">
                  <a:lumMod val="50000"/>
                  <a:lumOff val="50000"/>
                </a:schemeClr>
              </a:solidFill>
              <a:latin typeface="Georgia" pitchFamily="18" charset="0"/>
            </a:endParaRPr>
          </a:p>
          <a:p>
            <a:pPr algn="ctr"/>
            <a:endParaRPr lang="en-US" dirty="0"/>
          </a:p>
        </p:txBody>
      </p:sp>
      <p:sp>
        <p:nvSpPr>
          <p:cNvPr id="7" name="Rounded Rectangle 6"/>
          <p:cNvSpPr/>
          <p:nvPr/>
        </p:nvSpPr>
        <p:spPr>
          <a:xfrm>
            <a:off x="411480" y="2971800"/>
            <a:ext cx="8229600" cy="1463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buSzPct val="90000"/>
              <a:defRPr/>
            </a:pPr>
            <a:r>
              <a:rPr lang="en-US" b="1" dirty="0" smtClean="0"/>
              <a:t>USER STORY 3:</a:t>
            </a:r>
          </a:p>
          <a:p>
            <a:pPr lvl="0">
              <a:buSzPct val="90000"/>
            </a:pPr>
            <a:endParaRPr lang="en-US" sz="1000" dirty="0" smtClean="0"/>
          </a:p>
          <a:p>
            <a:pPr lvl="0">
              <a:buSzPct val="90000"/>
            </a:pPr>
            <a:r>
              <a:rPr lang="en-US" dirty="0" smtClean="0"/>
              <a:t>As </a:t>
            </a:r>
            <a:r>
              <a:rPr lang="en-US" dirty="0" smtClean="0"/>
              <a:t>a foster parent, I want to be able to communicate with my child’s case worker via private inbox, so that I can quickly escalate issues and/or collaboratively make informed decisions about the child(s) health and safety.</a:t>
            </a:r>
            <a:endParaRPr lang="en-US" dirty="0" smtClean="0"/>
          </a:p>
        </p:txBody>
      </p:sp>
      <p:sp>
        <p:nvSpPr>
          <p:cNvPr id="8" name="Rounded Rectangle 7"/>
          <p:cNvSpPr/>
          <p:nvPr/>
        </p:nvSpPr>
        <p:spPr>
          <a:xfrm>
            <a:off x="411480" y="4800600"/>
            <a:ext cx="8229600" cy="1463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buSzPct val="90000"/>
              <a:defRPr/>
            </a:pPr>
            <a:r>
              <a:rPr lang="en-US" b="1" dirty="0" smtClean="0"/>
              <a:t>USER STORY 3:</a:t>
            </a:r>
          </a:p>
          <a:p>
            <a:pPr lvl="0">
              <a:buSzPct val="90000"/>
              <a:defRPr/>
            </a:pPr>
            <a:endParaRPr lang="en-US" sz="1000" dirty="0" smtClean="0"/>
          </a:p>
          <a:p>
            <a:pPr lvl="0">
              <a:buSzPct val="90000"/>
              <a:defRPr/>
            </a:pPr>
            <a:r>
              <a:rPr lang="en-US" dirty="0" smtClean="0"/>
              <a:t>As a foster parent, I want to be able to make changes to my profile so that it is reflective of my current family status so that my availability and type of placements is clear.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Monica cares most about…</a:t>
            </a:r>
            <a:endParaRPr lang="en-US" dirty="0"/>
          </a:p>
        </p:txBody>
      </p:sp>
      <p:sp>
        <p:nvSpPr>
          <p:cNvPr id="3" name="Content Placeholder 2"/>
          <p:cNvSpPr>
            <a:spLocks noGrp="1"/>
          </p:cNvSpPr>
          <p:nvPr>
            <p:ph idx="1"/>
          </p:nvPr>
        </p:nvSpPr>
        <p:spPr/>
        <p:txBody>
          <a:bodyPr/>
          <a:lstStyle/>
          <a:p>
            <a:pPr>
              <a:buNone/>
            </a:pPr>
            <a:r>
              <a:rPr lang="en-US" b="1" dirty="0" smtClean="0">
                <a:sym typeface="Wingdings" pitchFamily="2" charset="2"/>
              </a:rPr>
              <a:t>Best Placement	</a:t>
            </a:r>
          </a:p>
          <a:p>
            <a:pPr>
              <a:buFont typeface="Wingdings" pitchFamily="2" charset="2"/>
              <a:buChar char="ü"/>
            </a:pPr>
            <a:r>
              <a:rPr lang="en-US" sz="2400" dirty="0" smtClean="0">
                <a:sym typeface="Wingdings" pitchFamily="2" charset="2"/>
              </a:rPr>
              <a:t> </a:t>
            </a:r>
            <a:r>
              <a:rPr lang="en-US" sz="2400" dirty="0" smtClean="0">
                <a:sym typeface="Wingdings" pitchFamily="2" charset="2"/>
              </a:rPr>
              <a:t>Matching </a:t>
            </a:r>
            <a:r>
              <a:rPr lang="en-US" sz="2400" dirty="0" smtClean="0">
                <a:sym typeface="Wingdings" pitchFamily="2" charset="2"/>
              </a:rPr>
              <a:t>kids with the right families upfront </a:t>
            </a:r>
            <a:r>
              <a:rPr lang="en-US" sz="2400" dirty="0" smtClean="0">
                <a:sym typeface="Wingdings" pitchFamily="2" charset="2"/>
              </a:rPr>
              <a:t>will ensure greatest </a:t>
            </a:r>
            <a:r>
              <a:rPr lang="en-US" sz="2400" dirty="0" smtClean="0">
                <a:sym typeface="Wingdings" pitchFamily="2" charset="2"/>
              </a:rPr>
              <a:t>success</a:t>
            </a:r>
          </a:p>
          <a:p>
            <a:pPr>
              <a:buNone/>
            </a:pPr>
            <a:r>
              <a:rPr lang="en-US" b="1" dirty="0" smtClean="0">
                <a:sym typeface="Wingdings" pitchFamily="2" charset="2"/>
              </a:rPr>
              <a:t>24/7 Resources</a:t>
            </a:r>
          </a:p>
          <a:p>
            <a:pPr>
              <a:buFont typeface="Wingdings" pitchFamily="2" charset="2"/>
              <a:buChar char="ü"/>
            </a:pPr>
            <a:r>
              <a:rPr lang="en-US" sz="2400" dirty="0" smtClean="0">
                <a:sym typeface="Wingdings" pitchFamily="2" charset="2"/>
              </a:rPr>
              <a:t>Online </a:t>
            </a:r>
            <a:r>
              <a:rPr lang="en-US" sz="2400" dirty="0" smtClean="0">
                <a:sym typeface="Wingdings" pitchFamily="2" charset="2"/>
              </a:rPr>
              <a:t>mechanism to provide families with the </a:t>
            </a:r>
            <a:r>
              <a:rPr lang="en-US" sz="2400" dirty="0" smtClean="0">
                <a:sym typeface="Wingdings" pitchFamily="2" charset="2"/>
              </a:rPr>
              <a:t>information </a:t>
            </a:r>
            <a:r>
              <a:rPr lang="en-US" sz="2400" dirty="0" smtClean="0">
                <a:sym typeface="Wingdings" pitchFamily="2" charset="2"/>
              </a:rPr>
              <a:t>they need as quickly as possible</a:t>
            </a:r>
          </a:p>
          <a:p>
            <a:pPr>
              <a:buFont typeface="Wingdings" pitchFamily="2" charset="2"/>
              <a:buChar char="ü"/>
            </a:pPr>
            <a:r>
              <a:rPr lang="en-US" sz="2400" dirty="0" smtClean="0">
                <a:sym typeface="Wingdings" pitchFamily="2" charset="2"/>
              </a:rPr>
              <a:t>Ability </a:t>
            </a:r>
            <a:r>
              <a:rPr lang="en-US" sz="2400" dirty="0" smtClean="0">
                <a:sym typeface="Wingdings" pitchFamily="2" charset="2"/>
              </a:rPr>
              <a:t>to communicate with caseworker at all hours</a:t>
            </a:r>
          </a:p>
          <a:p>
            <a:pPr>
              <a:buNone/>
            </a:pPr>
            <a:r>
              <a:rPr lang="en-US" b="1" dirty="0" smtClean="0"/>
              <a:t>Ease of Entry</a:t>
            </a:r>
          </a:p>
          <a:p>
            <a:pPr>
              <a:buFont typeface="Wingdings" pitchFamily="2" charset="2"/>
              <a:buChar char="ü"/>
            </a:pPr>
            <a:r>
              <a:rPr lang="en-US" dirty="0" smtClean="0"/>
              <a:t> </a:t>
            </a:r>
            <a:r>
              <a:rPr lang="en-US" sz="2400" dirty="0" smtClean="0"/>
              <a:t>For </a:t>
            </a:r>
            <a:r>
              <a:rPr lang="en-US" sz="2400" dirty="0" smtClean="0"/>
              <a:t>facilitating recruitment</a:t>
            </a:r>
          </a:p>
          <a:p>
            <a:pPr>
              <a:buFont typeface="Wingdings" pitchFamily="2" charset="2"/>
              <a:buChar char="ü"/>
            </a:pPr>
            <a:r>
              <a:rPr lang="en-US" sz="2400" dirty="0" smtClean="0"/>
              <a:t> </a:t>
            </a:r>
            <a:r>
              <a:rPr lang="en-US" sz="2400" dirty="0" smtClean="0"/>
              <a:t>Assist </a:t>
            </a:r>
            <a:r>
              <a:rPr lang="en-US" sz="2400" dirty="0" smtClean="0"/>
              <a:t>her in advocating to friends and </a:t>
            </a:r>
            <a:r>
              <a:rPr lang="en-US" sz="2400" dirty="0" smtClean="0"/>
              <a:t>personal community </a:t>
            </a:r>
            <a:r>
              <a:rPr lang="en-US" sz="2400" dirty="0" smtClean="0"/>
              <a:t>about foster parenting</a:t>
            </a:r>
          </a:p>
          <a:p>
            <a:pPr>
              <a:buNone/>
            </a:pPr>
            <a:endParaRPr lang="en-US" dirty="0"/>
          </a:p>
        </p:txBody>
      </p:sp>
      <p:sp>
        <p:nvSpPr>
          <p:cNvPr id="4" name="Slide Number Placeholder 3"/>
          <p:cNvSpPr>
            <a:spLocks noGrp="1"/>
          </p:cNvSpPr>
          <p:nvPr>
            <p:ph type="sldNum" sz="quarter" idx="4"/>
          </p:nvPr>
        </p:nvSpPr>
        <p:spPr/>
        <p:txBody>
          <a:bodyPr/>
          <a:lstStyle/>
          <a:p>
            <a:fld id="{B4A4EE82-C70D-B54D-BDD1-77285D1B4288}"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Monica’s story</a:t>
            </a:r>
            <a:endParaRPr lang="en-US" dirty="0"/>
          </a:p>
        </p:txBody>
      </p:sp>
      <p:sp>
        <p:nvSpPr>
          <p:cNvPr id="4" name="Slide Number Placeholder 3"/>
          <p:cNvSpPr>
            <a:spLocks noGrp="1"/>
          </p:cNvSpPr>
          <p:nvPr>
            <p:ph type="sldNum" sz="quarter" idx="4"/>
          </p:nvPr>
        </p:nvSpPr>
        <p:spPr/>
        <p:txBody>
          <a:bodyPr/>
          <a:lstStyle/>
          <a:p>
            <a:fld id="{B4A4EE82-C70D-B54D-BDD1-77285D1B4288}" type="slidenum">
              <a:rPr lang="en-US" smtClean="0"/>
              <a:pPr/>
              <a:t>4</a:t>
            </a:fld>
            <a:endParaRPr lang="en-US" dirty="0"/>
          </a:p>
        </p:txBody>
      </p:sp>
      <p:sp>
        <p:nvSpPr>
          <p:cNvPr id="8" name="Subtitle 11"/>
          <p:cNvSpPr txBox="1">
            <a:spLocks/>
          </p:cNvSpPr>
          <p:nvPr/>
        </p:nvSpPr>
        <p:spPr>
          <a:xfrm>
            <a:off x="444183" y="1219200"/>
            <a:ext cx="8288337" cy="5329450"/>
          </a:xfrm>
          <a:prstGeom prst="roundRect">
            <a:avLst/>
          </a:prstGeom>
          <a:ln/>
        </p:spPr>
        <p:style>
          <a:lnRef idx="3">
            <a:schemeClr val="lt1"/>
          </a:lnRef>
          <a:fillRef idx="1">
            <a:schemeClr val="accent6"/>
          </a:fillRef>
          <a:effectRef idx="1">
            <a:schemeClr val="accent6"/>
          </a:effectRef>
          <a:fontRef idx="minor">
            <a:schemeClr val="lt1"/>
          </a:fontRef>
        </p:style>
        <p:txBody>
          <a:bodyPr vert="horz" wrap="square" lIns="91440" tIns="45720" rIns="91440" bIns="45720" rtlCol="0">
            <a:noAutofit/>
          </a:bodyPr>
          <a:lstStyle/>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500" b="1"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Personal:</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Monica grew up in a family with parents who were certified foster parents in California and therefore witnessed first hand the foster care dynamics from inside the home and on a relational level. Monica was impacted by the tough transitions the children weathered, in particular, when they were taken from the homes of their biological parents. </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She also empathized with other transitional challenges they experienced such as adjusting to new schools, environments, families, and relationships. She believes that  extensive support services for foster care parents are required for success especially in light of the lack that she personally witnessed.</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500" b="1"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Professional:</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Monica has also been engaged with the child welfare system from policy to implementation for most of her career . Her roles included managing State and County level programs as an Agency Official, and running the Florida and Colorado systems as a Regional and County Administrator. Sherry oversaw investigations, QA, response teams, and direct services. She also led case workers and interacted with foster care and adoption agencies within the context of community service organizations.  </a:t>
            </a: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endPar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Pct val="90000"/>
              <a:buFont typeface="Wingdings 3" pitchFamily="18" charset="2"/>
              <a:buNone/>
              <a:tabLst/>
              <a:defRPr/>
            </a:pPr>
            <a:r>
              <a:rPr kumimoji="0" lang="en-US" sz="1500" b="0" i="0" u="none" strike="noStrike" kern="1200" cap="none" spc="0" normalizeH="0" baseline="0" noProof="0" dirty="0" smtClean="0">
                <a:ln>
                  <a:noFill/>
                </a:ln>
                <a:solidFill>
                  <a:srgbClr val="000000">
                    <a:lumMod val="50000"/>
                    <a:lumOff val="50000"/>
                  </a:srgbClr>
                </a:solidFill>
                <a:effectLst>
                  <a:outerShdw blurRad="120650" dist="25400" dir="2700000" algn="tl" rotWithShape="0">
                    <a:srgbClr val="2A5C66">
                      <a:alpha val="35000"/>
                    </a:srgbClr>
                  </a:outerShdw>
                </a:effectLst>
                <a:uLnTx/>
                <a:uFillTx/>
                <a:latin typeface="Georgia" pitchFamily="18" charset="0"/>
                <a:ea typeface="+mn-ea"/>
                <a:cs typeface="+mn-cs"/>
              </a:rPr>
              <a:t>Monica is Vice President at Cambria Solutions.</a:t>
            </a:r>
          </a:p>
        </p:txBody>
      </p:sp>
    </p:spTree>
  </p:cSld>
  <p:clrMapOvr>
    <a:masterClrMapping/>
  </p:clrMapOvr>
</p:sld>
</file>

<file path=ppt/theme/theme1.xml><?xml version="1.0" encoding="utf-8"?>
<a:theme xmlns:a="http://schemas.openxmlformats.org/drawingml/2006/main" name="1_Cambria_presentation_template">
  <a:themeElements>
    <a:clrScheme name="Cambria">
      <a:dk1>
        <a:srgbClr val="2A5C66"/>
      </a:dk1>
      <a:lt1>
        <a:srgbClr val="008282"/>
      </a:lt1>
      <a:dk2>
        <a:srgbClr val="3C3C3C"/>
      </a:dk2>
      <a:lt2>
        <a:srgbClr val="FFFFFF"/>
      </a:lt2>
      <a:accent1>
        <a:srgbClr val="AAAAAA"/>
      </a:accent1>
      <a:accent2>
        <a:srgbClr val="E96239"/>
      </a:accent2>
      <a:accent3>
        <a:srgbClr val="E4DF06"/>
      </a:accent3>
      <a:accent4>
        <a:srgbClr val="2A5C66"/>
      </a:accent4>
      <a:accent5>
        <a:srgbClr val="DEDEDE"/>
      </a:accent5>
      <a:accent6>
        <a:srgbClr val="97DCE1"/>
      </a:accent6>
      <a:hlink>
        <a:srgbClr val="008282"/>
      </a:hlink>
      <a:folHlink>
        <a:srgbClr val="2A5C66"/>
      </a:folHlink>
    </a:clrScheme>
    <a:fontScheme name="Cambria">
      <a:majorFont>
        <a:latin typeface="Verdan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ambria">
      <a:dk1>
        <a:srgbClr val="2A5C66"/>
      </a:dk1>
      <a:lt1>
        <a:srgbClr val="00A19C"/>
      </a:lt1>
      <a:dk2>
        <a:srgbClr val="000000"/>
      </a:dk2>
      <a:lt2>
        <a:srgbClr val="FFFFFF"/>
      </a:lt2>
      <a:accent1>
        <a:srgbClr val="F26532"/>
      </a:accent1>
      <a:accent2>
        <a:srgbClr val="E9F235"/>
      </a:accent2>
      <a:accent3>
        <a:srgbClr val="00CFD2"/>
      </a:accent3>
      <a:accent4>
        <a:srgbClr val="FF9F66"/>
      </a:accent4>
      <a:accent5>
        <a:srgbClr val="8CCC34"/>
      </a:accent5>
      <a:accent6>
        <a:srgbClr val="FF35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ambria New 2">
      <a:dk1>
        <a:srgbClr val="2A5C66"/>
      </a:dk1>
      <a:lt1>
        <a:srgbClr val="008282"/>
      </a:lt1>
      <a:dk2>
        <a:srgbClr val="3C3C3C"/>
      </a:dk2>
      <a:lt2>
        <a:srgbClr val="FFFFFF"/>
      </a:lt2>
      <a:accent1>
        <a:srgbClr val="AAAAAA"/>
      </a:accent1>
      <a:accent2>
        <a:srgbClr val="F26532"/>
      </a:accent2>
      <a:accent3>
        <a:srgbClr val="E4DF06"/>
      </a:accent3>
      <a:accent4>
        <a:srgbClr val="2A5C66"/>
      </a:accent4>
      <a:accent5>
        <a:srgbClr val="DEDEDE"/>
      </a:accent5>
      <a:accent6>
        <a:srgbClr val="97DCE1"/>
      </a:accent6>
      <a:hlink>
        <a:srgbClr val="008282"/>
      </a:hlink>
      <a:folHlink>
        <a:srgbClr val="2A5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20BF7A75FD7C4A8FB823A7C1518292" ma:contentTypeVersion="2" ma:contentTypeDescription="Create a new document." ma:contentTypeScope="" ma:versionID="8173718662e4346b8ddb22aaf51368c4">
  <xsd:schema xmlns:xsd="http://www.w3.org/2001/XMLSchema" xmlns:xs="http://www.w3.org/2001/XMLSchema" xmlns:p="http://schemas.microsoft.com/office/2006/metadata/properties" xmlns:ns2="29be814f-e5d3-43ac-9b9b-06885a4da0ae" targetNamespace="http://schemas.microsoft.com/office/2006/metadata/properties" ma:root="true" ma:fieldsID="2dda0fdee86c3a2a34516785d0542a56" ns2:_="">
    <xsd:import namespace="29be814f-e5d3-43ac-9b9b-06885a4da0ae"/>
    <xsd:element name="properties">
      <xsd:complexType>
        <xsd:sequence>
          <xsd:element name="documentManagement">
            <xsd:complexType>
              <xsd:all>
                <xsd:element ref="ns2:Cont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e814f-e5d3-43ac-9b9b-06885a4da0ae" elementFormDefault="qualified">
    <xsd:import namespace="http://schemas.microsoft.com/office/2006/documentManagement/types"/>
    <xsd:import namespace="http://schemas.microsoft.com/office/infopath/2007/PartnerControls"/>
    <xsd:element name="Content_x0020_Category" ma:index="8" nillable="true" ma:displayName="Content Category" ma:default="General Office" ma:format="Dropdown" ma:internalName="Content_x0020_Category">
      <xsd:simpleType>
        <xsd:restriction base="dms:Choice">
          <xsd:enumeration value="Capture"/>
          <xsd:enumeration value="Contract"/>
          <xsd:enumeration value="General Office"/>
          <xsd:enumeration value="Marketing Collateral"/>
          <xsd:enumeration value="PMO - Internal"/>
          <xsd:enumeration value="PMO - Project"/>
          <xsd:enumeration value="Proposal"/>
          <xsd:enumeration value="Recruiting"/>
          <xsd:enumeration value="Resum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Category xmlns="29be814f-e5d3-43ac-9b9b-06885a4da0ae">General Office</Content_x0020_Category>
  </documentManagement>
</p:properties>
</file>

<file path=customXml/itemProps1.xml><?xml version="1.0" encoding="utf-8"?>
<ds:datastoreItem xmlns:ds="http://schemas.openxmlformats.org/officeDocument/2006/customXml" ds:itemID="{9224AB88-1ABC-46C7-B2A1-E6645C4B3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be814f-e5d3-43ac-9b9b-06885a4da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6EABFE-0D27-4A3E-AD75-F617EADA44CF}">
  <ds:schemaRefs>
    <ds:schemaRef ds:uri="http://schemas.microsoft.com/sharepoint/v3/contenttype/forms"/>
  </ds:schemaRefs>
</ds:datastoreItem>
</file>

<file path=customXml/itemProps3.xml><?xml version="1.0" encoding="utf-8"?>
<ds:datastoreItem xmlns:ds="http://schemas.openxmlformats.org/officeDocument/2006/customXml" ds:itemID="{F75CF900-111C-4342-AAA0-7BB583EEDECA}">
  <ds:schemaRefs>
    <ds:schemaRef ds:uri="http://schemas.microsoft.com/office/2006/metadata/properties"/>
    <ds:schemaRef ds:uri="http://schemas.microsoft.com/office/infopath/2007/PartnerControls"/>
    <ds:schemaRef ds:uri="29be814f-e5d3-43ac-9b9b-06885a4da0ae"/>
  </ds:schemaRefs>
</ds:datastoreItem>
</file>

<file path=docProps/app.xml><?xml version="1.0" encoding="utf-8"?>
<Properties xmlns="http://schemas.openxmlformats.org/officeDocument/2006/extended-properties" xmlns:vt="http://schemas.openxmlformats.org/officeDocument/2006/docPropsVTypes">
  <Template/>
  <TotalTime>3072</TotalTime>
  <Words>348</Words>
  <Application>Microsoft Office PowerPoint</Application>
  <PresentationFormat>On-screen Show (4:3)</PresentationFormat>
  <Paragraphs>41</Paragraphs>
  <Slides>4</Slides>
  <Notes>0</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1_Cambria_presentation_template</vt:lpstr>
      <vt:lpstr>Custom Design</vt:lpstr>
      <vt:lpstr>1_Custom Design</vt:lpstr>
      <vt:lpstr>Our first persona</vt:lpstr>
      <vt:lpstr>user stories</vt:lpstr>
      <vt:lpstr>Monica cares most about…</vt:lpstr>
      <vt:lpstr>Monica’s story</vt:lpstr>
    </vt:vector>
  </TitlesOfParts>
  <Company>Cambria Solutions,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Forrester</dc:creator>
  <dc:description>Created by:_x000d_
Cambria Solutions, Inc._x000d_
1050 20th Street, Suite 275_x000d_
Sacramento, CA 95811_x000d_
(916) 326-4446</dc:description>
  <cp:lastModifiedBy>Jennifer Morrison</cp:lastModifiedBy>
  <cp:revision>98</cp:revision>
  <cp:lastPrinted>2013-12-30T19:30:00Z</cp:lastPrinted>
  <dcterms:created xsi:type="dcterms:W3CDTF">2013-09-23T23:31:16Z</dcterms:created>
  <dcterms:modified xsi:type="dcterms:W3CDTF">2016-05-29T18:14:52Z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0x0101005520BF7A75FD7C4A8FB823A7C1518292</vt:lpwstr>
  </property>
</Properties>
</file>