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  <p:sldMasterId id="2147483654" r:id="rId5"/>
    <p:sldMasterId id="2147483656" r:id="rId6"/>
  </p:sldMasterIdLst>
  <p:notesMasterIdLst>
    <p:notesMasterId r:id="rId10"/>
  </p:notesMasterIdLst>
  <p:handoutMasterIdLst>
    <p:handoutMasterId r:id="rId11"/>
  </p:handoutMasterIdLst>
  <p:sldIdLst>
    <p:sldId id="279" r:id="rId7"/>
    <p:sldId id="280" r:id="rId8"/>
    <p:sldId id="281" r:id="rId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74">
          <p15:clr>
            <a:srgbClr val="A4A3A4"/>
          </p15:clr>
        </p15:guide>
        <p15:guide id="2" orient="horz" pos="2165">
          <p15:clr>
            <a:srgbClr val="A4A3A4"/>
          </p15:clr>
        </p15:guide>
        <p15:guide id="3" orient="horz" pos="1309">
          <p15:clr>
            <a:srgbClr val="A4A3A4"/>
          </p15:clr>
        </p15:guide>
        <p15:guide id="4" orient="horz" pos="1599">
          <p15:clr>
            <a:srgbClr val="A4A3A4"/>
          </p15:clr>
        </p15:guide>
        <p15:guide id="5" orient="horz" pos="4143">
          <p15:clr>
            <a:srgbClr val="A4A3A4"/>
          </p15:clr>
        </p15:guide>
        <p15:guide id="6" pos="289">
          <p15:clr>
            <a:srgbClr val="A4A3A4"/>
          </p15:clr>
        </p15:guide>
        <p15:guide id="7" pos="2863">
          <p15:clr>
            <a:srgbClr val="A4A3A4"/>
          </p15:clr>
        </p15:guide>
        <p15:guide id="8" pos="55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565B"/>
    <a:srgbClr val="008282"/>
    <a:srgbClr val="ECECEC"/>
    <a:srgbClr val="F4FFFF"/>
    <a:srgbClr val="EDFFFF"/>
    <a:srgbClr val="F4F8F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8" autoAdjust="0"/>
    <p:restoredTop sz="94434" autoAdjust="0"/>
  </p:normalViewPr>
  <p:slideViewPr>
    <p:cSldViewPr snapToObjects="1">
      <p:cViewPr varScale="1">
        <p:scale>
          <a:sx n="79" d="100"/>
          <a:sy n="79" d="100"/>
        </p:scale>
        <p:origin x="-1380" y="-78"/>
      </p:cViewPr>
      <p:guideLst>
        <p:guide orient="horz" pos="774"/>
        <p:guide orient="horz" pos="2165"/>
        <p:guide orient="horz" pos="1309"/>
        <p:guide orient="horz" pos="1599"/>
        <p:guide orient="horz" pos="4143"/>
        <p:guide pos="289"/>
        <p:guide pos="2863"/>
        <p:guide pos="550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42FD1D2-ACA6-6D4E-8B73-71DF09392A82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8022E1-6AD6-7A44-828B-F82BCFC862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571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0F12EA9-E7AC-AA41-BEB7-B19F7A8A4E88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7677294-2858-8B4E-A59E-85C4DE296E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80372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77294-2858-8B4E-A59E-85C4DE296ED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2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77294-2858-8B4E-A59E-85C4DE296ED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3423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77294-2858-8B4E-A59E-85C4DE296ED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054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143000"/>
            <a:ext cx="8321040" cy="548640"/>
          </a:xfrm>
        </p:spPr>
        <p:txBody>
          <a:bodyPr wrap="square">
            <a:sp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1480" y="1828800"/>
            <a:ext cx="8321040" cy="4617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11480" y="73143"/>
            <a:ext cx="8321040" cy="897666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93636" y="6593317"/>
            <a:ext cx="450364" cy="276999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b="0" i="0">
                <a:solidFill>
                  <a:schemeClr val="bg2"/>
                </a:solidFill>
                <a:latin typeface="Verdana Bold"/>
                <a:cs typeface="Verdana Bold"/>
              </a:defRPr>
            </a:lvl1pPr>
          </a:lstStyle>
          <a:p>
            <a:fld id="{B4A4EE82-C70D-B54D-BDD1-77285D1B4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966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ort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599" y="69466"/>
            <a:ext cx="8686800" cy="509648"/>
          </a:xfrm>
        </p:spPr>
        <p:txBody>
          <a:bodyPr anchor="t" anchorCtr="0">
            <a:noAutofit/>
          </a:bodyPr>
          <a:lstStyle>
            <a:lvl1pPr algn="l">
              <a:lnSpc>
                <a:spcPts val="3200"/>
              </a:lnSpc>
              <a:defRPr sz="1600">
                <a:solidFill>
                  <a:srgbClr val="554D5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6628-1A01-9741-8A8B-916D51547CC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8599" y="467270"/>
            <a:ext cx="8686800" cy="36807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 i="0" spc="0">
                <a:latin typeface="Arial"/>
                <a:cs typeface="Arial"/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86371" y="6409451"/>
            <a:ext cx="7422445" cy="0"/>
          </a:xfrm>
          <a:prstGeom prst="line">
            <a:avLst/>
          </a:prstGeom>
          <a:ln w="12700">
            <a:solidFill>
              <a:srgbClr val="554D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C_Horz_RGB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357" y="6217599"/>
            <a:ext cx="1190450" cy="4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149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7" y="1228726"/>
            <a:ext cx="8264525" cy="2073276"/>
          </a:xfrm>
          <a:prstGeom prst="rect">
            <a:avLst/>
          </a:prstGeom>
        </p:spPr>
        <p:txBody>
          <a:bodyPr wrap="square"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7" y="3309552"/>
            <a:ext cx="8264525" cy="3124586"/>
          </a:xfrm>
        </p:spPr>
        <p:txBody>
          <a:bodyPr wrap="square">
            <a:no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  <a:effectLst>
                  <a:outerShdw blurRad="120650" dist="25400" dir="2700000" algn="tl" rotWithShape="0">
                    <a:schemeClr val="tx1">
                      <a:alpha val="35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0878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743200"/>
            <a:ext cx="9144000" cy="3091935"/>
          </a:xfrm>
          <a:prstGeom prst="rect">
            <a:avLst/>
          </a:prstGeom>
          <a:solidFill>
            <a:srgbClr val="EDFFFF"/>
          </a:solidFill>
          <a:ln>
            <a:noFill/>
          </a:ln>
          <a:effectLst>
            <a:glow rad="101600">
              <a:schemeClr val="tx2">
                <a:alpha val="12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8" y="2971800"/>
            <a:ext cx="8264525" cy="914400"/>
          </a:xfrm>
          <a:prstGeom prst="rect">
            <a:avLst/>
          </a:prstGeom>
        </p:spPr>
        <p:txBody>
          <a:bodyPr anchor="b" anchorCtr="0"/>
          <a:lstStyle>
            <a:lvl1pPr>
              <a:defRPr b="1" i="0"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3886200"/>
            <a:ext cx="8264525" cy="9144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8789" y="4969318"/>
            <a:ext cx="5568950" cy="745682"/>
          </a:xfrm>
          <a:prstGeom prst="rect">
            <a:avLst/>
          </a:prstGeo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 descr="Cambria_Logo_NoTagline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52528" y="4995863"/>
            <a:ext cx="2423160" cy="6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74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143000"/>
            <a:ext cx="8321040" cy="5303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93636" y="6593317"/>
            <a:ext cx="450364" cy="276999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b="0" i="0">
                <a:solidFill>
                  <a:schemeClr val="bg2"/>
                </a:solidFill>
                <a:latin typeface="Verdana Bold"/>
                <a:cs typeface="Verdana Bold"/>
              </a:defRPr>
            </a:lvl1pPr>
          </a:lstStyle>
          <a:p>
            <a:fld id="{B4A4EE82-C70D-B54D-BDD1-77285D1B4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475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73144"/>
            <a:ext cx="8321040" cy="8976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143000"/>
            <a:ext cx="4114800" cy="5303520"/>
          </a:xfrm>
        </p:spPr>
        <p:txBody>
          <a:bodyPr/>
          <a:lstStyle>
            <a:lvl1pPr>
              <a:defRPr sz="2800"/>
            </a:lvl1pPr>
            <a:lvl2pPr>
              <a:spcBef>
                <a:spcPts val="300"/>
              </a:spcBef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8" y="1143000"/>
            <a:ext cx="4114800" cy="5303520"/>
          </a:xfrm>
        </p:spPr>
        <p:txBody>
          <a:bodyPr/>
          <a:lstStyle>
            <a:lvl1pPr>
              <a:defRPr sz="2800"/>
            </a:lvl1pPr>
            <a:lvl2pPr>
              <a:spcBef>
                <a:spcPts val="300"/>
              </a:spcBef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93636" y="6593317"/>
            <a:ext cx="450364" cy="276999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b="0" i="0">
                <a:solidFill>
                  <a:schemeClr val="bg2"/>
                </a:solidFill>
                <a:latin typeface="Verdana Bold"/>
                <a:cs typeface="Verdana Bold"/>
              </a:defRPr>
            </a:lvl1pPr>
          </a:lstStyle>
          <a:p>
            <a:fld id="{B4A4EE82-C70D-B54D-BDD1-77285D1B4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188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73144"/>
            <a:ext cx="8321040" cy="89766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143000"/>
            <a:ext cx="4114800" cy="461665"/>
          </a:xfrm>
        </p:spPr>
        <p:txBody>
          <a:bodyPr anchor="t">
            <a:spAutoFit/>
          </a:bodyPr>
          <a:lstStyle>
            <a:lvl1pPr marL="0" indent="0">
              <a:buNone/>
              <a:defRPr sz="2400" b="1">
                <a:solidFill>
                  <a:srgbClr val="00828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828800"/>
            <a:ext cx="4114800" cy="4617720"/>
          </a:xfrm>
        </p:spPr>
        <p:txBody>
          <a:bodyPr/>
          <a:lstStyle>
            <a:lvl1pPr>
              <a:defRPr sz="2400"/>
            </a:lvl1pPr>
            <a:lvl2pPr>
              <a:spcBef>
                <a:spcPts val="300"/>
              </a:spcBef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143000"/>
            <a:ext cx="4114800" cy="461665"/>
          </a:xfrm>
        </p:spPr>
        <p:txBody>
          <a:bodyPr anchor="t">
            <a:spAutoFit/>
          </a:bodyPr>
          <a:lstStyle>
            <a:lvl1pPr marL="0" indent="0">
              <a:buNone/>
              <a:defRPr sz="2400" b="1">
                <a:solidFill>
                  <a:srgbClr val="00828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114800" cy="4617720"/>
          </a:xfrm>
        </p:spPr>
        <p:txBody>
          <a:bodyPr/>
          <a:lstStyle>
            <a:lvl1pPr>
              <a:defRPr sz="2400"/>
            </a:lvl1pPr>
            <a:lvl2pPr>
              <a:spcBef>
                <a:spcPts val="300"/>
              </a:spcBef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693636" y="6593317"/>
            <a:ext cx="450364" cy="276999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b="0" i="0">
                <a:solidFill>
                  <a:schemeClr val="bg2"/>
                </a:solidFill>
                <a:latin typeface="Verdana Bold"/>
                <a:cs typeface="Verdana Bold"/>
              </a:defRPr>
            </a:lvl1pPr>
          </a:lstStyle>
          <a:p>
            <a:fld id="{B4A4EE82-C70D-B54D-BDD1-77285D1B4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037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143000"/>
            <a:ext cx="8321040" cy="54864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1480" y="1828800"/>
            <a:ext cx="8321040" cy="461772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600"/>
              </a:spcBef>
              <a:buFont typeface="Wingdings 3" pitchFamily="18" charset="2"/>
              <a:buChar char=""/>
              <a:defRPr/>
            </a:lvl1pPr>
            <a:lvl2pPr marL="914400" indent="-457200">
              <a:spcBef>
                <a:spcPts val="200"/>
              </a:spcBef>
              <a:defRPr/>
            </a:lvl2pPr>
            <a:lvl3pPr indent="-365760">
              <a:spcBef>
                <a:spcPts val="200"/>
              </a:spcBef>
              <a:buFont typeface="Vladimir Script" pitchFamily="66" charset="0"/>
              <a:buChar char="&gt;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11480" y="73143"/>
            <a:ext cx="8321040" cy="897666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93636" y="6593317"/>
            <a:ext cx="450364" cy="276999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b="0" i="0">
                <a:solidFill>
                  <a:schemeClr val="bg2"/>
                </a:solidFill>
                <a:latin typeface="Verdana Bold"/>
                <a:cs typeface="Verdana Bold"/>
              </a:defRPr>
            </a:lvl1pPr>
          </a:lstStyle>
          <a:p>
            <a:fld id="{B4A4EE82-C70D-B54D-BDD1-77285D1B4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966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143000"/>
            <a:ext cx="4114800" cy="5303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5303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93636" y="6593317"/>
            <a:ext cx="450364" cy="276999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b="0" i="0">
                <a:solidFill>
                  <a:schemeClr val="bg2"/>
                </a:solidFill>
                <a:latin typeface="Verdana Bold"/>
                <a:cs typeface="Verdana Bold"/>
              </a:defRPr>
            </a:lvl1pPr>
          </a:lstStyle>
          <a:p>
            <a:fld id="{B4A4EE82-C70D-B54D-BDD1-77285D1B42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11480" y="73143"/>
            <a:ext cx="8321040" cy="897666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188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143000"/>
            <a:ext cx="4114800" cy="46166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None/>
              <a:defRPr sz="2400" b="1">
                <a:solidFill>
                  <a:srgbClr val="00828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828800"/>
            <a:ext cx="4114800" cy="46177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143000"/>
            <a:ext cx="4114800" cy="46166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None/>
              <a:defRPr sz="2400" b="1">
                <a:solidFill>
                  <a:srgbClr val="00828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114800" cy="46177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693636" y="6593317"/>
            <a:ext cx="450364" cy="276999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b="0" i="0">
                <a:solidFill>
                  <a:schemeClr val="bg2"/>
                </a:solidFill>
                <a:latin typeface="Verdana Bold"/>
                <a:cs typeface="Verdana Bold"/>
              </a:defRPr>
            </a:lvl1pPr>
          </a:lstStyle>
          <a:p>
            <a:fld id="{B4A4EE82-C70D-B54D-BDD1-77285D1B42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11480" y="73143"/>
            <a:ext cx="8321040" cy="897666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037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FB55-4CB5-4CB8-978D-9FA6F1C558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926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1638" y="226394"/>
            <a:ext cx="8345487" cy="26096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27010" y="6616451"/>
            <a:ext cx="1219200" cy="16927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9669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alpha val="12000"/>
              </a:schemeClr>
            </a:gs>
            <a:gs pos="100000">
              <a:srgbClr val="FFFFFF">
                <a:alpha val="11000"/>
              </a:srgbClr>
            </a:gs>
            <a:gs pos="0">
              <a:schemeClr val="bg2">
                <a:alpha val="0"/>
              </a:schemeClr>
            </a:gs>
            <a:gs pos="100000">
              <a:srgbClr val="FFFFFF">
                <a:alpha val="11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3065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82550" dist="22987" dir="5400000" algn="tl" rotWithShape="0">
              <a:srgbClr val="000000">
                <a:alpha val="4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73144"/>
            <a:ext cx="8321040" cy="897666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143000"/>
            <a:ext cx="8321040" cy="5303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 </a:t>
            </a:r>
            <a:r>
              <a:rPr lang="en-US" dirty="0" err="1" smtClean="0"/>
              <a:t>fjkdsjfklds</a:t>
            </a:r>
            <a:r>
              <a:rPr lang="en-US" dirty="0" smtClean="0"/>
              <a:t> </a:t>
            </a:r>
            <a:r>
              <a:rPr lang="en-US" dirty="0" err="1" smtClean="0"/>
              <a:t>dsjkfdsklfjdsklfds</a:t>
            </a:r>
            <a:r>
              <a:rPr lang="en-US" dirty="0" smtClean="0"/>
              <a:t> </a:t>
            </a:r>
            <a:r>
              <a:rPr lang="en-US" dirty="0" err="1" smtClean="0"/>
              <a:t>kljfdslkfj</a:t>
            </a:r>
            <a:r>
              <a:rPr lang="en-US" dirty="0" smtClean="0"/>
              <a:t> </a:t>
            </a:r>
            <a:r>
              <a:rPr lang="en-US" dirty="0" err="1" smtClean="0"/>
              <a:t>dslkfjdskl</a:t>
            </a:r>
            <a:endParaRPr lang="en-US" dirty="0" smtClean="0"/>
          </a:p>
          <a:p>
            <a:pPr lvl="1"/>
            <a:r>
              <a:rPr lang="en-US" dirty="0" smtClean="0"/>
              <a:t>Second level </a:t>
            </a:r>
            <a:r>
              <a:rPr lang="en-US" dirty="0" err="1" smtClean="0"/>
              <a:t>kljfdskljfdklsjfdslkfjdskl</a:t>
            </a:r>
            <a:r>
              <a:rPr lang="en-US" dirty="0" smtClean="0"/>
              <a:t> </a:t>
            </a:r>
            <a:r>
              <a:rPr lang="en-US" dirty="0" err="1" smtClean="0"/>
              <a:t>jdslkfjd</a:t>
            </a:r>
            <a:r>
              <a:rPr lang="en-US" dirty="0" smtClean="0"/>
              <a:t> </a:t>
            </a:r>
            <a:r>
              <a:rPr lang="en-US" dirty="0" err="1" smtClean="0"/>
              <a:t>jfkldsjfdskjf</a:t>
            </a:r>
            <a:r>
              <a:rPr lang="en-US" dirty="0" smtClean="0"/>
              <a:t> </a:t>
            </a:r>
            <a:r>
              <a:rPr lang="en-US" dirty="0" err="1" smtClean="0"/>
              <a:t>dslkjf</a:t>
            </a:r>
            <a:r>
              <a:rPr lang="en-US" dirty="0" smtClean="0"/>
              <a:t> </a:t>
            </a:r>
            <a:r>
              <a:rPr lang="en-US" dirty="0" err="1" smtClean="0"/>
              <a:t>dslfjdslk</a:t>
            </a:r>
            <a:endParaRPr lang="en-US" dirty="0" smtClean="0"/>
          </a:p>
          <a:p>
            <a:pPr lvl="2"/>
            <a:r>
              <a:rPr lang="en-US" dirty="0" smtClean="0"/>
              <a:t>Third level </a:t>
            </a:r>
            <a:r>
              <a:rPr lang="en-US" dirty="0" err="1" smtClean="0"/>
              <a:t>kljsdkfjsd</a:t>
            </a:r>
            <a:r>
              <a:rPr lang="en-US" dirty="0" smtClean="0"/>
              <a:t> </a:t>
            </a:r>
            <a:r>
              <a:rPr lang="en-US" dirty="0" err="1" smtClean="0"/>
              <a:t>fjd</a:t>
            </a:r>
            <a:r>
              <a:rPr lang="en-US" dirty="0" smtClean="0"/>
              <a:t> </a:t>
            </a:r>
            <a:r>
              <a:rPr lang="en-US" dirty="0" err="1" smtClean="0"/>
              <a:t>slkfjs</a:t>
            </a:r>
            <a:r>
              <a:rPr lang="en-US" dirty="0" smtClean="0"/>
              <a:t> </a:t>
            </a:r>
            <a:r>
              <a:rPr lang="en-US" dirty="0" err="1" smtClean="0"/>
              <a:t>ksjdk</a:t>
            </a:r>
            <a:r>
              <a:rPr lang="en-US" dirty="0" smtClean="0"/>
              <a:t> </a:t>
            </a:r>
            <a:r>
              <a:rPr lang="en-US" dirty="0" err="1" smtClean="0"/>
              <a:t>jlkdjs</a:t>
            </a:r>
            <a:r>
              <a:rPr lang="en-US" dirty="0" smtClean="0"/>
              <a:t> </a:t>
            </a:r>
            <a:r>
              <a:rPr lang="en-US" dirty="0" err="1" smtClean="0"/>
              <a:t>kdjskl</a:t>
            </a:r>
            <a:r>
              <a:rPr lang="en-US" dirty="0" smtClean="0"/>
              <a:t> </a:t>
            </a:r>
            <a:r>
              <a:rPr lang="en-US" dirty="0" err="1" smtClean="0"/>
              <a:t>djsfksdjfk</a:t>
            </a:r>
            <a:r>
              <a:rPr lang="en-US" dirty="0" smtClean="0"/>
              <a:t> </a:t>
            </a:r>
            <a:r>
              <a:rPr lang="en-US" dirty="0" err="1" smtClean="0"/>
              <a:t>dsjlfdskj</a:t>
            </a:r>
            <a:r>
              <a:rPr lang="en-US" dirty="0" smtClean="0"/>
              <a:t> </a:t>
            </a:r>
            <a:r>
              <a:rPr lang="en-US" dirty="0" err="1" smtClean="0"/>
              <a:t>dsjfdslk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6589531"/>
            <a:ext cx="9144000" cy="268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93636" y="6589531"/>
            <a:ext cx="450364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 b="0" i="0">
                <a:solidFill>
                  <a:schemeClr val="bg2"/>
                </a:solidFill>
                <a:latin typeface="Verdana Bold"/>
                <a:cs typeface="Verdana Bold"/>
              </a:defRPr>
            </a:lvl1pPr>
          </a:lstStyle>
          <a:p>
            <a:fld id="{B4A4EE82-C70D-B54D-BDD1-77285D1B4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338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49" r:id="rId5"/>
    <p:sldLayoutId id="2147483652" r:id="rId6"/>
    <p:sldLayoutId id="2147483653" r:id="rId7"/>
    <p:sldLayoutId id="2147483663" r:id="rId8"/>
    <p:sldLayoutId id="2147483664" r:id="rId9"/>
    <p:sldLayoutId id="2147483665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 cap="all" baseline="0">
          <a:solidFill>
            <a:schemeClr val="bg2"/>
          </a:solidFill>
          <a:latin typeface="Verdana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spcBef>
          <a:spcPts val="600"/>
        </a:spcBef>
        <a:buSzPct val="90000"/>
        <a:buFont typeface="Wingdings 3" pitchFamily="18" charset="2"/>
        <a:buChar char=""/>
        <a:defRPr sz="2800" kern="1200">
          <a:solidFill>
            <a:schemeClr val="tx1"/>
          </a:solidFill>
          <a:latin typeface="Georgia"/>
          <a:ea typeface="+mn-ea"/>
          <a:cs typeface="+mn-cs"/>
        </a:defRPr>
      </a:lvl1pPr>
      <a:lvl2pPr marL="914400" indent="-457200" algn="l" defTabSz="457200" rtl="0" eaLnBrk="1" latinLnBrk="0" hangingPunct="1">
        <a:spcBef>
          <a:spcPts val="400"/>
        </a:spcBef>
        <a:buSzPct val="100000"/>
        <a:buFont typeface="Wingdings" charset="2"/>
        <a:buChar char="Ø"/>
        <a:defRPr sz="2400" kern="1200">
          <a:solidFill>
            <a:schemeClr val="tx1"/>
          </a:solidFill>
          <a:latin typeface="Georgia"/>
          <a:ea typeface="+mn-ea"/>
          <a:cs typeface="+mn-cs"/>
        </a:defRPr>
      </a:lvl2pPr>
      <a:lvl3pPr marL="1257300" indent="-365760" algn="l" defTabSz="457200" rtl="0" eaLnBrk="1" latinLnBrk="0" hangingPunct="1">
        <a:spcBef>
          <a:spcPts val="300"/>
        </a:spcBef>
        <a:buFont typeface="Lucida Grande"/>
        <a:buChar char="&gt;"/>
        <a:tabLst/>
        <a:defRPr sz="20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228726"/>
            <a:ext cx="8321040" cy="536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11480" y="73142"/>
            <a:ext cx="8321040" cy="1069857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904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 cap="all" baseline="0">
          <a:solidFill>
            <a:schemeClr val="bg2"/>
          </a:solidFill>
          <a:latin typeface="Verdana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spcBef>
          <a:spcPts val="600"/>
        </a:spcBef>
        <a:buSzPct val="90000"/>
        <a:buFont typeface="Wingdings 3" pitchFamily="18" charset="2"/>
        <a:buChar char=""/>
        <a:defRPr sz="3200" kern="1200">
          <a:solidFill>
            <a:schemeClr val="bg2"/>
          </a:solidFill>
          <a:latin typeface="Georgia"/>
          <a:ea typeface="+mn-ea"/>
          <a:cs typeface="+mn-cs"/>
        </a:defRPr>
      </a:lvl1pPr>
      <a:lvl2pPr marL="914400" indent="-457200" algn="l" defTabSz="457200" rtl="0" eaLnBrk="1" latinLnBrk="0" hangingPunct="1">
        <a:spcBef>
          <a:spcPts val="300"/>
        </a:spcBef>
        <a:buFont typeface="Wingdings" pitchFamily="2" charset="2"/>
        <a:buChar char="Ø"/>
        <a:defRPr sz="2800" kern="1200">
          <a:solidFill>
            <a:schemeClr val="bg2"/>
          </a:solidFill>
          <a:latin typeface="Georgia"/>
          <a:ea typeface="+mn-ea"/>
          <a:cs typeface="+mn-cs"/>
        </a:defRPr>
      </a:lvl2pPr>
      <a:lvl3pPr marL="1280160" indent="-365125" algn="l" defTabSz="457200" rtl="0" eaLnBrk="1" latinLnBrk="0" hangingPunct="1">
        <a:spcBef>
          <a:spcPts val="300"/>
        </a:spcBef>
        <a:buFont typeface="Vladimir Script" pitchFamily="66" charset="0"/>
        <a:buChar char="&gt;"/>
        <a:defRPr sz="2400" kern="1200">
          <a:solidFill>
            <a:schemeClr val="bg2"/>
          </a:solidFill>
          <a:latin typeface="Georgi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2"/>
          </a:solidFill>
          <a:latin typeface="Georgi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2"/>
          </a:solidFill>
          <a:latin typeface="Georgi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3010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Arial Black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600" kern="1200" baseline="0">
          <a:solidFill>
            <a:schemeClr val="tx1"/>
          </a:solidFill>
          <a:latin typeface="Georgia"/>
          <a:ea typeface="+mn-ea"/>
          <a:cs typeface="+mn-cs"/>
        </a:defRPr>
      </a:lvl1pPr>
      <a:lvl2pPr marL="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 baseline="0">
          <a:solidFill>
            <a:schemeClr val="tx1"/>
          </a:solidFill>
          <a:latin typeface="Georgia"/>
          <a:ea typeface="+mn-ea"/>
          <a:cs typeface="+mn-cs"/>
        </a:defRPr>
      </a:lvl2pPr>
      <a:lvl3pPr marL="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tx1"/>
          </a:solidFill>
          <a:latin typeface="Georgia"/>
          <a:ea typeface="+mn-ea"/>
          <a:cs typeface="+mn-cs"/>
        </a:defRPr>
      </a:lvl3pPr>
      <a:lvl4pPr marL="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 baseline="0">
          <a:solidFill>
            <a:schemeClr val="tx1"/>
          </a:solidFill>
          <a:latin typeface="Georgia"/>
          <a:ea typeface="+mn-ea"/>
          <a:cs typeface="+mn-cs"/>
        </a:defRPr>
      </a:lvl4pPr>
      <a:lvl5pPr marL="0" indent="-228600" algn="l" defTabSz="457200" rtl="0" eaLnBrk="1" latinLnBrk="0" hangingPunct="1">
        <a:spcBef>
          <a:spcPct val="20000"/>
        </a:spcBef>
        <a:buFont typeface="Arial"/>
        <a:buChar char="»"/>
        <a:defRPr sz="1600" kern="1200" baseline="0">
          <a:solidFill>
            <a:schemeClr val="tx1"/>
          </a:solidFill>
          <a:latin typeface="Georgi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11480" y="1176610"/>
            <a:ext cx="8321040" cy="461665"/>
          </a:xfrm>
        </p:spPr>
        <p:txBody>
          <a:bodyPr/>
          <a:lstStyle/>
          <a:p>
            <a:r>
              <a:rPr lang="en-US" sz="2400" dirty="0"/>
              <a:t>For </a:t>
            </a:r>
            <a:r>
              <a:rPr lang="en-US" sz="2400" dirty="0" smtClean="0"/>
              <a:t>desktop and laptop browsing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A4EE82-C70D-B54D-BDD1-77285D1B428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21676"/>
            <a:ext cx="3603048" cy="20240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69" y="4073055"/>
            <a:ext cx="3517697" cy="19813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3666" y="1929425"/>
            <a:ext cx="3383573" cy="1908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600" y="3045790"/>
            <a:ext cx="3657917" cy="20545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452" y="4247506"/>
            <a:ext cx="3505504" cy="19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25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11480" y="1143000"/>
            <a:ext cx="8321040" cy="461665"/>
          </a:xfrm>
        </p:spPr>
        <p:txBody>
          <a:bodyPr/>
          <a:lstStyle/>
          <a:p>
            <a:r>
              <a:rPr lang="en-US" sz="2400" dirty="0" smtClean="0"/>
              <a:t>Convenient use from tablets including Android, iPad, etc.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A4EE82-C70D-B54D-BDD1-77285D1B428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20" y="2249327"/>
            <a:ext cx="2603218" cy="1956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18" y="4048280"/>
            <a:ext cx="2676376" cy="2005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838" y="1776856"/>
            <a:ext cx="2694666" cy="2024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9663" y="3051498"/>
            <a:ext cx="2664183" cy="1999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4104241"/>
            <a:ext cx="2786113" cy="20911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6829" y="1910235"/>
            <a:ext cx="2719052" cy="2042337"/>
          </a:xfrm>
          <a:prstGeom prst="rect">
            <a:avLst/>
          </a:prstGeom>
        </p:spPr>
      </p:pic>
      <p:pic>
        <p:nvPicPr>
          <p:cNvPr id="19" name="Picture 7" descr="7095e125-95fe-4a8d-bc73-e52d6c686f19@exch0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5038" y="3585598"/>
            <a:ext cx="2682944" cy="201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858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11480" y="1143000"/>
            <a:ext cx="8321040" cy="461665"/>
          </a:xfrm>
        </p:spPr>
        <p:txBody>
          <a:bodyPr/>
          <a:lstStyle/>
          <a:p>
            <a:r>
              <a:rPr lang="en-US" sz="2400" dirty="0" smtClean="0"/>
              <a:t>Responsive for mobile phones including Android, iPad, etc</a:t>
            </a:r>
            <a:r>
              <a:rPr lang="en-US" sz="2400" dirty="0"/>
              <a:t>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Mobile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A4EE82-C70D-B54D-BDD1-77285D1B428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07" y="2179498"/>
            <a:ext cx="1548518" cy="2755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88" y="3243939"/>
            <a:ext cx="1615580" cy="28714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1944463"/>
            <a:ext cx="1633870" cy="2901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7631" y="2795666"/>
            <a:ext cx="1688738" cy="30055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4094" y="3643174"/>
            <a:ext cx="1579001" cy="281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3061" y="2134283"/>
            <a:ext cx="1700931" cy="30177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1395" y="3487203"/>
            <a:ext cx="1633870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27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ambria_presentation_template">
  <a:themeElements>
    <a:clrScheme name="Cambria">
      <a:dk1>
        <a:srgbClr val="2A5C66"/>
      </a:dk1>
      <a:lt1>
        <a:srgbClr val="008282"/>
      </a:lt1>
      <a:dk2>
        <a:srgbClr val="3C3C3C"/>
      </a:dk2>
      <a:lt2>
        <a:srgbClr val="FFFFFF"/>
      </a:lt2>
      <a:accent1>
        <a:srgbClr val="AAAAAA"/>
      </a:accent1>
      <a:accent2>
        <a:srgbClr val="E96239"/>
      </a:accent2>
      <a:accent3>
        <a:srgbClr val="E4DF06"/>
      </a:accent3>
      <a:accent4>
        <a:srgbClr val="2A5C66"/>
      </a:accent4>
      <a:accent5>
        <a:srgbClr val="DEDEDE"/>
      </a:accent5>
      <a:accent6>
        <a:srgbClr val="97DCE1"/>
      </a:accent6>
      <a:hlink>
        <a:srgbClr val="008282"/>
      </a:hlink>
      <a:folHlink>
        <a:srgbClr val="2A5C66"/>
      </a:folHlink>
    </a:clrScheme>
    <a:fontScheme name="Cambria">
      <a:majorFont>
        <a:latin typeface="Verdan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ambria">
      <a:dk1>
        <a:srgbClr val="2A5C66"/>
      </a:dk1>
      <a:lt1>
        <a:srgbClr val="00A19C"/>
      </a:lt1>
      <a:dk2>
        <a:srgbClr val="000000"/>
      </a:dk2>
      <a:lt2>
        <a:srgbClr val="FFFFFF"/>
      </a:lt2>
      <a:accent1>
        <a:srgbClr val="F26532"/>
      </a:accent1>
      <a:accent2>
        <a:srgbClr val="E9F235"/>
      </a:accent2>
      <a:accent3>
        <a:srgbClr val="00CFD2"/>
      </a:accent3>
      <a:accent4>
        <a:srgbClr val="FF9F66"/>
      </a:accent4>
      <a:accent5>
        <a:srgbClr val="8CCC34"/>
      </a:accent5>
      <a:accent6>
        <a:srgbClr val="FF35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Cambria New 2">
      <a:dk1>
        <a:srgbClr val="2A5C66"/>
      </a:dk1>
      <a:lt1>
        <a:srgbClr val="008282"/>
      </a:lt1>
      <a:dk2>
        <a:srgbClr val="3C3C3C"/>
      </a:dk2>
      <a:lt2>
        <a:srgbClr val="FFFFFF"/>
      </a:lt2>
      <a:accent1>
        <a:srgbClr val="AAAAAA"/>
      </a:accent1>
      <a:accent2>
        <a:srgbClr val="F26532"/>
      </a:accent2>
      <a:accent3>
        <a:srgbClr val="E4DF06"/>
      </a:accent3>
      <a:accent4>
        <a:srgbClr val="2A5C66"/>
      </a:accent4>
      <a:accent5>
        <a:srgbClr val="DEDEDE"/>
      </a:accent5>
      <a:accent6>
        <a:srgbClr val="97DCE1"/>
      </a:accent6>
      <a:hlink>
        <a:srgbClr val="008282"/>
      </a:hlink>
      <a:folHlink>
        <a:srgbClr val="2A5C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637C33EAD80A4D8AAF16B69E9CA4DB" ma:contentTypeVersion="0" ma:contentTypeDescription="Create a new document." ma:contentTypeScope="" ma:versionID="82ea27057060bd8bee91843e756504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6EABFE-0D27-4A3E-AD75-F617EADA44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5CF900-111C-4342-AAA0-7BB583EEDEC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16DB2E2-40A1-4F94-BFDB-BB88BD1D7E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(1)</Template>
  <TotalTime>7637</TotalTime>
  <Words>36</Words>
  <Application>Microsoft Office PowerPoint</Application>
  <PresentationFormat>On-screen Show (4:3)</PresentationFormat>
  <Paragraphs>12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1_Cambria_presentation_template</vt:lpstr>
      <vt:lpstr>Custom Design</vt:lpstr>
      <vt:lpstr>1_Custom Design</vt:lpstr>
      <vt:lpstr>Desktop</vt:lpstr>
      <vt:lpstr>Tablets</vt:lpstr>
      <vt:lpstr>Mobile</vt:lpstr>
    </vt:vector>
  </TitlesOfParts>
  <Company>Cambria Solutions,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Schaub</dc:creator>
  <dc:description>Created by:_x000d_
Cambria Solutions, Inc._x000d_
1050 20th Street, Suite 275_x000d_
Sacramento, CA 95811_x000d_
(916) 326-4446</dc:description>
  <cp:lastModifiedBy>Jennifer Morrison</cp:lastModifiedBy>
  <cp:revision>147</cp:revision>
  <cp:lastPrinted>2015-10-08T15:36:03Z</cp:lastPrinted>
  <dcterms:created xsi:type="dcterms:W3CDTF">2014-07-02T22:54:09Z</dcterms:created>
  <dcterms:modified xsi:type="dcterms:W3CDTF">2016-06-08T07:24:34Z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0x0101001C637C33EAD80A4D8AAF16B69E9CA4DB</vt:lpwstr>
  </property>
</Properties>
</file>