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3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7A3E-A82F-4AB0-93D8-A1B5BBD13DA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8CEE6-5EDE-4A35-8814-44E7EC398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7A3E-A82F-4AB0-93D8-A1B5BBD13DA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8CEE6-5EDE-4A35-8814-44E7EC398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7A3E-A82F-4AB0-93D8-A1B5BBD13DA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8CEE6-5EDE-4A35-8814-44E7EC398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7A3E-A82F-4AB0-93D8-A1B5BBD13DA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8CEE6-5EDE-4A35-8814-44E7EC398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7A3E-A82F-4AB0-93D8-A1B5BBD13DA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8CEE6-5EDE-4A35-8814-44E7EC398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7A3E-A82F-4AB0-93D8-A1B5BBD13DA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8CEE6-5EDE-4A35-8814-44E7EC398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7A3E-A82F-4AB0-93D8-A1B5BBD13DA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8CEE6-5EDE-4A35-8814-44E7EC398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7A3E-A82F-4AB0-93D8-A1B5BBD13DA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8CEE6-5EDE-4A35-8814-44E7EC398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7A3E-A82F-4AB0-93D8-A1B5BBD13DA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8CEE6-5EDE-4A35-8814-44E7EC398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7A3E-A82F-4AB0-93D8-A1B5BBD13DA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8CEE6-5EDE-4A35-8814-44E7EC398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7A3E-A82F-4AB0-93D8-A1B5BBD13DA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8CEE6-5EDE-4A35-8814-44E7EC398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27A3E-A82F-4AB0-93D8-A1B5BBD13DA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8CEE6-5EDE-4A35-8814-44E7EC398B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mbriaSolutions/ADPQRFI-75001/blob/master/artifacts/The%20Team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Bring in Experienced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þ"/>
            </a:pPr>
            <a:r>
              <a:rPr lang="en-US" sz="1900" dirty="0" smtClean="0"/>
              <a:t>Member(s) of the team have experience building popular, high-traffic digital services</a:t>
            </a:r>
          </a:p>
          <a:p>
            <a:pPr>
              <a:buFont typeface="Wingdings" pitchFamily="2" charset="2"/>
              <a:buChar char="þ"/>
            </a:pPr>
            <a:r>
              <a:rPr lang="en-US" sz="1900" dirty="0" smtClean="0"/>
              <a:t>Member(s) of the team have experience designing mobile and web applications</a:t>
            </a:r>
          </a:p>
          <a:p>
            <a:pPr>
              <a:buFont typeface="Wingdings" pitchFamily="2" charset="2"/>
              <a:buChar char="þ"/>
            </a:pPr>
            <a:r>
              <a:rPr lang="en-US" sz="1900" dirty="0" smtClean="0"/>
              <a:t>Member(s) of the team have experience using automated testing frameworks</a:t>
            </a:r>
          </a:p>
          <a:p>
            <a:pPr>
              <a:buFont typeface="Wingdings" pitchFamily="2" charset="2"/>
              <a:buChar char="þ"/>
            </a:pPr>
            <a:r>
              <a:rPr lang="en-US" sz="1900" dirty="0" smtClean="0"/>
              <a:t>Member(s) of the team have experience with modern development and operations (</a:t>
            </a:r>
            <a:r>
              <a:rPr lang="en-US" sz="1900" dirty="0" err="1" smtClean="0"/>
              <a:t>DevOps</a:t>
            </a:r>
            <a:r>
              <a:rPr lang="en-US" sz="1900" dirty="0" smtClean="0"/>
              <a:t>) techniques like continuous integration and continuous deployment</a:t>
            </a:r>
          </a:p>
          <a:p>
            <a:pPr>
              <a:buFont typeface="Wingdings" pitchFamily="2" charset="2"/>
              <a:buChar char="þ"/>
            </a:pPr>
            <a:r>
              <a:rPr lang="en-US" sz="1900" dirty="0" smtClean="0"/>
              <a:t>Member(s) of the team have experience securing digital services</a:t>
            </a:r>
          </a:p>
          <a:p>
            <a:pPr>
              <a:buFont typeface="Wingdings" pitchFamily="2" charset="2"/>
              <a:buChar char="q"/>
            </a:pPr>
            <a:r>
              <a:rPr lang="en-US" sz="1900" dirty="0" smtClean="0"/>
              <a:t>A Federal contracting officer is on the internal team if a third party will be used for development work</a:t>
            </a:r>
          </a:p>
          <a:p>
            <a:pPr>
              <a:buFont typeface="Wingdings" pitchFamily="2" charset="2"/>
              <a:buChar char="q"/>
            </a:pPr>
            <a:r>
              <a:rPr lang="en-US" sz="1900" dirty="0" smtClean="0"/>
              <a:t>A Federal budget officer is on the internal team or is a partner</a:t>
            </a:r>
          </a:p>
          <a:p>
            <a:pPr>
              <a:buFont typeface="Wingdings" pitchFamily="2" charset="2"/>
              <a:buChar char="q"/>
            </a:pPr>
            <a:r>
              <a:rPr lang="en-US" sz="1900" dirty="0" smtClean="0"/>
              <a:t>The appropriate privacy, civil liberties, and/or legal advisor for the </a:t>
            </a:r>
            <a:r>
              <a:rPr lang="en-US" sz="1900" dirty="0" smtClean="0"/>
              <a:t>department </a:t>
            </a:r>
            <a:r>
              <a:rPr lang="en-US" sz="1900" dirty="0" smtClean="0"/>
              <a:t>or agency is a </a:t>
            </a:r>
            <a:r>
              <a:rPr lang="en-US" sz="1900" dirty="0" smtClean="0"/>
              <a:t>partner</a:t>
            </a:r>
          </a:p>
          <a:p>
            <a:pPr>
              <a:buNone/>
            </a:pPr>
            <a:r>
              <a:rPr lang="en-US" sz="1900" dirty="0" smtClean="0">
                <a:hlinkClick r:id="rId2"/>
              </a:rPr>
              <a:t>The team</a:t>
            </a:r>
            <a:endParaRPr lang="en-US" sz="1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93636" y="6593317"/>
            <a:ext cx="450364" cy="276999"/>
          </a:xfrm>
          <a:prstGeom prst="rect">
            <a:avLst/>
          </a:prstGeom>
        </p:spPr>
        <p:txBody>
          <a:bodyPr/>
          <a:lstStyle/>
          <a:p>
            <a:fld id="{B4A4EE82-C70D-B54D-BDD1-77285D1B428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7. Bring in Experienced teams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 Bring in Experienced teams</dc:title>
  <dc:creator>Jennifer Morrison</dc:creator>
  <cp:lastModifiedBy>Jennifer Morrison</cp:lastModifiedBy>
  <cp:revision>1</cp:revision>
  <dcterms:created xsi:type="dcterms:W3CDTF">2016-06-06T08:41:59Z</dcterms:created>
  <dcterms:modified xsi:type="dcterms:W3CDTF">2016-06-06T08:42:32Z</dcterms:modified>
</cp:coreProperties>
</file>