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 id="2147483654" r:id="rId5"/>
    <p:sldMasterId id="2147483656" r:id="rId6"/>
  </p:sldMasterIdLst>
  <p:notesMasterIdLst>
    <p:notesMasterId r:id="rId9"/>
  </p:notesMasterIdLst>
  <p:handoutMasterIdLst>
    <p:handoutMasterId r:id="rId10"/>
  </p:handoutMasterIdLst>
  <p:sldIdLst>
    <p:sldId id="264" r:id="rId7"/>
    <p:sldId id="265"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74">
          <p15:clr>
            <a:srgbClr val="A4A3A4"/>
          </p15:clr>
        </p15:guide>
        <p15:guide id="2" orient="horz" pos="2165">
          <p15:clr>
            <a:srgbClr val="A4A3A4"/>
          </p15:clr>
        </p15:guide>
        <p15:guide id="3" orient="horz" pos="1309">
          <p15:clr>
            <a:srgbClr val="A4A3A4"/>
          </p15:clr>
        </p15:guide>
        <p15:guide id="4" orient="horz" pos="1599">
          <p15:clr>
            <a:srgbClr val="A4A3A4"/>
          </p15:clr>
        </p15:guide>
        <p15:guide id="5" orient="horz" pos="4143">
          <p15:clr>
            <a:srgbClr val="A4A3A4"/>
          </p15:clr>
        </p15:guide>
        <p15:guide id="6" pos="289">
          <p15:clr>
            <a:srgbClr val="A4A3A4"/>
          </p15:clr>
        </p15:guide>
        <p15:guide id="7" pos="2863">
          <p15:clr>
            <a:srgbClr val="A4A3A4"/>
          </p15:clr>
        </p15:guide>
        <p15:guide id="8" pos="550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haub, Lauren (CoveredCA)" initials="SL(" lastIdx="2" clrIdx="0">
    <p:extLst>
      <p:ext uri="{19B8F6BF-5375-455C-9EA6-DF929625EA0E}">
        <p15:presenceInfo xmlns:p15="http://schemas.microsoft.com/office/powerpoint/2012/main" userId="S-1-5-21-2847421635-2626711533-3026931094-7264" providerId="AD"/>
      </p:ext>
    </p:extLst>
  </p:cmAuthor>
  <p:cmAuthor id="2" name="Denise Tugade" initials="DT" lastIdx="6" clrIdx="1">
    <p:extLst>
      <p:ext uri="{19B8F6BF-5375-455C-9EA6-DF929625EA0E}">
        <p15:presenceInfo xmlns:p15="http://schemas.microsoft.com/office/powerpoint/2012/main" userId="Denise Tugad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65B"/>
    <a:srgbClr val="ECECEC"/>
    <a:srgbClr val="008282"/>
    <a:srgbClr val="EDFFFF"/>
    <a:srgbClr val="F4FFFF"/>
    <a:srgbClr val="F4F8F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70" d="100"/>
          <a:sy n="70" d="100"/>
        </p:scale>
        <p:origin x="1386" y="60"/>
      </p:cViewPr>
      <p:guideLst>
        <p:guide orient="horz" pos="774"/>
        <p:guide orient="horz" pos="2165"/>
        <p:guide orient="horz" pos="1309"/>
        <p:guide orient="horz" pos="1599"/>
        <p:guide orient="horz" pos="4143"/>
        <p:guide pos="289"/>
        <p:guide pos="2863"/>
        <p:guide pos="5505"/>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9-20T10:30:47.618" idx="1">
    <p:pos x="3372" y="2437"/>
    <p:text>Helpful Hints: (1) Focus on end goals that focus on what the persona could get out of using a well-designed product or service. (2) Experience goals should also be included and will describe how the persona wants to feel when using a product</p:text>
    <p:extLst mod="1">
      <p:ext uri="{C676402C-5697-4E1C-873F-D02D1690AC5C}">
        <p15:threadingInfo xmlns:p15="http://schemas.microsoft.com/office/powerpoint/2012/main" timeZoneBias="420"/>
      </p:ext>
    </p:extLst>
  </p:cm>
  <p:cm authorId="1" dt="2016-09-20T10:33:09.646" idx="2">
    <p:pos x="2457" y="1744"/>
    <p:text>Helpful Hints: Focus first on the workflow and behavior patterns, goals, environment, and attitudes of the persona—the information that's critical for design—without adding any personality.</p:text>
    <p:extLst mod="1">
      <p:ext uri="{C676402C-5697-4E1C-873F-D02D1690AC5C}">
        <p15:threadingInfo xmlns:p15="http://schemas.microsoft.com/office/powerpoint/2012/main" timeZoneBias="420"/>
      </p:ext>
    </p:extLst>
  </p:cm>
  <p:cm authorId="2" dt="2016-09-22T11:35:38.631" idx="6">
    <p:pos x="2457" y="1840"/>
    <p:text>Include the industry and focus of the persona</p:text>
    <p:extLst>
      <p:ext uri="{C676402C-5697-4E1C-873F-D02D1690AC5C}">
        <p15:threadingInfo xmlns:p15="http://schemas.microsoft.com/office/powerpoint/2012/main" timeZoneBias="420">
          <p15:parentCm authorId="1" idx="2"/>
        </p15:threadingInfo>
      </p:ext>
    </p:extLst>
  </p:cm>
  <p:cm authorId="2" dt="2016-09-22T11:22:08.294" idx="2">
    <p:pos x="2324" y="3642"/>
    <p:text>Helpful Hints: What special skills, talents or experiences does this persona leverages in their daily life?</p:text>
    <p:extLst>
      <p:ext uri="{C676402C-5697-4E1C-873F-D02D1690AC5C}">
        <p15:threadingInfo xmlns:p15="http://schemas.microsoft.com/office/powerpoint/2012/main" timeZoneBias="420"/>
      </p:ext>
    </p:extLst>
  </p:cm>
  <p:cm authorId="2" dt="2016-09-22T11:29:04.238" idx="3">
    <p:pos x="5387" y="1705"/>
    <p:text>Helpful Hints: What technologies does this persona have access to, what are they fluent in? What special needs might they have?</p:text>
    <p:extLst mod="1">
      <p:ext uri="{C676402C-5697-4E1C-873F-D02D1690AC5C}">
        <p15:threadingInfo xmlns:p15="http://schemas.microsoft.com/office/powerpoint/2012/main" timeZoneBias="420"/>
      </p:ext>
    </p:extLst>
  </p:cm>
  <p:cm authorId="2" dt="2016-09-22T11:31:44.005" idx="4">
    <p:pos x="3714" y="487"/>
    <p:text>Helpful Hints: What drives this persona's decision making?</p:text>
    <p:extLst mod="1">
      <p:ext uri="{C676402C-5697-4E1C-873F-D02D1690AC5C}">
        <p15:threadingInfo xmlns:p15="http://schemas.microsoft.com/office/powerpoint/2012/main" timeZoneBias="420"/>
      </p:ext>
    </p:extLst>
  </p:cm>
  <p:cm authorId="2" dt="2016-09-22T11:33:25.362" idx="5">
    <p:pos x="2184" y="1291"/>
    <p:text>Helpfult Hints: A quote that defines this persona</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2FD1D2-ACA6-6D4E-8B73-71DF09392A82}" type="datetimeFigureOut">
              <a:rPr lang="en-US" smtClean="0"/>
              <a:pPr/>
              <a:t>9/22/2016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8022E1-6AD6-7A44-828B-F82BCFC86283}" type="slidenum">
              <a:rPr lang="en-US" smtClean="0"/>
              <a:pPr/>
              <a:t>‹#›</a:t>
            </a:fld>
            <a:endParaRPr lang="en-US"/>
          </a:p>
        </p:txBody>
      </p:sp>
    </p:spTree>
    <p:extLst>
      <p:ext uri="{BB962C8B-B14F-4D97-AF65-F5344CB8AC3E}">
        <p14:creationId xmlns:p14="http://schemas.microsoft.com/office/powerpoint/2010/main" val="1315711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F12EA9-E7AC-AA41-BEB7-B19F7A8A4E88}" type="datetimeFigureOut">
              <a:rPr lang="en-US" smtClean="0"/>
              <a:pPr/>
              <a:t>9/22/2016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677294-2858-8B4E-A59E-85C4DE296ED7}" type="slidenum">
              <a:rPr lang="en-US" smtClean="0"/>
              <a:pPr/>
              <a:t>‹#›</a:t>
            </a:fld>
            <a:endParaRPr lang="en-US"/>
          </a:p>
        </p:txBody>
      </p:sp>
    </p:spTree>
    <p:extLst>
      <p:ext uri="{BB962C8B-B14F-4D97-AF65-F5344CB8AC3E}">
        <p14:creationId xmlns:p14="http://schemas.microsoft.com/office/powerpoint/2010/main" val="152803724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1480" y="1143000"/>
            <a:ext cx="8321040" cy="548640"/>
          </a:xfrm>
        </p:spPr>
        <p:txBody>
          <a:bodyPr wrap="square">
            <a:spAutoFit/>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8" name="Text Placeholder 7"/>
          <p:cNvSpPr>
            <a:spLocks noGrp="1"/>
          </p:cNvSpPr>
          <p:nvPr>
            <p:ph type="body" sz="quarter" idx="13"/>
          </p:nvPr>
        </p:nvSpPr>
        <p:spPr>
          <a:xfrm>
            <a:off x="411480" y="1828800"/>
            <a:ext cx="8321040" cy="461772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5" name="Title Placeholder 1"/>
          <p:cNvSpPr>
            <a:spLocks noGrp="1"/>
          </p:cNvSpPr>
          <p:nvPr>
            <p:ph type="title"/>
          </p:nvPr>
        </p:nvSpPr>
        <p:spPr>
          <a:xfrm>
            <a:off x="411480" y="73143"/>
            <a:ext cx="8321040" cy="897666"/>
          </a:xfrm>
          <a:prstGeom prst="rect">
            <a:avLst/>
          </a:prstGeom>
        </p:spPr>
        <p:txBody>
          <a:bodyPr vert="horz" wrap="square" lIns="91440" tIns="45720" rIns="91440" bIns="45720" rtlCol="0" anchor="ctr" anchorCtr="0">
            <a:noAutofit/>
          </a:bodyPr>
          <a:lstStyle/>
          <a:p>
            <a:r>
              <a:rPr lang="en-US" smtClean="0"/>
              <a:t>Click to edit Master title style</a:t>
            </a:r>
            <a:endParaRPr lang="en-US" dirty="0"/>
          </a:p>
        </p:txBody>
      </p:sp>
      <p:sp>
        <p:nvSpPr>
          <p:cNvPr id="6" name="Slide Number Placeholder 7"/>
          <p:cNvSpPr>
            <a:spLocks noGrp="1"/>
          </p:cNvSpPr>
          <p:nvPr>
            <p:ph type="sldNum" sz="quarter" idx="4"/>
          </p:nvPr>
        </p:nvSpPr>
        <p:spPr>
          <a:xfrm>
            <a:off x="8693636" y="6593317"/>
            <a:ext cx="450364" cy="276999"/>
          </a:xfrm>
          <a:prstGeom prst="rect">
            <a:avLst/>
          </a:prstGeom>
          <a:solidFill>
            <a:schemeClr val="accent2"/>
          </a:solidFill>
        </p:spPr>
        <p:txBody>
          <a:bodyPr vert="horz" wrap="none" lIns="91440" tIns="45720" rIns="91440" bIns="45720" rtlCol="0" anchor="ctr">
            <a:spAutoFit/>
          </a:bodyPr>
          <a:lstStyle>
            <a:lvl1pPr algn="r">
              <a:defRPr sz="1200" b="0" i="0">
                <a:solidFill>
                  <a:schemeClr val="bg2"/>
                </a:solidFill>
                <a:latin typeface="Verdana Bold"/>
                <a:cs typeface="Verdana Bold"/>
              </a:defRPr>
            </a:lvl1pPr>
          </a:lstStyle>
          <a:p>
            <a:fld id="{B4A4EE82-C70D-B54D-BDD1-77285D1B4288}" type="slidenum">
              <a:rPr lang="en-US" smtClean="0"/>
              <a:pPr/>
              <a:t>‹#›</a:t>
            </a:fld>
            <a:endParaRPr lang="en-US" dirty="0"/>
          </a:p>
        </p:txBody>
      </p:sp>
    </p:spTree>
    <p:extLst>
      <p:ext uri="{BB962C8B-B14F-4D97-AF65-F5344CB8AC3E}">
        <p14:creationId xmlns:p14="http://schemas.microsoft.com/office/powerpoint/2010/main" val="4159660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11480" y="1143000"/>
            <a:ext cx="8321040" cy="530352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4" name="Slide Number Placeholder 7"/>
          <p:cNvSpPr>
            <a:spLocks noGrp="1"/>
          </p:cNvSpPr>
          <p:nvPr>
            <p:ph type="sldNum" sz="quarter" idx="4"/>
          </p:nvPr>
        </p:nvSpPr>
        <p:spPr>
          <a:xfrm>
            <a:off x="8693636" y="6593317"/>
            <a:ext cx="450364" cy="276999"/>
          </a:xfrm>
          <a:prstGeom prst="rect">
            <a:avLst/>
          </a:prstGeom>
          <a:solidFill>
            <a:schemeClr val="accent2"/>
          </a:solidFill>
        </p:spPr>
        <p:txBody>
          <a:bodyPr vert="horz" wrap="none" lIns="91440" tIns="45720" rIns="91440" bIns="45720" rtlCol="0" anchor="ctr">
            <a:spAutoFit/>
          </a:bodyPr>
          <a:lstStyle>
            <a:lvl1pPr algn="r">
              <a:defRPr sz="1200" b="0" i="0">
                <a:solidFill>
                  <a:schemeClr val="bg2"/>
                </a:solidFill>
                <a:latin typeface="Verdana Bold"/>
                <a:cs typeface="Verdana Bold"/>
              </a:defRPr>
            </a:lvl1pPr>
          </a:lstStyle>
          <a:p>
            <a:fld id="{B4A4EE82-C70D-B54D-BDD1-77285D1B4288}" type="slidenum">
              <a:rPr lang="en-US" smtClean="0"/>
              <a:pPr/>
              <a:t>‹#›</a:t>
            </a:fld>
            <a:endParaRPr lang="en-US" dirty="0"/>
          </a:p>
        </p:txBody>
      </p:sp>
    </p:spTree>
    <p:extLst>
      <p:ext uri="{BB962C8B-B14F-4D97-AF65-F5344CB8AC3E}">
        <p14:creationId xmlns:p14="http://schemas.microsoft.com/office/powerpoint/2010/main" val="3174758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11480" y="73144"/>
            <a:ext cx="8321040" cy="897666"/>
          </a:xfrm>
        </p:spPr>
        <p:txBody>
          <a:bodyPr/>
          <a:lstStyle/>
          <a:p>
            <a:r>
              <a:rPr lang="en-US" smtClean="0"/>
              <a:t>Click to edit Master title style</a:t>
            </a:r>
            <a:endParaRPr lang="en-US" dirty="0"/>
          </a:p>
        </p:txBody>
      </p:sp>
      <p:sp>
        <p:nvSpPr>
          <p:cNvPr id="3" name="Content Placeholder 2"/>
          <p:cNvSpPr>
            <a:spLocks noGrp="1"/>
          </p:cNvSpPr>
          <p:nvPr>
            <p:ph sz="half" idx="1" hasCustomPrompt="1"/>
          </p:nvPr>
        </p:nvSpPr>
        <p:spPr>
          <a:xfrm>
            <a:off x="411480" y="1143000"/>
            <a:ext cx="4114800" cy="5303520"/>
          </a:xfrm>
        </p:spPr>
        <p:txBody>
          <a:bodyPr/>
          <a:lstStyle>
            <a:lvl1pPr>
              <a:defRPr sz="2800"/>
            </a:lvl1pPr>
            <a:lvl2pPr>
              <a:spcBef>
                <a:spcPts val="300"/>
              </a:spcBef>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648198" y="1143000"/>
            <a:ext cx="4114800" cy="5303520"/>
          </a:xfrm>
        </p:spPr>
        <p:txBody>
          <a:bodyPr/>
          <a:lstStyle>
            <a:lvl1pPr>
              <a:defRPr sz="2800"/>
            </a:lvl1pPr>
            <a:lvl2pPr>
              <a:spcBef>
                <a:spcPts val="300"/>
              </a:spcBef>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5" name="Slide Number Placeholder 7"/>
          <p:cNvSpPr>
            <a:spLocks noGrp="1"/>
          </p:cNvSpPr>
          <p:nvPr>
            <p:ph type="sldNum" sz="quarter" idx="4"/>
          </p:nvPr>
        </p:nvSpPr>
        <p:spPr>
          <a:xfrm>
            <a:off x="8693636" y="6593317"/>
            <a:ext cx="450364" cy="276999"/>
          </a:xfrm>
          <a:prstGeom prst="rect">
            <a:avLst/>
          </a:prstGeom>
          <a:solidFill>
            <a:schemeClr val="accent2"/>
          </a:solidFill>
        </p:spPr>
        <p:txBody>
          <a:bodyPr vert="horz" wrap="none" lIns="91440" tIns="45720" rIns="91440" bIns="45720" rtlCol="0" anchor="ctr">
            <a:spAutoFit/>
          </a:bodyPr>
          <a:lstStyle>
            <a:lvl1pPr algn="r">
              <a:defRPr sz="1200" b="0" i="0">
                <a:solidFill>
                  <a:schemeClr val="bg2"/>
                </a:solidFill>
                <a:latin typeface="Verdana Bold"/>
                <a:cs typeface="Verdana Bold"/>
              </a:defRPr>
            </a:lvl1pPr>
          </a:lstStyle>
          <a:p>
            <a:fld id="{B4A4EE82-C70D-B54D-BDD1-77285D1B4288}" type="slidenum">
              <a:rPr lang="en-US" smtClean="0"/>
              <a:pPr/>
              <a:t>‹#›</a:t>
            </a:fld>
            <a:endParaRPr lang="en-US" dirty="0"/>
          </a:p>
        </p:txBody>
      </p:sp>
    </p:spTree>
    <p:extLst>
      <p:ext uri="{BB962C8B-B14F-4D97-AF65-F5344CB8AC3E}">
        <p14:creationId xmlns:p14="http://schemas.microsoft.com/office/powerpoint/2010/main" val="2551887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11480" y="73144"/>
            <a:ext cx="8321040" cy="897666"/>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11480" y="1143000"/>
            <a:ext cx="4114800" cy="461665"/>
          </a:xfrm>
        </p:spPr>
        <p:txBody>
          <a:bodyPr anchor="t">
            <a:spAutoFit/>
          </a:bodyPr>
          <a:lstStyle>
            <a:lvl1pPr marL="0" indent="0">
              <a:buNone/>
              <a:defRPr sz="2400" b="1">
                <a:solidFill>
                  <a:srgbClr val="00828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11480" y="1828800"/>
            <a:ext cx="4114800" cy="4617720"/>
          </a:xfrm>
        </p:spPr>
        <p:txBody>
          <a:bodyPr/>
          <a:lstStyle>
            <a:lvl1pPr>
              <a:defRPr sz="2400"/>
            </a:lvl1pPr>
            <a:lvl2pPr>
              <a:spcBef>
                <a:spcPts val="300"/>
              </a:spcBef>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5" name="Text Placeholder 4"/>
          <p:cNvSpPr>
            <a:spLocks noGrp="1"/>
          </p:cNvSpPr>
          <p:nvPr>
            <p:ph type="body" sz="quarter" idx="3"/>
          </p:nvPr>
        </p:nvSpPr>
        <p:spPr>
          <a:xfrm>
            <a:off x="4645024" y="1143000"/>
            <a:ext cx="4114800" cy="461665"/>
          </a:xfrm>
        </p:spPr>
        <p:txBody>
          <a:bodyPr anchor="t">
            <a:spAutoFit/>
          </a:bodyPr>
          <a:lstStyle>
            <a:lvl1pPr marL="0" indent="0">
              <a:buNone/>
              <a:defRPr sz="2400" b="1">
                <a:solidFill>
                  <a:srgbClr val="00828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828800"/>
            <a:ext cx="4114800" cy="4617720"/>
          </a:xfrm>
        </p:spPr>
        <p:txBody>
          <a:bodyPr/>
          <a:lstStyle>
            <a:lvl1pPr>
              <a:defRPr sz="2400"/>
            </a:lvl1pPr>
            <a:lvl2pPr>
              <a:spcBef>
                <a:spcPts val="300"/>
              </a:spcBef>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7" name="Slide Number Placeholder 7"/>
          <p:cNvSpPr>
            <a:spLocks noGrp="1"/>
          </p:cNvSpPr>
          <p:nvPr>
            <p:ph type="sldNum" sz="quarter" idx="10"/>
          </p:nvPr>
        </p:nvSpPr>
        <p:spPr>
          <a:xfrm>
            <a:off x="8693636" y="6593317"/>
            <a:ext cx="450364" cy="276999"/>
          </a:xfrm>
          <a:prstGeom prst="rect">
            <a:avLst/>
          </a:prstGeom>
          <a:solidFill>
            <a:schemeClr val="accent2"/>
          </a:solidFill>
        </p:spPr>
        <p:txBody>
          <a:bodyPr vert="horz" wrap="none" lIns="91440" tIns="45720" rIns="91440" bIns="45720" rtlCol="0" anchor="ctr">
            <a:spAutoFit/>
          </a:bodyPr>
          <a:lstStyle>
            <a:lvl1pPr algn="r">
              <a:defRPr sz="1200" b="0" i="0">
                <a:solidFill>
                  <a:schemeClr val="bg2"/>
                </a:solidFill>
                <a:latin typeface="Verdana Bold"/>
                <a:cs typeface="Verdana Bold"/>
              </a:defRPr>
            </a:lvl1pPr>
          </a:lstStyle>
          <a:p>
            <a:fld id="{B4A4EE82-C70D-B54D-BDD1-77285D1B4288}" type="slidenum">
              <a:rPr lang="en-US" smtClean="0"/>
              <a:pPr/>
              <a:t>‹#›</a:t>
            </a:fld>
            <a:endParaRPr lang="en-US" dirty="0"/>
          </a:p>
        </p:txBody>
      </p:sp>
    </p:spTree>
    <p:extLst>
      <p:ext uri="{BB962C8B-B14F-4D97-AF65-F5344CB8AC3E}">
        <p14:creationId xmlns:p14="http://schemas.microsoft.com/office/powerpoint/2010/main" val="1210375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1480" y="1143000"/>
            <a:ext cx="8321040" cy="548640"/>
          </a:xfrm>
          <a:prstGeom prst="rect">
            <a:avLst/>
          </a:prstGeom>
        </p:spPr>
        <p:txBody>
          <a:bodyPr wrap="square">
            <a:spAutoFit/>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8" name="Text Placeholder 7"/>
          <p:cNvSpPr>
            <a:spLocks noGrp="1"/>
          </p:cNvSpPr>
          <p:nvPr>
            <p:ph type="body" sz="quarter" idx="13"/>
          </p:nvPr>
        </p:nvSpPr>
        <p:spPr>
          <a:xfrm>
            <a:off x="411480" y="1828800"/>
            <a:ext cx="8321040" cy="4617720"/>
          </a:xfrm>
          <a:prstGeom prst="rect">
            <a:avLst/>
          </a:prstGeom>
        </p:spPr>
        <p:txBody>
          <a:bodyPr/>
          <a:lstStyle>
            <a:lvl1pPr marL="457200" indent="-457200">
              <a:spcBef>
                <a:spcPts val="600"/>
              </a:spcBef>
              <a:buFont typeface="Wingdings 3" pitchFamily="18" charset="2"/>
              <a:buChar char=""/>
              <a:defRPr/>
            </a:lvl1pPr>
            <a:lvl2pPr marL="914400" indent="-457200">
              <a:spcBef>
                <a:spcPts val="200"/>
              </a:spcBef>
              <a:defRPr/>
            </a:lvl2pPr>
            <a:lvl3pPr indent="-365760">
              <a:spcBef>
                <a:spcPts val="200"/>
              </a:spcBef>
              <a:buFont typeface="Vladimir Script" pitchFamily="66" charset="0"/>
              <a:buChar char="&gt;"/>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itle Placeholder 1"/>
          <p:cNvSpPr>
            <a:spLocks noGrp="1"/>
          </p:cNvSpPr>
          <p:nvPr>
            <p:ph type="title"/>
          </p:nvPr>
        </p:nvSpPr>
        <p:spPr>
          <a:xfrm>
            <a:off x="411480" y="73143"/>
            <a:ext cx="8321040" cy="897666"/>
          </a:xfrm>
          <a:prstGeom prst="rect">
            <a:avLst/>
          </a:prstGeom>
        </p:spPr>
        <p:txBody>
          <a:bodyPr vert="horz" wrap="square" lIns="91440" tIns="45720" rIns="91440" bIns="45720" rtlCol="0" anchor="ctr" anchorCtr="0">
            <a:noAutofit/>
          </a:bodyPr>
          <a:lstStyle/>
          <a:p>
            <a:r>
              <a:rPr lang="en-US" smtClean="0"/>
              <a:t>Click to edit Master title style</a:t>
            </a:r>
            <a:endParaRPr lang="en-US" dirty="0"/>
          </a:p>
        </p:txBody>
      </p:sp>
      <p:sp>
        <p:nvSpPr>
          <p:cNvPr id="6" name="Slide Number Placeholder 7"/>
          <p:cNvSpPr>
            <a:spLocks noGrp="1"/>
          </p:cNvSpPr>
          <p:nvPr>
            <p:ph type="sldNum" sz="quarter" idx="4"/>
          </p:nvPr>
        </p:nvSpPr>
        <p:spPr>
          <a:xfrm>
            <a:off x="8693636" y="6593317"/>
            <a:ext cx="450364" cy="276999"/>
          </a:xfrm>
          <a:prstGeom prst="rect">
            <a:avLst/>
          </a:prstGeom>
          <a:solidFill>
            <a:schemeClr val="accent2"/>
          </a:solidFill>
        </p:spPr>
        <p:txBody>
          <a:bodyPr vert="horz" wrap="none" lIns="91440" tIns="45720" rIns="91440" bIns="45720" rtlCol="0" anchor="ctr">
            <a:spAutoFit/>
          </a:bodyPr>
          <a:lstStyle>
            <a:lvl1pPr algn="r">
              <a:defRPr sz="1200" b="0" i="0">
                <a:solidFill>
                  <a:schemeClr val="bg2"/>
                </a:solidFill>
                <a:latin typeface="Verdana Bold"/>
                <a:cs typeface="Verdana Bold"/>
              </a:defRPr>
            </a:lvl1pPr>
          </a:lstStyle>
          <a:p>
            <a:fld id="{B4A4EE82-C70D-B54D-BDD1-77285D1B4288}" type="slidenum">
              <a:rPr lang="en-US" smtClean="0"/>
              <a:pPr/>
              <a:t>‹#›</a:t>
            </a:fld>
            <a:endParaRPr lang="en-US" dirty="0"/>
          </a:p>
        </p:txBody>
      </p:sp>
    </p:spTree>
    <p:extLst>
      <p:ext uri="{BB962C8B-B14F-4D97-AF65-F5344CB8AC3E}">
        <p14:creationId xmlns:p14="http://schemas.microsoft.com/office/powerpoint/2010/main" val="4159660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11480" y="1143000"/>
            <a:ext cx="4114800" cy="530352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648200" y="1143000"/>
            <a:ext cx="4114800" cy="530352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5" name="Slide Number Placeholder 7"/>
          <p:cNvSpPr>
            <a:spLocks noGrp="1"/>
          </p:cNvSpPr>
          <p:nvPr>
            <p:ph type="sldNum" sz="quarter" idx="4"/>
          </p:nvPr>
        </p:nvSpPr>
        <p:spPr>
          <a:xfrm>
            <a:off x="8693636" y="6593317"/>
            <a:ext cx="450364" cy="276999"/>
          </a:xfrm>
          <a:prstGeom prst="rect">
            <a:avLst/>
          </a:prstGeom>
          <a:solidFill>
            <a:schemeClr val="accent2"/>
          </a:solidFill>
        </p:spPr>
        <p:txBody>
          <a:bodyPr vert="horz" wrap="none" lIns="91440" tIns="45720" rIns="91440" bIns="45720" rtlCol="0" anchor="ctr">
            <a:spAutoFit/>
          </a:bodyPr>
          <a:lstStyle>
            <a:lvl1pPr algn="r">
              <a:defRPr sz="1200" b="0" i="0">
                <a:solidFill>
                  <a:schemeClr val="bg2"/>
                </a:solidFill>
                <a:latin typeface="Verdana Bold"/>
                <a:cs typeface="Verdana Bold"/>
              </a:defRPr>
            </a:lvl1pPr>
          </a:lstStyle>
          <a:p>
            <a:fld id="{B4A4EE82-C70D-B54D-BDD1-77285D1B4288}" type="slidenum">
              <a:rPr lang="en-US" smtClean="0"/>
              <a:pPr/>
              <a:t>‹#›</a:t>
            </a:fld>
            <a:endParaRPr lang="en-US" dirty="0"/>
          </a:p>
        </p:txBody>
      </p:sp>
      <p:sp>
        <p:nvSpPr>
          <p:cNvPr id="6" name="Title Placeholder 1"/>
          <p:cNvSpPr>
            <a:spLocks noGrp="1"/>
          </p:cNvSpPr>
          <p:nvPr>
            <p:ph type="title"/>
          </p:nvPr>
        </p:nvSpPr>
        <p:spPr>
          <a:xfrm>
            <a:off x="411480" y="73143"/>
            <a:ext cx="8321040" cy="897666"/>
          </a:xfrm>
          <a:prstGeom prst="rect">
            <a:avLst/>
          </a:prstGeom>
        </p:spPr>
        <p:txBody>
          <a:bodyPr vert="horz" wrap="square" lIns="91440" tIns="45720" rIns="91440" bIns="45720" rtlCol="0" anchor="ctr" anchorCtr="0">
            <a:noAutofit/>
          </a:bodyPr>
          <a:lstStyle/>
          <a:p>
            <a:r>
              <a:rPr lang="en-US" smtClean="0"/>
              <a:t>Click to edit Master title style</a:t>
            </a:r>
            <a:endParaRPr lang="en-US" dirty="0"/>
          </a:p>
        </p:txBody>
      </p:sp>
    </p:spTree>
    <p:extLst>
      <p:ext uri="{BB962C8B-B14F-4D97-AF65-F5344CB8AC3E}">
        <p14:creationId xmlns:p14="http://schemas.microsoft.com/office/powerpoint/2010/main" val="2551887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1480" y="1143000"/>
            <a:ext cx="4114800" cy="461665"/>
          </a:xfrm>
          <a:prstGeom prst="rect">
            <a:avLst/>
          </a:prstGeom>
        </p:spPr>
        <p:txBody>
          <a:bodyPr anchor="t">
            <a:spAutoFit/>
          </a:bodyPr>
          <a:lstStyle>
            <a:lvl1pPr marL="0" indent="0">
              <a:buNone/>
              <a:defRPr sz="2400" b="1">
                <a:solidFill>
                  <a:srgbClr val="00828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11480" y="1828800"/>
            <a:ext cx="4114800" cy="461772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5" name="Text Placeholder 4"/>
          <p:cNvSpPr>
            <a:spLocks noGrp="1"/>
          </p:cNvSpPr>
          <p:nvPr>
            <p:ph type="body" sz="quarter" idx="3"/>
          </p:nvPr>
        </p:nvSpPr>
        <p:spPr>
          <a:xfrm>
            <a:off x="4645024" y="1143000"/>
            <a:ext cx="4114800" cy="461665"/>
          </a:xfrm>
          <a:prstGeom prst="rect">
            <a:avLst/>
          </a:prstGeom>
        </p:spPr>
        <p:txBody>
          <a:bodyPr anchor="t">
            <a:spAutoFit/>
          </a:bodyPr>
          <a:lstStyle>
            <a:lvl1pPr marL="0" indent="0">
              <a:buNone/>
              <a:defRPr sz="2400" b="1">
                <a:solidFill>
                  <a:srgbClr val="00828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828800"/>
            <a:ext cx="4114800" cy="461772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7" name="Slide Number Placeholder 7"/>
          <p:cNvSpPr>
            <a:spLocks noGrp="1"/>
          </p:cNvSpPr>
          <p:nvPr>
            <p:ph type="sldNum" sz="quarter" idx="10"/>
          </p:nvPr>
        </p:nvSpPr>
        <p:spPr>
          <a:xfrm>
            <a:off x="8693636" y="6593317"/>
            <a:ext cx="450364" cy="276999"/>
          </a:xfrm>
          <a:prstGeom prst="rect">
            <a:avLst/>
          </a:prstGeom>
          <a:solidFill>
            <a:schemeClr val="accent2"/>
          </a:solidFill>
        </p:spPr>
        <p:txBody>
          <a:bodyPr vert="horz" wrap="none" lIns="91440" tIns="45720" rIns="91440" bIns="45720" rtlCol="0" anchor="ctr">
            <a:spAutoFit/>
          </a:bodyPr>
          <a:lstStyle>
            <a:lvl1pPr algn="r">
              <a:defRPr sz="1200" b="0" i="0">
                <a:solidFill>
                  <a:schemeClr val="bg2"/>
                </a:solidFill>
                <a:latin typeface="Verdana Bold"/>
                <a:cs typeface="Verdana Bold"/>
              </a:defRPr>
            </a:lvl1pPr>
          </a:lstStyle>
          <a:p>
            <a:fld id="{B4A4EE82-C70D-B54D-BDD1-77285D1B4288}" type="slidenum">
              <a:rPr lang="en-US" smtClean="0"/>
              <a:pPr/>
              <a:t>‹#›</a:t>
            </a:fld>
            <a:endParaRPr lang="en-US" dirty="0"/>
          </a:p>
        </p:txBody>
      </p:sp>
      <p:sp>
        <p:nvSpPr>
          <p:cNvPr id="8" name="Title Placeholder 1"/>
          <p:cNvSpPr>
            <a:spLocks noGrp="1"/>
          </p:cNvSpPr>
          <p:nvPr>
            <p:ph type="title"/>
          </p:nvPr>
        </p:nvSpPr>
        <p:spPr>
          <a:xfrm>
            <a:off x="411480" y="73143"/>
            <a:ext cx="8321040" cy="897666"/>
          </a:xfrm>
          <a:prstGeom prst="rect">
            <a:avLst/>
          </a:prstGeom>
        </p:spPr>
        <p:txBody>
          <a:bodyPr vert="horz" wrap="square" lIns="91440" tIns="45720" rIns="91440" bIns="45720" rtlCol="0" anchor="ctr" anchorCtr="0">
            <a:noAutofit/>
          </a:bodyPr>
          <a:lstStyle/>
          <a:p>
            <a:r>
              <a:rPr lang="en-US" smtClean="0"/>
              <a:t>Click to edit Master title style</a:t>
            </a:r>
            <a:endParaRPr lang="en-US" dirty="0"/>
          </a:p>
        </p:txBody>
      </p:sp>
    </p:spTree>
    <p:extLst>
      <p:ext uri="{BB962C8B-B14F-4D97-AF65-F5344CB8AC3E}">
        <p14:creationId xmlns:p14="http://schemas.microsoft.com/office/powerpoint/2010/main" val="1210375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 name="Title 1"/>
          <p:cNvSpPr>
            <a:spLocks noGrp="1"/>
          </p:cNvSpPr>
          <p:nvPr>
            <p:ph type="ctrTitle"/>
          </p:nvPr>
        </p:nvSpPr>
        <p:spPr>
          <a:xfrm>
            <a:off x="452437" y="1228726"/>
            <a:ext cx="8264525" cy="2073276"/>
          </a:xfrm>
          <a:prstGeom prst="rect">
            <a:avLst/>
          </a:prstGeom>
        </p:spPr>
        <p:txBody>
          <a:bodyPr wrap="square" anchor="b" anchorCtr="0"/>
          <a:lstStyle>
            <a:lvl1pPr>
              <a:defRPr>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2437" y="3309552"/>
            <a:ext cx="8264525" cy="3124586"/>
          </a:xfrm>
        </p:spPr>
        <p:txBody>
          <a:bodyPr wrap="square">
            <a:noAutofit/>
          </a:bodyPr>
          <a:lstStyle>
            <a:lvl1pPr marL="0" indent="0" algn="l">
              <a:buNone/>
              <a:defRPr sz="2800">
                <a:solidFill>
                  <a:schemeClr val="bg2"/>
                </a:solidFill>
                <a:effectLst>
                  <a:outerShdw blurRad="120650" dist="25400" dir="2700000" algn="tl" rotWithShape="0">
                    <a:schemeClr val="tx1">
                      <a:alpha val="35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760878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resentation Cover">
    <p:spTree>
      <p:nvGrpSpPr>
        <p:cNvPr id="1" name=""/>
        <p:cNvGrpSpPr/>
        <p:nvPr/>
      </p:nvGrpSpPr>
      <p:grpSpPr>
        <a:xfrm>
          <a:off x="0" y="0"/>
          <a:ext cx="0" cy="0"/>
          <a:chOff x="0" y="0"/>
          <a:chExt cx="0" cy="0"/>
        </a:xfrm>
      </p:grpSpPr>
      <p:sp>
        <p:nvSpPr>
          <p:cNvPr id="7" name="Rectangle 6"/>
          <p:cNvSpPr/>
          <p:nvPr userDrawn="1"/>
        </p:nvSpPr>
        <p:spPr>
          <a:xfrm>
            <a:off x="0" y="2743200"/>
            <a:ext cx="9144000" cy="3091935"/>
          </a:xfrm>
          <a:prstGeom prst="rect">
            <a:avLst/>
          </a:prstGeom>
          <a:solidFill>
            <a:srgbClr val="EDFFFF"/>
          </a:solidFill>
          <a:ln>
            <a:noFill/>
          </a:ln>
          <a:effectLst>
            <a:glow rad="101600">
              <a:schemeClr val="tx2">
                <a:alpha val="12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52438" y="2971800"/>
            <a:ext cx="8264525" cy="914400"/>
          </a:xfrm>
          <a:prstGeom prst="rect">
            <a:avLst/>
          </a:prstGeom>
        </p:spPr>
        <p:txBody>
          <a:bodyPr anchor="b" anchorCtr="0"/>
          <a:lstStyle>
            <a:lvl1pPr>
              <a:defRPr b="1" i="0">
                <a:latin typeface="Verdana"/>
                <a:cs typeface="Verdana"/>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2438" y="3886200"/>
            <a:ext cx="8264525" cy="914400"/>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Tx/>
              <a:buNone/>
              <a:tabLst/>
              <a:defRPr sz="24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p>
        </p:txBody>
      </p:sp>
      <p:sp>
        <p:nvSpPr>
          <p:cNvPr id="13" name="Text Placeholder 12"/>
          <p:cNvSpPr>
            <a:spLocks noGrp="1"/>
          </p:cNvSpPr>
          <p:nvPr>
            <p:ph type="body" sz="quarter" idx="10"/>
          </p:nvPr>
        </p:nvSpPr>
        <p:spPr>
          <a:xfrm>
            <a:off x="458789" y="4969318"/>
            <a:ext cx="5568950" cy="745682"/>
          </a:xfrm>
          <a:prstGeom prst="rect">
            <a:avLst/>
          </a:prstGeom>
        </p:spPr>
        <p:txBody>
          <a:bodyPr anchor="ctr"/>
          <a:lstStyle>
            <a:lvl1pPr marL="0" marR="0" indent="0" algn="l" defTabSz="457200" rtl="0" eaLnBrk="1" fontAlgn="auto" latinLnBrk="0" hangingPunct="1">
              <a:lnSpc>
                <a:spcPct val="100000"/>
              </a:lnSpc>
              <a:spcBef>
                <a:spcPct val="20000"/>
              </a:spcBef>
              <a:spcAft>
                <a:spcPts val="0"/>
              </a:spcAft>
              <a:buClrTx/>
              <a:buSzTx/>
              <a:buFontTx/>
              <a:buNone/>
              <a:tabLst/>
              <a:defRPr/>
            </a:lvl1pPr>
          </a:lstStyle>
          <a:p>
            <a:pPr lvl="0"/>
            <a:r>
              <a:rPr lang="en-US" dirty="0" smtClean="0"/>
              <a:t>Click to edit Master text styles</a:t>
            </a:r>
          </a:p>
          <a:p>
            <a:pPr marL="0" marR="0" lvl="0" indent="0" algn="l" defTabSz="457200" rtl="0" eaLnBrk="1" fontAlgn="auto" latinLnBrk="0" hangingPunct="1">
              <a:lnSpc>
                <a:spcPct val="100000"/>
              </a:lnSpc>
              <a:spcBef>
                <a:spcPct val="20000"/>
              </a:spcBef>
              <a:spcAft>
                <a:spcPts val="0"/>
              </a:spcAft>
              <a:buClrTx/>
              <a:buSzTx/>
              <a:buFontTx/>
              <a:buNone/>
              <a:tabLst/>
              <a:defRPr/>
            </a:pPr>
            <a:r>
              <a:rPr lang="en-US" dirty="0" smtClean="0"/>
              <a:t>Click to edit Master text styles</a:t>
            </a:r>
          </a:p>
        </p:txBody>
      </p:sp>
      <p:pic>
        <p:nvPicPr>
          <p:cNvPr id="9" name="Picture 8" descr="Cambria_Logo_NoTagline_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52528" y="4995863"/>
            <a:ext cx="2423160" cy="624035"/>
          </a:xfrm>
          <a:prstGeom prst="rect">
            <a:avLst/>
          </a:prstGeom>
        </p:spPr>
      </p:pic>
    </p:spTree>
    <p:extLst>
      <p:ext uri="{BB962C8B-B14F-4D97-AF65-F5344CB8AC3E}">
        <p14:creationId xmlns:p14="http://schemas.microsoft.com/office/powerpoint/2010/main" val="1137435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3.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chemeClr val="bg1">
                <a:alpha val="12000"/>
              </a:schemeClr>
            </a:gs>
            <a:gs pos="100000">
              <a:srgbClr val="FFFFFF">
                <a:alpha val="11000"/>
              </a:srgbClr>
            </a:gs>
            <a:gs pos="0">
              <a:schemeClr val="bg2">
                <a:alpha val="0"/>
              </a:schemeClr>
            </a:gs>
            <a:gs pos="100000">
              <a:srgbClr val="FFFFFF">
                <a:alpha val="11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Rectangle 3"/>
          <p:cNvSpPr/>
          <p:nvPr/>
        </p:nvSpPr>
        <p:spPr>
          <a:xfrm>
            <a:off x="0" y="0"/>
            <a:ext cx="9144000" cy="1030653"/>
          </a:xfrm>
          <a:prstGeom prst="rect">
            <a:avLst/>
          </a:prstGeom>
          <a:solidFill>
            <a:schemeClr val="accent2"/>
          </a:solidFill>
          <a:ln>
            <a:noFill/>
          </a:ln>
          <a:effectLst>
            <a:outerShdw blurRad="82550" dist="22987" dir="5400000" algn="tl" rotWithShape="0">
              <a:srgbClr val="000000">
                <a:alpha val="49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11480" y="73144"/>
            <a:ext cx="8321040" cy="897666"/>
          </a:xfrm>
          <a:prstGeom prst="rect">
            <a:avLst/>
          </a:prstGeom>
        </p:spPr>
        <p:txBody>
          <a:bodyPr vert="horz" wrap="square" lIns="91440" tIns="45720" rIns="91440" bIns="45720" rtlCol="0" anchor="ctr"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11480" y="1143000"/>
            <a:ext cx="8321040" cy="5303520"/>
          </a:xfrm>
          <a:prstGeom prst="rect">
            <a:avLst/>
          </a:prstGeom>
        </p:spPr>
        <p:txBody>
          <a:bodyPr vert="horz" lIns="91440" tIns="45720" rIns="91440" bIns="45720" rtlCol="0">
            <a:noAutofit/>
          </a:bodyPr>
          <a:lstStyle/>
          <a:p>
            <a:pPr lvl="0"/>
            <a:r>
              <a:rPr lang="en-US" dirty="0" smtClean="0"/>
              <a:t>Click to edit Master text styles </a:t>
            </a:r>
            <a:r>
              <a:rPr lang="en-US" dirty="0" err="1" smtClean="0"/>
              <a:t>fjkdsjfklds</a:t>
            </a:r>
            <a:r>
              <a:rPr lang="en-US" dirty="0" smtClean="0"/>
              <a:t> </a:t>
            </a:r>
            <a:r>
              <a:rPr lang="en-US" dirty="0" err="1" smtClean="0"/>
              <a:t>dsjkfdsklfjdsklfds</a:t>
            </a:r>
            <a:r>
              <a:rPr lang="en-US" dirty="0" smtClean="0"/>
              <a:t> </a:t>
            </a:r>
            <a:r>
              <a:rPr lang="en-US" dirty="0" err="1" smtClean="0"/>
              <a:t>kljfdslkfj</a:t>
            </a:r>
            <a:r>
              <a:rPr lang="en-US" dirty="0" smtClean="0"/>
              <a:t> </a:t>
            </a:r>
            <a:r>
              <a:rPr lang="en-US" dirty="0" err="1" smtClean="0"/>
              <a:t>dslkfjdskl</a:t>
            </a:r>
            <a:endParaRPr lang="en-US" dirty="0" smtClean="0"/>
          </a:p>
          <a:p>
            <a:pPr lvl="1"/>
            <a:r>
              <a:rPr lang="en-US" dirty="0" smtClean="0"/>
              <a:t>Second level </a:t>
            </a:r>
            <a:r>
              <a:rPr lang="en-US" dirty="0" err="1" smtClean="0"/>
              <a:t>kljfdskljfdklsjfdslkfjdskl</a:t>
            </a:r>
            <a:r>
              <a:rPr lang="en-US" dirty="0" smtClean="0"/>
              <a:t> </a:t>
            </a:r>
            <a:r>
              <a:rPr lang="en-US" dirty="0" err="1" smtClean="0"/>
              <a:t>jdslkfjd</a:t>
            </a:r>
            <a:r>
              <a:rPr lang="en-US" dirty="0" smtClean="0"/>
              <a:t> </a:t>
            </a:r>
            <a:r>
              <a:rPr lang="en-US" dirty="0" err="1" smtClean="0"/>
              <a:t>jfkldsjfdskjf</a:t>
            </a:r>
            <a:r>
              <a:rPr lang="en-US" dirty="0" smtClean="0"/>
              <a:t> </a:t>
            </a:r>
            <a:r>
              <a:rPr lang="en-US" dirty="0" err="1" smtClean="0"/>
              <a:t>dslkjf</a:t>
            </a:r>
            <a:r>
              <a:rPr lang="en-US" dirty="0" smtClean="0"/>
              <a:t> </a:t>
            </a:r>
            <a:r>
              <a:rPr lang="en-US" dirty="0" err="1" smtClean="0"/>
              <a:t>dslfjdslk</a:t>
            </a:r>
            <a:endParaRPr lang="en-US" dirty="0" smtClean="0"/>
          </a:p>
          <a:p>
            <a:pPr lvl="2"/>
            <a:r>
              <a:rPr lang="en-US" dirty="0" smtClean="0"/>
              <a:t>Third level </a:t>
            </a:r>
            <a:r>
              <a:rPr lang="en-US" dirty="0" err="1" smtClean="0"/>
              <a:t>kljsdkfjsd</a:t>
            </a:r>
            <a:r>
              <a:rPr lang="en-US" dirty="0" smtClean="0"/>
              <a:t> </a:t>
            </a:r>
            <a:r>
              <a:rPr lang="en-US" dirty="0" err="1" smtClean="0"/>
              <a:t>fjd</a:t>
            </a:r>
            <a:r>
              <a:rPr lang="en-US" dirty="0" smtClean="0"/>
              <a:t> </a:t>
            </a:r>
            <a:r>
              <a:rPr lang="en-US" dirty="0" err="1" smtClean="0"/>
              <a:t>slkfjs</a:t>
            </a:r>
            <a:r>
              <a:rPr lang="en-US" dirty="0" smtClean="0"/>
              <a:t> </a:t>
            </a:r>
            <a:r>
              <a:rPr lang="en-US" dirty="0" err="1" smtClean="0"/>
              <a:t>ksjdk</a:t>
            </a:r>
            <a:r>
              <a:rPr lang="en-US" dirty="0" smtClean="0"/>
              <a:t> </a:t>
            </a:r>
            <a:r>
              <a:rPr lang="en-US" dirty="0" err="1" smtClean="0"/>
              <a:t>jlkdjs</a:t>
            </a:r>
            <a:r>
              <a:rPr lang="en-US" dirty="0" smtClean="0"/>
              <a:t> </a:t>
            </a:r>
            <a:r>
              <a:rPr lang="en-US" dirty="0" err="1" smtClean="0"/>
              <a:t>kdjskl</a:t>
            </a:r>
            <a:r>
              <a:rPr lang="en-US" dirty="0" smtClean="0"/>
              <a:t> </a:t>
            </a:r>
            <a:r>
              <a:rPr lang="en-US" dirty="0" err="1" smtClean="0"/>
              <a:t>djsfksdjfk</a:t>
            </a:r>
            <a:r>
              <a:rPr lang="en-US" dirty="0" smtClean="0"/>
              <a:t> </a:t>
            </a:r>
            <a:r>
              <a:rPr lang="en-US" dirty="0" err="1" smtClean="0"/>
              <a:t>dsjlfdskj</a:t>
            </a:r>
            <a:r>
              <a:rPr lang="en-US" dirty="0" smtClean="0"/>
              <a:t> </a:t>
            </a:r>
            <a:r>
              <a:rPr lang="en-US" dirty="0" err="1" smtClean="0"/>
              <a:t>dsjfdslk</a:t>
            </a:r>
            <a:endParaRPr lang="en-US" dirty="0" smtClean="0"/>
          </a:p>
        </p:txBody>
      </p:sp>
      <p:sp>
        <p:nvSpPr>
          <p:cNvPr id="5" name="Rectangle 4"/>
          <p:cNvSpPr/>
          <p:nvPr/>
        </p:nvSpPr>
        <p:spPr>
          <a:xfrm>
            <a:off x="0" y="6589531"/>
            <a:ext cx="9144000" cy="268469"/>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4"/>
          </p:nvPr>
        </p:nvSpPr>
        <p:spPr>
          <a:xfrm>
            <a:off x="8693636" y="6589531"/>
            <a:ext cx="450364" cy="276999"/>
          </a:xfrm>
          <a:prstGeom prst="rect">
            <a:avLst/>
          </a:prstGeom>
          <a:solidFill>
            <a:schemeClr val="accent2"/>
          </a:solidFill>
          <a:ln>
            <a:solidFill>
              <a:schemeClr val="accent2"/>
            </a:solidFill>
          </a:ln>
        </p:spPr>
        <p:txBody>
          <a:bodyPr vert="horz" wrap="none" lIns="91440" tIns="45720" rIns="91440" bIns="45720" rtlCol="0" anchor="ctr">
            <a:spAutoFit/>
          </a:bodyPr>
          <a:lstStyle>
            <a:lvl1pPr algn="r">
              <a:defRPr sz="1200" b="0" i="0">
                <a:solidFill>
                  <a:schemeClr val="bg2"/>
                </a:solidFill>
                <a:latin typeface="Verdana Bold"/>
                <a:cs typeface="Verdana Bold"/>
              </a:defRPr>
            </a:lvl1pPr>
          </a:lstStyle>
          <a:p>
            <a:fld id="{B4A4EE82-C70D-B54D-BDD1-77285D1B4288}" type="slidenum">
              <a:rPr lang="en-US" smtClean="0"/>
              <a:pPr/>
              <a:t>‹#›</a:t>
            </a:fld>
            <a:endParaRPr lang="en-US" dirty="0"/>
          </a:p>
        </p:txBody>
      </p:sp>
    </p:spTree>
    <p:extLst>
      <p:ext uri="{BB962C8B-B14F-4D97-AF65-F5344CB8AC3E}">
        <p14:creationId xmlns:p14="http://schemas.microsoft.com/office/powerpoint/2010/main" val="3103385957"/>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49" r:id="rId5"/>
    <p:sldLayoutId id="2147483652" r:id="rId6"/>
    <p:sldLayoutId id="2147483653" r:id="rId7"/>
  </p:sldLayoutIdLst>
  <p:hf hdr="0" ftr="0" dt="0"/>
  <p:txStyles>
    <p:titleStyle>
      <a:lvl1pPr algn="l" defTabSz="457200" rtl="0" eaLnBrk="1" latinLnBrk="0" hangingPunct="1">
        <a:spcBef>
          <a:spcPct val="0"/>
        </a:spcBef>
        <a:buNone/>
        <a:defRPr sz="2400" b="1" i="0" kern="1200" cap="all" baseline="0">
          <a:solidFill>
            <a:schemeClr val="bg2"/>
          </a:solidFill>
          <a:latin typeface="Verdana"/>
          <a:ea typeface="+mj-ea"/>
          <a:cs typeface="+mj-cs"/>
        </a:defRPr>
      </a:lvl1pPr>
    </p:titleStyle>
    <p:bodyStyle>
      <a:lvl1pPr marL="457200" indent="-457200" algn="l" defTabSz="457200" rtl="0" eaLnBrk="1" latinLnBrk="0" hangingPunct="1">
        <a:spcBef>
          <a:spcPts val="600"/>
        </a:spcBef>
        <a:buSzPct val="90000"/>
        <a:buFont typeface="Wingdings 3" pitchFamily="18" charset="2"/>
        <a:buChar char=""/>
        <a:defRPr sz="2800" kern="1200">
          <a:solidFill>
            <a:schemeClr val="tx1"/>
          </a:solidFill>
          <a:latin typeface="Georgia"/>
          <a:ea typeface="+mn-ea"/>
          <a:cs typeface="+mn-cs"/>
        </a:defRPr>
      </a:lvl1pPr>
      <a:lvl2pPr marL="914400" indent="-457200" algn="l" defTabSz="457200" rtl="0" eaLnBrk="1" latinLnBrk="0" hangingPunct="1">
        <a:spcBef>
          <a:spcPts val="400"/>
        </a:spcBef>
        <a:buSzPct val="100000"/>
        <a:buFont typeface="Wingdings" charset="2"/>
        <a:buChar char="Ø"/>
        <a:defRPr sz="2400" kern="1200">
          <a:solidFill>
            <a:schemeClr val="tx1"/>
          </a:solidFill>
          <a:latin typeface="Georgia"/>
          <a:ea typeface="+mn-ea"/>
          <a:cs typeface="+mn-cs"/>
        </a:defRPr>
      </a:lvl2pPr>
      <a:lvl3pPr marL="1257300" indent="-365760" algn="l" defTabSz="457200" rtl="0" eaLnBrk="1" latinLnBrk="0" hangingPunct="1">
        <a:spcBef>
          <a:spcPts val="300"/>
        </a:spcBef>
        <a:buFont typeface="Lucida Grande"/>
        <a:buChar char="&gt;"/>
        <a:tabLst/>
        <a:defRPr sz="2000" kern="1200">
          <a:solidFill>
            <a:schemeClr val="tx1"/>
          </a:solidFill>
          <a:latin typeface="Georgia"/>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Georgia"/>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Georgi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1480" y="1228726"/>
            <a:ext cx="8321040" cy="536416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itle Placeholder 1"/>
          <p:cNvSpPr>
            <a:spLocks noGrp="1"/>
          </p:cNvSpPr>
          <p:nvPr>
            <p:ph type="title"/>
          </p:nvPr>
        </p:nvSpPr>
        <p:spPr>
          <a:xfrm>
            <a:off x="411480" y="73142"/>
            <a:ext cx="8321040" cy="1069857"/>
          </a:xfrm>
          <a:prstGeom prst="rect">
            <a:avLst/>
          </a:prstGeom>
        </p:spPr>
        <p:txBody>
          <a:bodyPr vert="horz" wrap="none" lIns="91440" tIns="45720" rIns="91440" bIns="45720" rtlCol="0" anchor="ctr" anchorCtr="0">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2829044094"/>
      </p:ext>
    </p:extLst>
  </p:cSld>
  <p:clrMap bg1="lt1" tx1="dk1" bg2="lt2" tx2="dk2" accent1="accent1" accent2="accent2" accent3="accent3" accent4="accent4" accent5="accent5" accent6="accent6" hlink="hlink" folHlink="folHlink"/>
  <p:sldLayoutIdLst>
    <p:sldLayoutId id="2147483655" r:id="rId1"/>
  </p:sldLayoutIdLst>
  <p:hf hdr="0" ftr="0" dt="0"/>
  <p:txStyles>
    <p:titleStyle>
      <a:lvl1pPr algn="l" defTabSz="457200" rtl="0" eaLnBrk="1" latinLnBrk="0" hangingPunct="1">
        <a:spcBef>
          <a:spcPct val="0"/>
        </a:spcBef>
        <a:buNone/>
        <a:defRPr sz="2800" b="1" i="0" kern="1200" cap="all" baseline="0">
          <a:solidFill>
            <a:schemeClr val="bg2"/>
          </a:solidFill>
          <a:latin typeface="Verdana"/>
          <a:ea typeface="+mj-ea"/>
          <a:cs typeface="+mj-cs"/>
        </a:defRPr>
      </a:lvl1pPr>
    </p:titleStyle>
    <p:bodyStyle>
      <a:lvl1pPr marL="457200" indent="-457200" algn="l" defTabSz="457200" rtl="0" eaLnBrk="1" latinLnBrk="0" hangingPunct="1">
        <a:spcBef>
          <a:spcPts val="600"/>
        </a:spcBef>
        <a:buSzPct val="90000"/>
        <a:buFont typeface="Wingdings 3" pitchFamily="18" charset="2"/>
        <a:buChar char=""/>
        <a:defRPr sz="3200" kern="1200">
          <a:solidFill>
            <a:schemeClr val="bg2"/>
          </a:solidFill>
          <a:latin typeface="Georgia"/>
          <a:ea typeface="+mn-ea"/>
          <a:cs typeface="+mn-cs"/>
        </a:defRPr>
      </a:lvl1pPr>
      <a:lvl2pPr marL="914400" indent="-457200" algn="l" defTabSz="457200" rtl="0" eaLnBrk="1" latinLnBrk="0" hangingPunct="1">
        <a:spcBef>
          <a:spcPts val="300"/>
        </a:spcBef>
        <a:buFont typeface="Wingdings" pitchFamily="2" charset="2"/>
        <a:buChar char="Ø"/>
        <a:defRPr sz="2800" kern="1200">
          <a:solidFill>
            <a:schemeClr val="bg2"/>
          </a:solidFill>
          <a:latin typeface="Georgia"/>
          <a:ea typeface="+mn-ea"/>
          <a:cs typeface="+mn-cs"/>
        </a:defRPr>
      </a:lvl2pPr>
      <a:lvl3pPr marL="1280160" indent="-365125" algn="l" defTabSz="457200" rtl="0" eaLnBrk="1" latinLnBrk="0" hangingPunct="1">
        <a:spcBef>
          <a:spcPts val="300"/>
        </a:spcBef>
        <a:buFont typeface="Vladimir Script" pitchFamily="66" charset="0"/>
        <a:buChar char="&gt;"/>
        <a:defRPr sz="2400" kern="1200">
          <a:solidFill>
            <a:schemeClr val="bg2"/>
          </a:solidFill>
          <a:latin typeface="Georgia"/>
          <a:ea typeface="+mn-ea"/>
          <a:cs typeface="+mn-cs"/>
        </a:defRPr>
      </a:lvl3pPr>
      <a:lvl4pPr marL="1600200" indent="-228600" algn="l" defTabSz="457200" rtl="0" eaLnBrk="1" latinLnBrk="0" hangingPunct="1">
        <a:spcBef>
          <a:spcPct val="20000"/>
        </a:spcBef>
        <a:buFont typeface="Arial"/>
        <a:buChar char="•"/>
        <a:defRPr sz="2000" kern="1200">
          <a:solidFill>
            <a:schemeClr val="bg2"/>
          </a:solidFill>
          <a:latin typeface="Georgia"/>
          <a:ea typeface="+mn-ea"/>
          <a:cs typeface="+mn-cs"/>
        </a:defRPr>
      </a:lvl4pPr>
      <a:lvl5pPr marL="2057400" indent="-228600" algn="l" defTabSz="457200" rtl="0" eaLnBrk="1" latinLnBrk="0" hangingPunct="1">
        <a:spcBef>
          <a:spcPct val="20000"/>
        </a:spcBef>
        <a:buFont typeface="Arial"/>
        <a:buChar char="•"/>
        <a:defRPr sz="2000" kern="1200">
          <a:solidFill>
            <a:schemeClr val="bg2"/>
          </a:solidFill>
          <a:latin typeface="Georgi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3"/>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0101257"/>
      </p:ext>
    </p:extLst>
  </p:cSld>
  <p:clrMap bg1="lt1" tx1="dk1" bg2="lt2" tx2="dk2" accent1="accent1" accent2="accent2" accent3="accent3" accent4="accent4" accent5="accent5" accent6="accent6" hlink="hlink" folHlink="folHlink"/>
  <p:sldLayoutIdLst>
    <p:sldLayoutId id="2147483657" r:id="rId1"/>
  </p:sldLayoutIdLst>
  <p:hf hdr="0" ftr="0" dt="0"/>
  <p:txStyles>
    <p:titleStyle>
      <a:lvl1pPr algn="l" defTabSz="457200" rtl="0" eaLnBrk="1" latinLnBrk="0" hangingPunct="1">
        <a:spcBef>
          <a:spcPct val="0"/>
        </a:spcBef>
        <a:buNone/>
        <a:defRPr sz="2800" kern="1200" cap="all" baseline="0">
          <a:solidFill>
            <a:schemeClr val="tx1"/>
          </a:solidFill>
          <a:latin typeface="Arial Black"/>
          <a:ea typeface="+mj-ea"/>
          <a:cs typeface="+mj-cs"/>
        </a:defRPr>
      </a:lvl1pPr>
    </p:titleStyle>
    <p:bodyStyle>
      <a:lvl1pPr marL="0" indent="0" algn="l" defTabSz="457200" rtl="0" eaLnBrk="1" latinLnBrk="0" hangingPunct="1">
        <a:spcBef>
          <a:spcPct val="20000"/>
        </a:spcBef>
        <a:buFontTx/>
        <a:buNone/>
        <a:defRPr sz="1600" kern="1200" baseline="0">
          <a:solidFill>
            <a:schemeClr val="tx1"/>
          </a:solidFill>
          <a:latin typeface="Georgia"/>
          <a:ea typeface="+mn-ea"/>
          <a:cs typeface="+mn-cs"/>
        </a:defRPr>
      </a:lvl1pPr>
      <a:lvl2pPr marL="0" indent="-285750" algn="l" defTabSz="457200" rtl="0" eaLnBrk="1" latinLnBrk="0" hangingPunct="1">
        <a:spcBef>
          <a:spcPct val="20000"/>
        </a:spcBef>
        <a:buFont typeface="Arial"/>
        <a:buChar char="–"/>
        <a:defRPr sz="1600" kern="1200" baseline="0">
          <a:solidFill>
            <a:schemeClr val="tx1"/>
          </a:solidFill>
          <a:latin typeface="Georgia"/>
          <a:ea typeface="+mn-ea"/>
          <a:cs typeface="+mn-cs"/>
        </a:defRPr>
      </a:lvl2pPr>
      <a:lvl3pPr marL="0" indent="-228600" algn="l" defTabSz="457200" rtl="0" eaLnBrk="1" latinLnBrk="0" hangingPunct="1">
        <a:spcBef>
          <a:spcPct val="20000"/>
        </a:spcBef>
        <a:buFont typeface="Arial"/>
        <a:buChar char="•"/>
        <a:defRPr sz="1600" kern="1200" baseline="0">
          <a:solidFill>
            <a:schemeClr val="tx1"/>
          </a:solidFill>
          <a:latin typeface="Georgia"/>
          <a:ea typeface="+mn-ea"/>
          <a:cs typeface="+mn-cs"/>
        </a:defRPr>
      </a:lvl3pPr>
      <a:lvl4pPr marL="0" indent="-228600" algn="l" defTabSz="457200" rtl="0" eaLnBrk="1" latinLnBrk="0" hangingPunct="1">
        <a:spcBef>
          <a:spcPct val="20000"/>
        </a:spcBef>
        <a:buFont typeface="Arial"/>
        <a:buChar char="–"/>
        <a:defRPr sz="1600" kern="1200" baseline="0">
          <a:solidFill>
            <a:schemeClr val="tx1"/>
          </a:solidFill>
          <a:latin typeface="Georgia"/>
          <a:ea typeface="+mn-ea"/>
          <a:cs typeface="+mn-cs"/>
        </a:defRPr>
      </a:lvl4pPr>
      <a:lvl5pPr marL="0" indent="-228600" algn="l" defTabSz="457200" rtl="0" eaLnBrk="1" latinLnBrk="0" hangingPunct="1">
        <a:spcBef>
          <a:spcPct val="20000"/>
        </a:spcBef>
        <a:buFont typeface="Arial"/>
        <a:buChar char="»"/>
        <a:defRPr sz="1600" kern="1200" baseline="0">
          <a:solidFill>
            <a:schemeClr val="tx1"/>
          </a:solidFill>
          <a:latin typeface="Georgi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&lt;title&gt;</a:t>
            </a:r>
            <a:endParaRPr lang="en-US" dirty="0"/>
          </a:p>
        </p:txBody>
      </p:sp>
      <p:sp>
        <p:nvSpPr>
          <p:cNvPr id="5" name="Slide Number Placeholder 4"/>
          <p:cNvSpPr>
            <a:spLocks noGrp="1"/>
          </p:cNvSpPr>
          <p:nvPr>
            <p:ph type="sldNum" sz="quarter" idx="4294967295"/>
          </p:nvPr>
        </p:nvSpPr>
        <p:spPr>
          <a:xfrm>
            <a:off x="8693150" y="6592888"/>
            <a:ext cx="450850" cy="277812"/>
          </a:xfrm>
          <a:prstGeom prst="rect">
            <a:avLst/>
          </a:prstGeom>
        </p:spPr>
        <p:txBody>
          <a:bodyPr/>
          <a:lstStyle/>
          <a:p>
            <a:fld id="{B4A4EE82-C70D-B54D-BDD1-77285D1B4288}" type="slidenum">
              <a:rPr lang="en-US" smtClean="0"/>
              <a:pPr/>
              <a:t>1</a:t>
            </a:fld>
            <a:endParaRPr lang="en-US" dirty="0"/>
          </a:p>
        </p:txBody>
      </p:sp>
      <p:sp>
        <p:nvSpPr>
          <p:cNvPr id="9" name="Subtitle 8"/>
          <p:cNvSpPr>
            <a:spLocks noGrp="1"/>
          </p:cNvSpPr>
          <p:nvPr>
            <p:ph type="subTitle" idx="1"/>
          </p:nvPr>
        </p:nvSpPr>
        <p:spPr/>
        <p:txBody>
          <a:bodyPr/>
          <a:lstStyle/>
          <a:p>
            <a:r>
              <a:rPr lang="en-US" dirty="0" smtClean="0"/>
              <a:t>Personas</a:t>
            </a:r>
            <a:endParaRPr lang="en-US" dirty="0"/>
          </a:p>
        </p:txBody>
      </p:sp>
    </p:spTree>
    <p:extLst>
      <p:ext uri="{BB962C8B-B14F-4D97-AF65-F5344CB8AC3E}">
        <p14:creationId xmlns:p14="http://schemas.microsoft.com/office/powerpoint/2010/main" val="22533495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idx="1"/>
          </p:nvPr>
        </p:nvSpPr>
        <p:spPr>
          <a:xfrm>
            <a:off x="379314" y="2288888"/>
            <a:ext cx="3429000" cy="830997"/>
          </a:xfrm>
        </p:spPr>
        <p:txBody>
          <a:bodyPr/>
          <a:lstStyle/>
          <a:p>
            <a:pPr algn="ctr"/>
            <a:r>
              <a:rPr lang="en-US" sz="2400" i="1" dirty="0" smtClean="0"/>
              <a:t>“</a:t>
            </a:r>
            <a:r>
              <a:rPr lang="en-US" sz="2400" i="1" dirty="0"/>
              <a:t>I’m smarter than you and better than you</a:t>
            </a:r>
            <a:r>
              <a:rPr lang="en-US" sz="2400" i="1" dirty="0" smtClean="0"/>
              <a:t>.”</a:t>
            </a:r>
            <a:endParaRPr lang="en-US" sz="2400" i="1" dirty="0"/>
          </a:p>
        </p:txBody>
      </p:sp>
      <p:sp>
        <p:nvSpPr>
          <p:cNvPr id="5" name="Title 4"/>
          <p:cNvSpPr>
            <a:spLocks noGrp="1"/>
          </p:cNvSpPr>
          <p:nvPr>
            <p:ph type="title"/>
          </p:nvPr>
        </p:nvSpPr>
        <p:spPr>
          <a:xfrm>
            <a:off x="2462530" y="73143"/>
            <a:ext cx="5455920" cy="897666"/>
          </a:xfrm>
        </p:spPr>
        <p:txBody>
          <a:bodyPr/>
          <a:lstStyle/>
          <a:p>
            <a:r>
              <a:rPr lang="en-US" sz="3200" dirty="0" smtClean="0"/>
              <a:t>Andy Adams</a:t>
            </a:r>
            <a:endParaRPr lang="en-US" sz="3200" dirty="0"/>
          </a:p>
        </p:txBody>
      </p:sp>
      <p:sp>
        <p:nvSpPr>
          <p:cNvPr id="11" name="Subtitle 8"/>
          <p:cNvSpPr txBox="1">
            <a:spLocks/>
          </p:cNvSpPr>
          <p:nvPr/>
        </p:nvSpPr>
        <p:spPr>
          <a:xfrm>
            <a:off x="181229" y="3121284"/>
            <a:ext cx="4085986" cy="3462486"/>
          </a:xfrm>
          <a:prstGeom prst="rect">
            <a:avLst/>
          </a:prstGeom>
        </p:spPr>
        <p:txBody>
          <a:bodyPr vert="horz" wrap="square" lIns="91440" tIns="45720" rIns="91440" bIns="45720" rtlCol="0">
            <a:spAutoFit/>
          </a:bodyPr>
          <a:lstStyle>
            <a:lvl1pPr marL="0" indent="0" algn="l" defTabSz="457200" rtl="0" eaLnBrk="1" latinLnBrk="0" hangingPunct="1">
              <a:spcBef>
                <a:spcPts val="600"/>
              </a:spcBef>
              <a:buSzPct val="90000"/>
              <a:buFont typeface="Wingdings 3" pitchFamily="18" charset="2"/>
              <a:buNone/>
              <a:defRPr sz="2800" kern="1200">
                <a:solidFill>
                  <a:schemeClr val="bg1"/>
                </a:solidFill>
                <a:latin typeface="Georgia"/>
                <a:ea typeface="+mn-ea"/>
                <a:cs typeface="+mn-cs"/>
              </a:defRPr>
            </a:lvl1pPr>
            <a:lvl2pPr marL="457200" indent="0" algn="ctr" defTabSz="457200" rtl="0" eaLnBrk="1" latinLnBrk="0" hangingPunct="1">
              <a:spcBef>
                <a:spcPts val="400"/>
              </a:spcBef>
              <a:buSzPct val="100000"/>
              <a:buFont typeface="Wingdings" charset="2"/>
              <a:buNone/>
              <a:defRPr sz="2400" kern="1200">
                <a:solidFill>
                  <a:schemeClr val="tx1">
                    <a:tint val="75000"/>
                  </a:schemeClr>
                </a:solidFill>
                <a:latin typeface="Georgia"/>
                <a:ea typeface="+mn-ea"/>
                <a:cs typeface="+mn-cs"/>
              </a:defRPr>
            </a:lvl2pPr>
            <a:lvl3pPr marL="914400" indent="0" algn="ctr" defTabSz="457200" rtl="0" eaLnBrk="1" latinLnBrk="0" hangingPunct="1">
              <a:spcBef>
                <a:spcPts val="300"/>
              </a:spcBef>
              <a:buFont typeface="Lucida Grande"/>
              <a:buNone/>
              <a:tabLst/>
              <a:defRPr sz="2000" kern="1200">
                <a:solidFill>
                  <a:schemeClr val="tx1">
                    <a:tint val="75000"/>
                  </a:schemeClr>
                </a:solidFill>
                <a:latin typeface="Georgia"/>
                <a:ea typeface="+mn-ea"/>
                <a:cs typeface="+mn-cs"/>
              </a:defRPr>
            </a:lvl3pPr>
            <a:lvl4pPr marL="13716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4pPr>
            <a:lvl5pPr marL="18288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600" b="1" dirty="0" smtClean="0">
                <a:solidFill>
                  <a:srgbClr val="00565B"/>
                </a:solidFill>
              </a:rPr>
              <a:t>Occupation: </a:t>
            </a:r>
            <a:r>
              <a:rPr lang="en-US" sz="1400" dirty="0" smtClean="0">
                <a:solidFill>
                  <a:srgbClr val="00565B"/>
                </a:solidFill>
              </a:rPr>
              <a:t>Graphic Designer for a Start Up</a:t>
            </a:r>
          </a:p>
          <a:p>
            <a:r>
              <a:rPr lang="en-US" sz="1600" b="1" dirty="0" smtClean="0">
                <a:solidFill>
                  <a:srgbClr val="00565B"/>
                </a:solidFill>
              </a:rPr>
              <a:t>Status: </a:t>
            </a:r>
            <a:r>
              <a:rPr lang="en-US" sz="1400" dirty="0" smtClean="0">
                <a:solidFill>
                  <a:srgbClr val="00565B"/>
                </a:solidFill>
              </a:rPr>
              <a:t>Single</a:t>
            </a:r>
          </a:p>
          <a:p>
            <a:r>
              <a:rPr lang="en-US" sz="1600" b="1" dirty="0" smtClean="0">
                <a:solidFill>
                  <a:srgbClr val="00565B"/>
                </a:solidFill>
              </a:rPr>
              <a:t>Age: </a:t>
            </a:r>
            <a:r>
              <a:rPr lang="en-US" sz="1400" dirty="0" smtClean="0">
                <a:solidFill>
                  <a:srgbClr val="00565B"/>
                </a:solidFill>
              </a:rPr>
              <a:t>25</a:t>
            </a:r>
          </a:p>
          <a:p>
            <a:r>
              <a:rPr lang="en-US" sz="1600" b="1" dirty="0" smtClean="0">
                <a:solidFill>
                  <a:srgbClr val="00565B"/>
                </a:solidFill>
              </a:rPr>
              <a:t>Archetype: </a:t>
            </a:r>
            <a:r>
              <a:rPr lang="en-US" sz="1400" dirty="0" smtClean="0">
                <a:solidFill>
                  <a:srgbClr val="00565B"/>
                </a:solidFill>
              </a:rPr>
              <a:t>Millennial Entrepreneur</a:t>
            </a:r>
          </a:p>
          <a:p>
            <a:r>
              <a:rPr lang="en-US" sz="1600" b="1" dirty="0" smtClean="0">
                <a:solidFill>
                  <a:srgbClr val="00565B"/>
                </a:solidFill>
              </a:rPr>
              <a:t>Bio: </a:t>
            </a:r>
            <a:r>
              <a:rPr lang="en-US" sz="1400" dirty="0" smtClean="0">
                <a:solidFill>
                  <a:srgbClr val="00565B"/>
                </a:solidFill>
              </a:rPr>
              <a:t>Andy is an up-and-coming leader and sees himself as the captain of his own ship. In addition to his full-time job, he freelances in his spare time and spends considerable time networking with peers. He is socially conscious, wary of “the establishment,” and is very confident in his ability to navigate life.</a:t>
            </a:r>
          </a:p>
          <a:p>
            <a:r>
              <a:rPr lang="en-US" sz="1600" b="1" dirty="0" smtClean="0">
                <a:solidFill>
                  <a:srgbClr val="00565B"/>
                </a:solidFill>
              </a:rPr>
              <a:t>Knowledge Base:</a:t>
            </a:r>
            <a:r>
              <a:rPr lang="en-US" sz="1600" dirty="0" smtClean="0">
                <a:solidFill>
                  <a:srgbClr val="00565B"/>
                </a:solidFill>
              </a:rPr>
              <a:t> </a:t>
            </a:r>
            <a:r>
              <a:rPr lang="en-US" sz="1400" dirty="0" smtClean="0">
                <a:solidFill>
                  <a:srgbClr val="00565B"/>
                </a:solidFill>
              </a:rPr>
              <a:t>Trend forecasting, social media, Photoshop, networking, </a:t>
            </a:r>
            <a:r>
              <a:rPr lang="en-US" sz="1400" dirty="0" err="1" smtClean="0">
                <a:solidFill>
                  <a:srgbClr val="00565B"/>
                </a:solidFill>
              </a:rPr>
              <a:t>tastemaking</a:t>
            </a:r>
            <a:endParaRPr lang="en-US" sz="1400" dirty="0"/>
          </a:p>
        </p:txBody>
      </p:sp>
      <p:pic>
        <p:nvPicPr>
          <p:cNvPr id="15" name="Picture 14"/>
          <p:cNvPicPr>
            <a:picLocks noChangeAspect="1"/>
          </p:cNvPicPr>
          <p:nvPr/>
        </p:nvPicPr>
        <p:blipFill>
          <a:blip r:embed="rId2"/>
          <a:stretch>
            <a:fillRect/>
          </a:stretch>
        </p:blipFill>
        <p:spPr>
          <a:xfrm>
            <a:off x="381000" y="381000"/>
            <a:ext cx="1879192" cy="167771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7" name="Subtitle 8"/>
          <p:cNvSpPr txBox="1">
            <a:spLocks/>
          </p:cNvSpPr>
          <p:nvPr/>
        </p:nvSpPr>
        <p:spPr>
          <a:xfrm>
            <a:off x="4628385" y="3997910"/>
            <a:ext cx="4478197" cy="2631490"/>
          </a:xfrm>
          <a:prstGeom prst="rect">
            <a:avLst/>
          </a:prstGeom>
        </p:spPr>
        <p:txBody>
          <a:bodyPr vert="horz" wrap="square" lIns="91440" tIns="45720" rIns="91440" bIns="45720" rtlCol="0">
            <a:spAutoFit/>
          </a:bodyPr>
          <a:lstStyle>
            <a:lvl1pPr marL="0" indent="0" algn="l" defTabSz="457200" rtl="0" eaLnBrk="1" latinLnBrk="0" hangingPunct="1">
              <a:spcBef>
                <a:spcPts val="600"/>
              </a:spcBef>
              <a:buSzPct val="90000"/>
              <a:buFont typeface="Wingdings 3" pitchFamily="18" charset="2"/>
              <a:buNone/>
              <a:defRPr sz="2800" kern="1200">
                <a:solidFill>
                  <a:schemeClr val="bg1"/>
                </a:solidFill>
                <a:latin typeface="Georgia"/>
                <a:ea typeface="+mn-ea"/>
                <a:cs typeface="+mn-cs"/>
              </a:defRPr>
            </a:lvl1pPr>
            <a:lvl2pPr marL="457200" indent="0" algn="ctr" defTabSz="457200" rtl="0" eaLnBrk="1" latinLnBrk="0" hangingPunct="1">
              <a:spcBef>
                <a:spcPts val="400"/>
              </a:spcBef>
              <a:buSzPct val="100000"/>
              <a:buFont typeface="Wingdings" charset="2"/>
              <a:buNone/>
              <a:defRPr sz="2400" kern="1200">
                <a:solidFill>
                  <a:schemeClr val="tx1">
                    <a:tint val="75000"/>
                  </a:schemeClr>
                </a:solidFill>
                <a:latin typeface="Georgia"/>
                <a:ea typeface="+mn-ea"/>
                <a:cs typeface="+mn-cs"/>
              </a:defRPr>
            </a:lvl2pPr>
            <a:lvl3pPr marL="914400" indent="0" algn="ctr" defTabSz="457200" rtl="0" eaLnBrk="1" latinLnBrk="0" hangingPunct="1">
              <a:spcBef>
                <a:spcPts val="300"/>
              </a:spcBef>
              <a:buFont typeface="Lucida Grande"/>
              <a:buNone/>
              <a:tabLst/>
              <a:defRPr sz="2000" kern="1200">
                <a:solidFill>
                  <a:schemeClr val="tx1">
                    <a:tint val="75000"/>
                  </a:schemeClr>
                </a:solidFill>
                <a:latin typeface="Georgia"/>
                <a:ea typeface="+mn-ea"/>
                <a:cs typeface="+mn-cs"/>
              </a:defRPr>
            </a:lvl3pPr>
            <a:lvl4pPr marL="13716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4pPr>
            <a:lvl5pPr marL="18288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600" b="1" dirty="0" smtClean="0">
                <a:solidFill>
                  <a:srgbClr val="00565B"/>
                </a:solidFill>
              </a:rPr>
              <a:t>Goals</a:t>
            </a:r>
          </a:p>
          <a:p>
            <a:pPr marL="285750" indent="-285750">
              <a:buFont typeface="Arial" panose="020B0604020202020204" pitchFamily="34" charset="0"/>
              <a:buChar char="•"/>
            </a:pPr>
            <a:r>
              <a:rPr lang="en-US" sz="1400" dirty="0" smtClean="0">
                <a:solidFill>
                  <a:srgbClr val="00565B"/>
                </a:solidFill>
              </a:rPr>
              <a:t>To be independent, both professionally and personally.</a:t>
            </a:r>
          </a:p>
          <a:p>
            <a:pPr marL="285750" indent="-285750">
              <a:buFont typeface="Arial" panose="020B0604020202020204" pitchFamily="34" charset="0"/>
              <a:buChar char="•"/>
            </a:pPr>
            <a:r>
              <a:rPr lang="en-US" sz="1400" dirty="0" smtClean="0">
                <a:solidFill>
                  <a:srgbClr val="00565B"/>
                </a:solidFill>
              </a:rPr>
              <a:t>To build a personal brand.</a:t>
            </a:r>
          </a:p>
          <a:p>
            <a:pPr marL="285750" indent="-285750">
              <a:buFont typeface="Arial" panose="020B0604020202020204" pitchFamily="34" charset="0"/>
              <a:buChar char="•"/>
            </a:pPr>
            <a:r>
              <a:rPr lang="en-US" sz="1400" dirty="0" smtClean="0">
                <a:solidFill>
                  <a:srgbClr val="00565B"/>
                </a:solidFill>
              </a:rPr>
              <a:t>To grow and learn new skills.</a:t>
            </a:r>
          </a:p>
          <a:p>
            <a:r>
              <a:rPr lang="en-US" sz="1600" b="1" dirty="0" smtClean="0">
                <a:solidFill>
                  <a:srgbClr val="00565B"/>
                </a:solidFill>
              </a:rPr>
              <a:t>Frustrations</a:t>
            </a:r>
          </a:p>
          <a:p>
            <a:pPr marL="285750" indent="-285750">
              <a:buFont typeface="Arial" panose="020B0604020202020204" pitchFamily="34" charset="0"/>
              <a:buChar char="•"/>
            </a:pPr>
            <a:r>
              <a:rPr lang="en-US" sz="1400" dirty="0" smtClean="0">
                <a:solidFill>
                  <a:srgbClr val="00565B"/>
                </a:solidFill>
              </a:rPr>
              <a:t>Lack of competence in peers.</a:t>
            </a:r>
          </a:p>
          <a:p>
            <a:pPr marL="285750" indent="-285750">
              <a:buFont typeface="Arial" panose="020B0604020202020204" pitchFamily="34" charset="0"/>
              <a:buChar char="•"/>
            </a:pPr>
            <a:r>
              <a:rPr lang="en-US" sz="1400" dirty="0" smtClean="0">
                <a:solidFill>
                  <a:srgbClr val="00565B"/>
                </a:solidFill>
              </a:rPr>
              <a:t>Resorting to using paper instead of technology. </a:t>
            </a:r>
          </a:p>
          <a:p>
            <a:pPr marL="285750" indent="-285750">
              <a:buFont typeface="Arial" panose="020B0604020202020204" pitchFamily="34" charset="0"/>
              <a:buChar char="•"/>
            </a:pPr>
            <a:r>
              <a:rPr lang="en-US" sz="1400" dirty="0" smtClean="0">
                <a:solidFill>
                  <a:srgbClr val="00565B"/>
                </a:solidFill>
              </a:rPr>
              <a:t>Poor communication.</a:t>
            </a:r>
            <a:endParaRPr lang="en-US" sz="1600" dirty="0" smtClean="0">
              <a:solidFill>
                <a:srgbClr val="00565B"/>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694414019"/>
              </p:ext>
            </p:extLst>
          </p:nvPr>
        </p:nvGraphicFramePr>
        <p:xfrm>
          <a:off x="4659549" y="2888024"/>
          <a:ext cx="4068612" cy="1010920"/>
        </p:xfrm>
        <a:graphic>
          <a:graphicData uri="http://schemas.openxmlformats.org/drawingml/2006/table">
            <a:tbl>
              <a:tblPr>
                <a:tableStyleId>{616DA210-FB5B-4158-B5E0-FEB733F419BA}</a:tableStyleId>
              </a:tblPr>
              <a:tblGrid>
                <a:gridCol w="678102"/>
                <a:gridCol w="678102"/>
                <a:gridCol w="678102"/>
                <a:gridCol w="678102"/>
                <a:gridCol w="678102"/>
                <a:gridCol w="678102"/>
              </a:tblGrid>
              <a:tr h="370840">
                <a:tc>
                  <a:txBody>
                    <a:bodyPr/>
                    <a:lstStyle/>
                    <a:p>
                      <a:pPr algn="ctr"/>
                      <a:r>
                        <a:rPr lang="en-US" dirty="0" smtClean="0"/>
                        <a:t>PC</a:t>
                      </a:r>
                      <a:endParaRPr lang="en-US"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Mobile </a:t>
                      </a:r>
                      <a:r>
                        <a:rPr lang="en-US" sz="1200" dirty="0" smtClean="0"/>
                        <a:t>Phone</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Web</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Tablet</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Mobile Apps</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Public Access PCs</a:t>
                      </a:r>
                      <a:endParaRPr lang="en-US" sz="12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endParaRPr lang="en-US"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bl>
          </a:graphicData>
        </a:graphic>
      </p:graphicFrame>
      <p:sp>
        <p:nvSpPr>
          <p:cNvPr id="42" name="Subtitle 8"/>
          <p:cNvSpPr txBox="1">
            <a:spLocks/>
          </p:cNvSpPr>
          <p:nvPr/>
        </p:nvSpPr>
        <p:spPr>
          <a:xfrm>
            <a:off x="4562053" y="2576873"/>
            <a:ext cx="3886200" cy="338554"/>
          </a:xfrm>
          <a:prstGeom prst="rect">
            <a:avLst/>
          </a:prstGeom>
        </p:spPr>
        <p:txBody>
          <a:bodyPr vert="horz" wrap="square" lIns="91440" tIns="45720" rIns="91440" bIns="45720" rtlCol="0">
            <a:spAutoFit/>
          </a:bodyPr>
          <a:lstStyle>
            <a:lvl1pPr marL="0" indent="0" algn="l" defTabSz="457200" rtl="0" eaLnBrk="1" latinLnBrk="0" hangingPunct="1">
              <a:spcBef>
                <a:spcPts val="600"/>
              </a:spcBef>
              <a:buSzPct val="90000"/>
              <a:buFont typeface="Wingdings 3" pitchFamily="18" charset="2"/>
              <a:buNone/>
              <a:defRPr sz="2800" kern="1200">
                <a:solidFill>
                  <a:schemeClr val="bg1"/>
                </a:solidFill>
                <a:latin typeface="Georgia"/>
                <a:ea typeface="+mn-ea"/>
                <a:cs typeface="+mn-cs"/>
              </a:defRPr>
            </a:lvl1pPr>
            <a:lvl2pPr marL="457200" indent="0" algn="ctr" defTabSz="457200" rtl="0" eaLnBrk="1" latinLnBrk="0" hangingPunct="1">
              <a:spcBef>
                <a:spcPts val="400"/>
              </a:spcBef>
              <a:buSzPct val="100000"/>
              <a:buFont typeface="Wingdings" charset="2"/>
              <a:buNone/>
              <a:defRPr sz="2400" kern="1200">
                <a:solidFill>
                  <a:schemeClr val="tx1">
                    <a:tint val="75000"/>
                  </a:schemeClr>
                </a:solidFill>
                <a:latin typeface="Georgia"/>
                <a:ea typeface="+mn-ea"/>
                <a:cs typeface="+mn-cs"/>
              </a:defRPr>
            </a:lvl2pPr>
            <a:lvl3pPr marL="914400" indent="0" algn="ctr" defTabSz="457200" rtl="0" eaLnBrk="1" latinLnBrk="0" hangingPunct="1">
              <a:spcBef>
                <a:spcPts val="300"/>
              </a:spcBef>
              <a:buFont typeface="Lucida Grande"/>
              <a:buNone/>
              <a:tabLst/>
              <a:defRPr sz="2000" kern="1200">
                <a:solidFill>
                  <a:schemeClr val="tx1">
                    <a:tint val="75000"/>
                  </a:schemeClr>
                </a:solidFill>
                <a:latin typeface="Georgia"/>
                <a:ea typeface="+mn-ea"/>
                <a:cs typeface="+mn-cs"/>
              </a:defRPr>
            </a:lvl3pPr>
            <a:lvl4pPr marL="13716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4pPr>
            <a:lvl5pPr marL="18288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600" b="1" dirty="0" smtClean="0">
                <a:solidFill>
                  <a:srgbClr val="00565B"/>
                </a:solidFill>
              </a:rPr>
              <a:t>Tools and Accessibility</a:t>
            </a:r>
            <a:endParaRPr lang="en-US" sz="1600" dirty="0" smtClean="0">
              <a:solidFill>
                <a:srgbClr val="00565B"/>
              </a:solidFill>
            </a:endParaRPr>
          </a:p>
        </p:txBody>
      </p:sp>
      <p:grpSp>
        <p:nvGrpSpPr>
          <p:cNvPr id="12" name="Group 11"/>
          <p:cNvGrpSpPr/>
          <p:nvPr/>
        </p:nvGrpSpPr>
        <p:grpSpPr>
          <a:xfrm>
            <a:off x="4497294" y="1057679"/>
            <a:ext cx="4230868" cy="1458320"/>
            <a:chOff x="3946586" y="1057679"/>
            <a:chExt cx="4851425" cy="1458320"/>
          </a:xfrm>
        </p:grpSpPr>
        <p:grpSp>
          <p:nvGrpSpPr>
            <p:cNvPr id="47" name="Group 46"/>
            <p:cNvGrpSpPr/>
            <p:nvPr/>
          </p:nvGrpSpPr>
          <p:grpSpPr>
            <a:xfrm>
              <a:off x="4220845" y="1374400"/>
              <a:ext cx="4577166" cy="225712"/>
              <a:chOff x="4220845" y="1295312"/>
              <a:chExt cx="4577166" cy="225712"/>
            </a:xfrm>
          </p:grpSpPr>
          <p:sp>
            <p:nvSpPr>
              <p:cNvPr id="10" name="Oval 9"/>
              <p:cNvSpPr/>
              <p:nvPr/>
            </p:nvSpPr>
            <p:spPr>
              <a:xfrm>
                <a:off x="8572299" y="1295312"/>
                <a:ext cx="225712" cy="225712"/>
              </a:xfrm>
              <a:prstGeom prst="ellipse">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8" name="Rectangle 7"/>
              <p:cNvSpPr/>
              <p:nvPr/>
            </p:nvSpPr>
            <p:spPr>
              <a:xfrm>
                <a:off x="4220845" y="1295312"/>
                <a:ext cx="4484804" cy="225712"/>
              </a:xfrm>
              <a:prstGeom prst="rect">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solidFill>
                    <a:schemeClr val="bg2"/>
                  </a:solidFill>
                </a:endParaRPr>
              </a:p>
            </p:txBody>
          </p:sp>
        </p:grpSp>
        <p:sp>
          <p:nvSpPr>
            <p:cNvPr id="16" name="Oval 15"/>
            <p:cNvSpPr/>
            <p:nvPr/>
          </p:nvSpPr>
          <p:spPr>
            <a:xfrm>
              <a:off x="4051300" y="1374400"/>
              <a:ext cx="225712" cy="225712"/>
            </a:xfrm>
            <a:prstGeom prst="ellipse">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4" name="Rectangle 13"/>
            <p:cNvSpPr/>
            <p:nvPr/>
          </p:nvSpPr>
          <p:spPr>
            <a:xfrm>
              <a:off x="4184649" y="1372818"/>
              <a:ext cx="2444751" cy="227294"/>
            </a:xfrm>
            <a:prstGeom prst="rect">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bg2"/>
                  </a:solidFill>
                </a:rPr>
                <a:t>Quality</a:t>
              </a:r>
              <a:endParaRPr lang="en-US" sz="1400" dirty="0">
                <a:solidFill>
                  <a:schemeClr val="bg2"/>
                </a:solidFill>
              </a:endParaRPr>
            </a:p>
          </p:txBody>
        </p:sp>
        <p:grpSp>
          <p:nvGrpSpPr>
            <p:cNvPr id="48" name="Group 47"/>
            <p:cNvGrpSpPr/>
            <p:nvPr/>
          </p:nvGrpSpPr>
          <p:grpSpPr>
            <a:xfrm>
              <a:off x="4220845" y="1679201"/>
              <a:ext cx="4577166" cy="225712"/>
              <a:chOff x="4220845" y="1715156"/>
              <a:chExt cx="4577166" cy="225712"/>
            </a:xfrm>
          </p:grpSpPr>
          <p:sp>
            <p:nvSpPr>
              <p:cNvPr id="18" name="Oval 17"/>
              <p:cNvSpPr/>
              <p:nvPr/>
            </p:nvSpPr>
            <p:spPr>
              <a:xfrm>
                <a:off x="8572299" y="1715156"/>
                <a:ext cx="225712" cy="225712"/>
              </a:xfrm>
              <a:prstGeom prst="ellipse">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9" name="Rectangle 18"/>
              <p:cNvSpPr/>
              <p:nvPr/>
            </p:nvSpPr>
            <p:spPr>
              <a:xfrm>
                <a:off x="4220845" y="1715156"/>
                <a:ext cx="4484804" cy="225712"/>
              </a:xfrm>
              <a:prstGeom prst="rect">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solidFill>
                    <a:schemeClr val="bg2"/>
                  </a:solidFill>
                </a:endParaRPr>
              </a:p>
            </p:txBody>
          </p:sp>
        </p:grpSp>
        <p:sp>
          <p:nvSpPr>
            <p:cNvPr id="20" name="Oval 19"/>
            <p:cNvSpPr/>
            <p:nvPr/>
          </p:nvSpPr>
          <p:spPr>
            <a:xfrm>
              <a:off x="4051300" y="1679201"/>
              <a:ext cx="225712" cy="225712"/>
            </a:xfrm>
            <a:prstGeom prst="ellipse">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49" name="Group 48"/>
            <p:cNvGrpSpPr/>
            <p:nvPr/>
          </p:nvGrpSpPr>
          <p:grpSpPr>
            <a:xfrm>
              <a:off x="4220845" y="1984089"/>
              <a:ext cx="4577166" cy="225712"/>
              <a:chOff x="4220845" y="2135000"/>
              <a:chExt cx="4577166" cy="225712"/>
            </a:xfrm>
          </p:grpSpPr>
          <p:sp>
            <p:nvSpPr>
              <p:cNvPr id="23" name="Oval 22"/>
              <p:cNvSpPr/>
              <p:nvPr/>
            </p:nvSpPr>
            <p:spPr>
              <a:xfrm>
                <a:off x="8572299" y="2135000"/>
                <a:ext cx="225712" cy="225712"/>
              </a:xfrm>
              <a:prstGeom prst="ellipse">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4" name="Rectangle 23"/>
              <p:cNvSpPr/>
              <p:nvPr/>
            </p:nvSpPr>
            <p:spPr>
              <a:xfrm>
                <a:off x="4220845" y="2135000"/>
                <a:ext cx="4484804" cy="225712"/>
              </a:xfrm>
              <a:prstGeom prst="rect">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solidFill>
                    <a:schemeClr val="bg2"/>
                  </a:solidFill>
                </a:endParaRPr>
              </a:p>
            </p:txBody>
          </p:sp>
        </p:grpSp>
        <p:sp>
          <p:nvSpPr>
            <p:cNvPr id="26" name="Rectangle 25"/>
            <p:cNvSpPr/>
            <p:nvPr/>
          </p:nvSpPr>
          <p:spPr>
            <a:xfrm>
              <a:off x="4184650" y="1984089"/>
              <a:ext cx="3892550" cy="225712"/>
            </a:xfrm>
            <a:prstGeom prst="rect">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bg2"/>
                  </a:solidFill>
                </a:rPr>
                <a:t>Time</a:t>
              </a:r>
              <a:endParaRPr lang="en-US" sz="1400" dirty="0">
                <a:solidFill>
                  <a:schemeClr val="bg2"/>
                </a:solidFill>
              </a:endParaRPr>
            </a:p>
          </p:txBody>
        </p:sp>
        <p:grpSp>
          <p:nvGrpSpPr>
            <p:cNvPr id="50" name="Group 49"/>
            <p:cNvGrpSpPr/>
            <p:nvPr/>
          </p:nvGrpSpPr>
          <p:grpSpPr>
            <a:xfrm>
              <a:off x="4220845" y="2288888"/>
              <a:ext cx="4577166" cy="225712"/>
              <a:chOff x="4220845" y="2554844"/>
              <a:chExt cx="4577166" cy="225712"/>
            </a:xfrm>
          </p:grpSpPr>
          <p:sp>
            <p:nvSpPr>
              <p:cNvPr id="28" name="Oval 27"/>
              <p:cNvSpPr/>
              <p:nvPr/>
            </p:nvSpPr>
            <p:spPr>
              <a:xfrm>
                <a:off x="8572299" y="2554844"/>
                <a:ext cx="225712" cy="225712"/>
              </a:xfrm>
              <a:prstGeom prst="ellipse">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9" name="Rectangle 28"/>
              <p:cNvSpPr/>
              <p:nvPr/>
            </p:nvSpPr>
            <p:spPr>
              <a:xfrm>
                <a:off x="4220845" y="2554844"/>
                <a:ext cx="4484804" cy="225712"/>
              </a:xfrm>
              <a:prstGeom prst="rect">
                <a:avLst/>
              </a:prstGeom>
              <a:solidFill>
                <a:schemeClr val="bg2">
                  <a:lumMod val="65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solidFill>
                    <a:schemeClr val="bg2"/>
                  </a:solidFill>
                </a:endParaRPr>
              </a:p>
            </p:txBody>
          </p:sp>
        </p:grpSp>
        <p:sp>
          <p:nvSpPr>
            <p:cNvPr id="30" name="Oval 29"/>
            <p:cNvSpPr/>
            <p:nvPr/>
          </p:nvSpPr>
          <p:spPr>
            <a:xfrm>
              <a:off x="4051300" y="2288888"/>
              <a:ext cx="225712" cy="225712"/>
            </a:xfrm>
            <a:prstGeom prst="ellipse">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31" name="Rectangle 30"/>
            <p:cNvSpPr/>
            <p:nvPr/>
          </p:nvSpPr>
          <p:spPr>
            <a:xfrm>
              <a:off x="4179161" y="1679201"/>
              <a:ext cx="2983639" cy="216042"/>
            </a:xfrm>
            <a:prstGeom prst="rect">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bg2"/>
                  </a:solidFill>
                </a:rPr>
                <a:t>Location</a:t>
              </a:r>
              <a:endParaRPr lang="en-US" sz="1400" dirty="0">
                <a:solidFill>
                  <a:schemeClr val="bg2"/>
                </a:solidFill>
              </a:endParaRPr>
            </a:p>
          </p:txBody>
        </p:sp>
        <p:sp>
          <p:nvSpPr>
            <p:cNvPr id="46" name="Oval 45"/>
            <p:cNvSpPr/>
            <p:nvPr/>
          </p:nvSpPr>
          <p:spPr>
            <a:xfrm>
              <a:off x="4051300" y="1984088"/>
              <a:ext cx="225712" cy="225712"/>
            </a:xfrm>
            <a:prstGeom prst="ellipse">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53" name="Subtitle 8"/>
            <p:cNvSpPr txBox="1">
              <a:spLocks/>
            </p:cNvSpPr>
            <p:nvPr/>
          </p:nvSpPr>
          <p:spPr>
            <a:xfrm>
              <a:off x="3946586" y="1057679"/>
              <a:ext cx="3886200" cy="338554"/>
            </a:xfrm>
            <a:prstGeom prst="rect">
              <a:avLst/>
            </a:prstGeom>
          </p:spPr>
          <p:txBody>
            <a:bodyPr vert="horz" wrap="square" lIns="91440" tIns="45720" rIns="91440" bIns="45720" rtlCol="0">
              <a:spAutoFit/>
            </a:bodyPr>
            <a:lstStyle>
              <a:lvl1pPr marL="0" indent="0" algn="l" defTabSz="457200" rtl="0" eaLnBrk="1" latinLnBrk="0" hangingPunct="1">
                <a:spcBef>
                  <a:spcPts val="600"/>
                </a:spcBef>
                <a:buSzPct val="90000"/>
                <a:buFont typeface="Wingdings 3" pitchFamily="18" charset="2"/>
                <a:buNone/>
                <a:defRPr sz="2800" kern="1200">
                  <a:solidFill>
                    <a:schemeClr val="bg1"/>
                  </a:solidFill>
                  <a:latin typeface="Georgia"/>
                  <a:ea typeface="+mn-ea"/>
                  <a:cs typeface="+mn-cs"/>
                </a:defRPr>
              </a:lvl1pPr>
              <a:lvl2pPr marL="457200" indent="0" algn="ctr" defTabSz="457200" rtl="0" eaLnBrk="1" latinLnBrk="0" hangingPunct="1">
                <a:spcBef>
                  <a:spcPts val="400"/>
                </a:spcBef>
                <a:buSzPct val="100000"/>
                <a:buFont typeface="Wingdings" charset="2"/>
                <a:buNone/>
                <a:defRPr sz="2400" kern="1200">
                  <a:solidFill>
                    <a:schemeClr val="tx1">
                      <a:tint val="75000"/>
                    </a:schemeClr>
                  </a:solidFill>
                  <a:latin typeface="Georgia"/>
                  <a:ea typeface="+mn-ea"/>
                  <a:cs typeface="+mn-cs"/>
                </a:defRPr>
              </a:lvl2pPr>
              <a:lvl3pPr marL="914400" indent="0" algn="ctr" defTabSz="457200" rtl="0" eaLnBrk="1" latinLnBrk="0" hangingPunct="1">
                <a:spcBef>
                  <a:spcPts val="300"/>
                </a:spcBef>
                <a:buFont typeface="Lucida Grande"/>
                <a:buNone/>
                <a:tabLst/>
                <a:defRPr sz="2000" kern="1200">
                  <a:solidFill>
                    <a:schemeClr val="tx1">
                      <a:tint val="75000"/>
                    </a:schemeClr>
                  </a:solidFill>
                  <a:latin typeface="Georgia"/>
                  <a:ea typeface="+mn-ea"/>
                  <a:cs typeface="+mn-cs"/>
                </a:defRPr>
              </a:lvl3pPr>
              <a:lvl4pPr marL="13716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4pPr>
              <a:lvl5pPr marL="1828800" indent="0" algn="ctr" defTabSz="457200" rtl="0" eaLnBrk="1" latinLnBrk="0" hangingPunct="1">
                <a:spcBef>
                  <a:spcPct val="20000"/>
                </a:spcBef>
                <a:buFont typeface="Arial"/>
                <a:buNone/>
                <a:defRPr sz="1800" kern="1200">
                  <a:solidFill>
                    <a:schemeClr val="tx1">
                      <a:tint val="75000"/>
                    </a:schemeClr>
                  </a:solidFill>
                  <a:latin typeface="Georgia"/>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600" b="1" dirty="0" smtClean="0">
                  <a:solidFill>
                    <a:srgbClr val="00565B"/>
                  </a:solidFill>
                </a:rPr>
                <a:t>Motivations</a:t>
              </a:r>
              <a:endParaRPr lang="en-US" sz="1600" dirty="0" smtClean="0">
                <a:solidFill>
                  <a:srgbClr val="00565B"/>
                </a:solidFill>
              </a:endParaRPr>
            </a:p>
          </p:txBody>
        </p:sp>
        <p:sp>
          <p:nvSpPr>
            <p:cNvPr id="21" name="Rectangle 20"/>
            <p:cNvSpPr/>
            <p:nvPr/>
          </p:nvSpPr>
          <p:spPr>
            <a:xfrm>
              <a:off x="4202823" y="2290287"/>
              <a:ext cx="3733801" cy="225712"/>
            </a:xfrm>
            <a:prstGeom prst="rect">
              <a:avLst/>
            </a:prstGeom>
            <a:solidFill>
              <a:srgbClr val="00565B"/>
            </a:solidFill>
            <a:ln>
              <a:solidFill>
                <a:srgbClr val="00565B"/>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bg2"/>
                  </a:solidFill>
                </a:rPr>
                <a:t>Cost</a:t>
              </a:r>
              <a:endParaRPr lang="en-US" sz="1400" dirty="0">
                <a:solidFill>
                  <a:schemeClr val="bg2"/>
                </a:solidFill>
              </a:endParaRPr>
            </a:p>
          </p:txBody>
        </p:sp>
      </p:grpSp>
      <p:grpSp>
        <p:nvGrpSpPr>
          <p:cNvPr id="3" name="Group 2"/>
          <p:cNvGrpSpPr/>
          <p:nvPr/>
        </p:nvGrpSpPr>
        <p:grpSpPr>
          <a:xfrm>
            <a:off x="4840700" y="3582217"/>
            <a:ext cx="3690620" cy="292099"/>
            <a:chOff x="4498394" y="3576639"/>
            <a:chExt cx="3690620" cy="292099"/>
          </a:xfrm>
        </p:grpSpPr>
        <p:sp>
          <p:nvSpPr>
            <p:cNvPr id="43" name="Oval 129"/>
            <p:cNvSpPr>
              <a:spLocks noChangeArrowheads="1"/>
            </p:cNvSpPr>
            <p:nvPr/>
          </p:nvSpPr>
          <p:spPr bwMode="auto">
            <a:xfrm>
              <a:off x="4498394" y="3581400"/>
              <a:ext cx="287337" cy="287337"/>
            </a:xfrm>
            <a:prstGeom prst="ellipse">
              <a:avLst/>
            </a:prstGeom>
            <a:solidFill>
              <a:srgbClr val="6666FF"/>
            </a:solidFill>
            <a:ln w="12700">
              <a:solidFill>
                <a:srgbClr val="FFFFFF"/>
              </a:solidFill>
              <a:round/>
              <a:headEnd/>
              <a:tailEnd/>
            </a:ln>
            <a:effectLst/>
          </p:spPr>
          <p:txBody>
            <a:bodyPr wrap="none" anchor="ctr"/>
            <a:lstStyle/>
            <a:p>
              <a:endParaRPr lang="en-US"/>
            </a:p>
          </p:txBody>
        </p:sp>
        <p:sp>
          <p:nvSpPr>
            <p:cNvPr id="44" name="Oval 129"/>
            <p:cNvSpPr>
              <a:spLocks noChangeArrowheads="1"/>
            </p:cNvSpPr>
            <p:nvPr/>
          </p:nvSpPr>
          <p:spPr bwMode="auto">
            <a:xfrm>
              <a:off x="5166731" y="3581400"/>
              <a:ext cx="287337" cy="287337"/>
            </a:xfrm>
            <a:prstGeom prst="ellipse">
              <a:avLst/>
            </a:prstGeom>
            <a:solidFill>
              <a:srgbClr val="6666FF"/>
            </a:solidFill>
            <a:ln w="12700">
              <a:solidFill>
                <a:srgbClr val="FFFFFF"/>
              </a:solidFill>
              <a:round/>
              <a:headEnd/>
              <a:tailEnd/>
            </a:ln>
            <a:effectLst/>
          </p:spPr>
          <p:txBody>
            <a:bodyPr wrap="none" anchor="ctr"/>
            <a:lstStyle/>
            <a:p>
              <a:endParaRPr lang="en-US"/>
            </a:p>
          </p:txBody>
        </p:sp>
        <p:sp>
          <p:nvSpPr>
            <p:cNvPr id="63" name="Oval 130"/>
            <p:cNvSpPr>
              <a:spLocks noChangeArrowheads="1"/>
            </p:cNvSpPr>
            <p:nvPr/>
          </p:nvSpPr>
          <p:spPr bwMode="auto">
            <a:xfrm>
              <a:off x="7901677" y="3581400"/>
              <a:ext cx="287337" cy="287338"/>
            </a:xfrm>
            <a:prstGeom prst="ellipse">
              <a:avLst/>
            </a:prstGeom>
            <a:solidFill>
              <a:srgbClr val="FFFFFF"/>
            </a:solidFill>
            <a:ln w="12700">
              <a:solidFill>
                <a:srgbClr val="6666FF"/>
              </a:solidFill>
              <a:round/>
              <a:headEnd/>
              <a:tailEnd/>
            </a:ln>
            <a:effectLst/>
          </p:spPr>
          <p:txBody>
            <a:bodyPr wrap="none" anchor="ctr"/>
            <a:lstStyle/>
            <a:p>
              <a:endParaRPr lang="en-US"/>
            </a:p>
          </p:txBody>
        </p:sp>
        <p:sp>
          <p:nvSpPr>
            <p:cNvPr id="70" name="Oval 129"/>
            <p:cNvSpPr>
              <a:spLocks noChangeArrowheads="1"/>
            </p:cNvSpPr>
            <p:nvPr/>
          </p:nvSpPr>
          <p:spPr bwMode="auto">
            <a:xfrm>
              <a:off x="5864160" y="3576639"/>
              <a:ext cx="287337" cy="287337"/>
            </a:xfrm>
            <a:prstGeom prst="ellipse">
              <a:avLst/>
            </a:prstGeom>
            <a:solidFill>
              <a:srgbClr val="6666FF"/>
            </a:solidFill>
            <a:ln w="12700">
              <a:solidFill>
                <a:srgbClr val="FFFFFF"/>
              </a:solidFill>
              <a:round/>
              <a:headEnd/>
              <a:tailEnd/>
            </a:ln>
            <a:effectLst/>
          </p:spPr>
          <p:txBody>
            <a:bodyPr wrap="none" anchor="ctr"/>
            <a:lstStyle/>
            <a:p>
              <a:endParaRPr lang="en-US"/>
            </a:p>
          </p:txBody>
        </p:sp>
        <p:sp>
          <p:nvSpPr>
            <p:cNvPr id="51" name="Oval 129"/>
            <p:cNvSpPr>
              <a:spLocks noChangeArrowheads="1"/>
            </p:cNvSpPr>
            <p:nvPr/>
          </p:nvSpPr>
          <p:spPr bwMode="auto">
            <a:xfrm>
              <a:off x="7214286" y="3576639"/>
              <a:ext cx="287337" cy="287337"/>
            </a:xfrm>
            <a:prstGeom prst="ellipse">
              <a:avLst/>
            </a:prstGeom>
            <a:solidFill>
              <a:srgbClr val="6666FF"/>
            </a:solidFill>
            <a:ln w="12700">
              <a:solidFill>
                <a:srgbClr val="FFFFFF"/>
              </a:solidFill>
              <a:round/>
              <a:headEnd/>
              <a:tailEnd/>
            </a:ln>
            <a:effectLst/>
          </p:spPr>
          <p:txBody>
            <a:bodyPr wrap="none" anchor="ctr"/>
            <a:lstStyle/>
            <a:p>
              <a:endParaRPr lang="en-US"/>
            </a:p>
          </p:txBody>
        </p:sp>
        <p:sp>
          <p:nvSpPr>
            <p:cNvPr id="56" name="Oval 130"/>
            <p:cNvSpPr>
              <a:spLocks noChangeArrowheads="1"/>
            </p:cNvSpPr>
            <p:nvPr/>
          </p:nvSpPr>
          <p:spPr bwMode="auto">
            <a:xfrm>
              <a:off x="6539223" y="3581400"/>
              <a:ext cx="287337" cy="287338"/>
            </a:xfrm>
            <a:prstGeom prst="ellipse">
              <a:avLst/>
            </a:prstGeom>
            <a:solidFill>
              <a:srgbClr val="FFFFFF"/>
            </a:solidFill>
            <a:ln w="12700">
              <a:solidFill>
                <a:srgbClr val="6666FF"/>
              </a:solidFill>
              <a:round/>
              <a:headEnd/>
              <a:tailEnd/>
            </a:ln>
            <a:effectLst/>
          </p:spPr>
          <p:txBody>
            <a:bodyPr wrap="none" anchor="ctr"/>
            <a:lstStyle/>
            <a:p>
              <a:endParaRPr lang="en-US"/>
            </a:p>
          </p:txBody>
        </p:sp>
      </p:grpSp>
    </p:spTree>
    <p:extLst>
      <p:ext uri="{BB962C8B-B14F-4D97-AF65-F5344CB8AC3E}">
        <p14:creationId xmlns:p14="http://schemas.microsoft.com/office/powerpoint/2010/main" val="3528000140"/>
      </p:ext>
    </p:extLst>
  </p:cSld>
  <p:clrMapOvr>
    <a:masterClrMapping/>
  </p:clrMapOvr>
  <p:timing>
    <p:tnLst>
      <p:par>
        <p:cTn id="1" dur="indefinite" restart="never" nodeType="tmRoot"/>
      </p:par>
    </p:tnLst>
  </p:timing>
</p:sld>
</file>

<file path=ppt/theme/theme1.xml><?xml version="1.0" encoding="utf-8"?>
<a:theme xmlns:a="http://schemas.openxmlformats.org/drawingml/2006/main" name="Cambria Presentation Template">
  <a:themeElements>
    <a:clrScheme name="Cambria">
      <a:dk1>
        <a:srgbClr val="2A5C66"/>
      </a:dk1>
      <a:lt1>
        <a:srgbClr val="008282"/>
      </a:lt1>
      <a:dk2>
        <a:srgbClr val="3C3C3C"/>
      </a:dk2>
      <a:lt2>
        <a:srgbClr val="FFFFFF"/>
      </a:lt2>
      <a:accent1>
        <a:srgbClr val="AAAAAA"/>
      </a:accent1>
      <a:accent2>
        <a:srgbClr val="E96239"/>
      </a:accent2>
      <a:accent3>
        <a:srgbClr val="E4DF06"/>
      </a:accent3>
      <a:accent4>
        <a:srgbClr val="2A5C66"/>
      </a:accent4>
      <a:accent5>
        <a:srgbClr val="DEDEDE"/>
      </a:accent5>
      <a:accent6>
        <a:srgbClr val="97DCE1"/>
      </a:accent6>
      <a:hlink>
        <a:srgbClr val="008282"/>
      </a:hlink>
      <a:folHlink>
        <a:srgbClr val="2A5C66"/>
      </a:folHlink>
    </a:clrScheme>
    <a:fontScheme name="Cambria">
      <a:majorFont>
        <a:latin typeface="Verdana"/>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Cambria">
      <a:dk1>
        <a:srgbClr val="2A5C66"/>
      </a:dk1>
      <a:lt1>
        <a:srgbClr val="00A19C"/>
      </a:lt1>
      <a:dk2>
        <a:srgbClr val="000000"/>
      </a:dk2>
      <a:lt2>
        <a:srgbClr val="FFFFFF"/>
      </a:lt2>
      <a:accent1>
        <a:srgbClr val="F26532"/>
      </a:accent1>
      <a:accent2>
        <a:srgbClr val="E9F235"/>
      </a:accent2>
      <a:accent3>
        <a:srgbClr val="00CFD2"/>
      </a:accent3>
      <a:accent4>
        <a:srgbClr val="FF9F66"/>
      </a:accent4>
      <a:accent5>
        <a:srgbClr val="8CCC34"/>
      </a:accent5>
      <a:accent6>
        <a:srgbClr val="FF350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Custom Design">
  <a:themeElements>
    <a:clrScheme name="Cambria New 2">
      <a:dk1>
        <a:srgbClr val="2A5C66"/>
      </a:dk1>
      <a:lt1>
        <a:srgbClr val="008282"/>
      </a:lt1>
      <a:dk2>
        <a:srgbClr val="3C3C3C"/>
      </a:dk2>
      <a:lt2>
        <a:srgbClr val="FFFFFF"/>
      </a:lt2>
      <a:accent1>
        <a:srgbClr val="AAAAAA"/>
      </a:accent1>
      <a:accent2>
        <a:srgbClr val="F26532"/>
      </a:accent2>
      <a:accent3>
        <a:srgbClr val="E4DF06"/>
      </a:accent3>
      <a:accent4>
        <a:srgbClr val="2A5C66"/>
      </a:accent4>
      <a:accent5>
        <a:srgbClr val="DEDEDE"/>
      </a:accent5>
      <a:accent6>
        <a:srgbClr val="97DCE1"/>
      </a:accent6>
      <a:hlink>
        <a:srgbClr val="008282"/>
      </a:hlink>
      <a:folHlink>
        <a:srgbClr val="2A5C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ontent_x0020_Category xmlns="29be814f-e5d3-43ac-9b9b-06885a4da0ae">General Office</Content_x0020_Category>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520BF7A75FD7C4A8FB823A7C1518292" ma:contentTypeVersion="2" ma:contentTypeDescription="Create a new document." ma:contentTypeScope="" ma:versionID="9ef3633fdd76ce860f9b1672984ff95a">
  <xsd:schema xmlns:xsd="http://www.w3.org/2001/XMLSchema" xmlns:xs="http://www.w3.org/2001/XMLSchema" xmlns:p="http://schemas.microsoft.com/office/2006/metadata/properties" xmlns:ns2="29be814f-e5d3-43ac-9b9b-06885a4da0ae" targetNamespace="http://schemas.microsoft.com/office/2006/metadata/properties" ma:root="true" ma:fieldsID="e273b331aed3408af0be62ccca625561" ns2:_="">
    <xsd:import namespace="29be814f-e5d3-43ac-9b9b-06885a4da0ae"/>
    <xsd:element name="properties">
      <xsd:complexType>
        <xsd:sequence>
          <xsd:element name="documentManagement">
            <xsd:complexType>
              <xsd:all>
                <xsd:element ref="ns2:Content_x0020_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be814f-e5d3-43ac-9b9b-06885a4da0ae" elementFormDefault="qualified">
    <xsd:import namespace="http://schemas.microsoft.com/office/2006/documentManagement/types"/>
    <xsd:import namespace="http://schemas.microsoft.com/office/infopath/2007/PartnerControls"/>
    <xsd:element name="Content_x0020_Category" ma:index="8" nillable="true" ma:displayName="Content Category" ma:default="General Office" ma:format="Dropdown" ma:internalName="Content_x0020_Category">
      <xsd:simpleType>
        <xsd:restriction base="dms:Choice">
          <xsd:enumeration value="Contract"/>
          <xsd:enumeration value="General Office"/>
          <xsd:enumeration value="Marketing Collateral"/>
          <xsd:enumeration value="PMO - Internal"/>
          <xsd:enumeration value="PMO - Project"/>
          <xsd:enumeration value="Proposal"/>
          <xsd:enumeration value="Recruiting"/>
          <xsd:enumeration value="Resum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C6EABFE-0D27-4A3E-AD75-F617EADA44CF}">
  <ds:schemaRefs>
    <ds:schemaRef ds:uri="http://schemas.microsoft.com/sharepoint/v3/contenttype/forms"/>
  </ds:schemaRefs>
</ds:datastoreItem>
</file>

<file path=customXml/itemProps2.xml><?xml version="1.0" encoding="utf-8"?>
<ds:datastoreItem xmlns:ds="http://schemas.openxmlformats.org/officeDocument/2006/customXml" ds:itemID="{F75CF900-111C-4342-AAA0-7BB583EEDECA}">
  <ds:schemaRefs>
    <ds:schemaRef ds:uri="http://schemas.openxmlformats.org/package/2006/metadata/core-properties"/>
    <ds:schemaRef ds:uri="http://www.w3.org/XML/1998/namespace"/>
    <ds:schemaRef ds:uri="29be814f-e5d3-43ac-9b9b-06885a4da0ae"/>
    <ds:schemaRef ds:uri="http://purl.org/dc/terms/"/>
    <ds:schemaRef ds:uri="http://purl.org/dc/elements/1.1/"/>
    <ds:schemaRef ds:uri="http://schemas.microsoft.com/office/2006/documentManagement/types"/>
    <ds:schemaRef ds:uri="http://purl.org/dc/dcmitype/"/>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2E74F7D3-AC40-4F6F-9C32-D942CA6C45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be814f-e5d3-43ac-9b9b-06885a4da0a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Cambria Presentation Template</Template>
  <TotalTime>412</TotalTime>
  <Words>169</Words>
  <Application>Microsoft Office PowerPoint</Application>
  <PresentationFormat>On-screen Show (4:3)</PresentationFormat>
  <Paragraphs>31</Paragraphs>
  <Slides>2</Slides>
  <Notes>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vt:i4>
      </vt:variant>
    </vt:vector>
  </HeadingPairs>
  <TitlesOfParts>
    <vt:vector size="15" baseType="lpstr">
      <vt:lpstr>Arial</vt:lpstr>
      <vt:lpstr>Arial Black</vt:lpstr>
      <vt:lpstr>Calibri</vt:lpstr>
      <vt:lpstr>Georgia</vt:lpstr>
      <vt:lpstr>Lucida Grande</vt:lpstr>
      <vt:lpstr>Verdana</vt:lpstr>
      <vt:lpstr>Verdana Bold</vt:lpstr>
      <vt:lpstr>Vladimir Script</vt:lpstr>
      <vt:lpstr>Wingdings</vt:lpstr>
      <vt:lpstr>Wingdings 3</vt:lpstr>
      <vt:lpstr>Cambria Presentation Template</vt:lpstr>
      <vt:lpstr>Custom Design</vt:lpstr>
      <vt:lpstr>1_Custom Design</vt:lpstr>
      <vt:lpstr>&lt;title&gt;</vt:lpstr>
      <vt:lpstr>Andy Adams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Schmitz</dc:creator>
  <dc:description>Created by:_x000d_
Cambria Solutions, Inc._x000d_
1050 20th Street, Suite 275_x000d_
Sacramento, CA 95811_x000d_
(916) 326-4446</dc:description>
  <cp:lastModifiedBy>Denise Tugade</cp:lastModifiedBy>
  <cp:revision>32</cp:revision>
  <cp:lastPrinted>2013-12-30T19:30:00Z</cp:lastPrinted>
  <dcterms:created xsi:type="dcterms:W3CDTF">2015-12-17T04:23:37Z</dcterms:created>
  <dcterms:modified xsi:type="dcterms:W3CDTF">2016-09-22T18:51:46Z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0x0101005520BF7A75FD7C4A8FB823A7C1518292</vt:lpwstr>
  </property>
</Properties>
</file>