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slideLayouts/slideLayout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8" r:id="rId4"/>
    <p:sldMasterId id="2147483654" r:id="rId5"/>
    <p:sldMasterId id="2147483656" r:id="rId6"/>
  </p:sldMasterIdLst>
  <p:notesMasterIdLst>
    <p:notesMasterId r:id="rId12"/>
  </p:notesMasterIdLst>
  <p:handoutMasterIdLst>
    <p:handoutMasterId r:id="rId13"/>
  </p:handoutMasterIdLst>
  <p:sldIdLst>
    <p:sldId id="264" r:id="rId7"/>
    <p:sldId id="271" r:id="rId8"/>
    <p:sldId id="269" r:id="rId9"/>
    <p:sldId id="265" r:id="rId10"/>
    <p:sldId id="266" r:id="rId1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74">
          <p15:clr>
            <a:srgbClr val="A4A3A4"/>
          </p15:clr>
        </p15:guide>
        <p15:guide id="2" orient="horz" pos="2165">
          <p15:clr>
            <a:srgbClr val="A4A3A4"/>
          </p15:clr>
        </p15:guide>
        <p15:guide id="3" orient="horz" pos="1309">
          <p15:clr>
            <a:srgbClr val="A4A3A4"/>
          </p15:clr>
        </p15:guide>
        <p15:guide id="4" orient="horz" pos="1599">
          <p15:clr>
            <a:srgbClr val="A4A3A4"/>
          </p15:clr>
        </p15:guide>
        <p15:guide id="5" orient="horz" pos="4143">
          <p15:clr>
            <a:srgbClr val="A4A3A4"/>
          </p15:clr>
        </p15:guide>
        <p15:guide id="6" pos="289">
          <p15:clr>
            <a:srgbClr val="A4A3A4"/>
          </p15:clr>
        </p15:guide>
        <p15:guide id="7" pos="2863">
          <p15:clr>
            <a:srgbClr val="A4A3A4"/>
          </p15:clr>
        </p15:guide>
        <p15:guide id="8" pos="5505">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chaub, Lauren (CoveredCA)" initials="SL(" lastIdx="2" clrIdx="0">
    <p:extLst>
      <p:ext uri="{19B8F6BF-5375-455C-9EA6-DF929625EA0E}">
        <p15:presenceInfo xmlns:p15="http://schemas.microsoft.com/office/powerpoint/2012/main" userId="S-1-5-21-2847421635-2626711533-3026931094-7264" providerId="AD"/>
      </p:ext>
    </p:extLst>
  </p:cmAuthor>
  <p:cmAuthor id="2" name="Denise Tugade" initials="DT" lastIdx="6" clrIdx="1">
    <p:extLst>
      <p:ext uri="{19B8F6BF-5375-455C-9EA6-DF929625EA0E}">
        <p15:presenceInfo xmlns:p15="http://schemas.microsoft.com/office/powerpoint/2012/main" userId="Denise Tugade"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65B"/>
    <a:srgbClr val="ECECEC"/>
    <a:srgbClr val="008282"/>
    <a:srgbClr val="EDFFFF"/>
    <a:srgbClr val="F4FFFF"/>
    <a:srgbClr val="F4F8F6"/>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Objects="1">
      <p:cViewPr varScale="1">
        <p:scale>
          <a:sx n="51" d="100"/>
          <a:sy n="51" d="100"/>
        </p:scale>
        <p:origin x="72" y="486"/>
      </p:cViewPr>
      <p:guideLst>
        <p:guide orient="horz" pos="774"/>
        <p:guide orient="horz" pos="2165"/>
        <p:guide orient="horz" pos="1309"/>
        <p:guide orient="horz" pos="1599"/>
        <p:guide orient="horz" pos="4143"/>
        <p:guide pos="289"/>
        <p:guide pos="2863"/>
        <p:guide pos="5505"/>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handoutMaster" Target="handoutMasters/handout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1.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5" Type="http://schemas.openxmlformats.org/officeDocument/2006/relationships/slideMaster" Target="slideMasters/slideMaster2.xml"/><Relationship Id="rId15" Type="http://schemas.openxmlformats.org/officeDocument/2006/relationships/presProps" Target="presProps.xml"/><Relationship Id="rId10" Type="http://schemas.openxmlformats.org/officeDocument/2006/relationships/slide" Target="slides/slide4.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42FD1D2-ACA6-6D4E-8B73-71DF09392A82}" type="datetimeFigureOut">
              <a:rPr lang="en-US" smtClean="0"/>
              <a:pPr/>
              <a:t>9/26/2016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8022E1-6AD6-7A44-828B-F82BCFC86283}" type="slidenum">
              <a:rPr lang="en-US" smtClean="0"/>
              <a:pPr/>
              <a:t>‹#›</a:t>
            </a:fld>
            <a:endParaRPr lang="en-US"/>
          </a:p>
        </p:txBody>
      </p:sp>
    </p:spTree>
    <p:extLst>
      <p:ext uri="{BB962C8B-B14F-4D97-AF65-F5344CB8AC3E}">
        <p14:creationId xmlns:p14="http://schemas.microsoft.com/office/powerpoint/2010/main" val="13157116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0F12EA9-E7AC-AA41-BEB7-B19F7A8A4E88}" type="datetimeFigureOut">
              <a:rPr lang="en-US" smtClean="0"/>
              <a:pPr/>
              <a:t>9/26/2016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7677294-2858-8B4E-A59E-85C4DE296ED7}" type="slidenum">
              <a:rPr lang="en-US" smtClean="0"/>
              <a:pPr/>
              <a:t>‹#›</a:t>
            </a:fld>
            <a:endParaRPr lang="en-US"/>
          </a:p>
        </p:txBody>
      </p:sp>
    </p:spTree>
    <p:extLst>
      <p:ext uri="{BB962C8B-B14F-4D97-AF65-F5344CB8AC3E}">
        <p14:creationId xmlns:p14="http://schemas.microsoft.com/office/powerpoint/2010/main" val="1528037249"/>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11480" y="1143000"/>
            <a:ext cx="8321040" cy="548640"/>
          </a:xfrm>
        </p:spPr>
        <p:txBody>
          <a:bodyPr wrap="square">
            <a:spAutoFit/>
          </a:bodyPr>
          <a:lstStyle>
            <a:lvl1pPr marL="0" indent="0" algn="l">
              <a:buNone/>
              <a:defRPr>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8" name="Text Placeholder 7"/>
          <p:cNvSpPr>
            <a:spLocks noGrp="1"/>
          </p:cNvSpPr>
          <p:nvPr>
            <p:ph type="body" sz="quarter" idx="13"/>
          </p:nvPr>
        </p:nvSpPr>
        <p:spPr>
          <a:xfrm>
            <a:off x="411480" y="1828800"/>
            <a:ext cx="8321040" cy="4617720"/>
          </a:xfrm>
        </p:spPr>
        <p:txBody>
          <a:bodyPr/>
          <a:lstStyle/>
          <a:p>
            <a:pPr lvl="0"/>
            <a:r>
              <a:rPr lang="en-US" smtClean="0"/>
              <a:t>Click to edit Master text styles</a:t>
            </a:r>
          </a:p>
          <a:p>
            <a:pPr lvl="1"/>
            <a:r>
              <a:rPr lang="en-US" smtClean="0"/>
              <a:t>Second level</a:t>
            </a:r>
          </a:p>
          <a:p>
            <a:pPr lvl="2"/>
            <a:r>
              <a:rPr lang="en-US" smtClean="0"/>
              <a:t>Third level</a:t>
            </a:r>
          </a:p>
        </p:txBody>
      </p:sp>
      <p:sp>
        <p:nvSpPr>
          <p:cNvPr id="5" name="Title Placeholder 1"/>
          <p:cNvSpPr>
            <a:spLocks noGrp="1"/>
          </p:cNvSpPr>
          <p:nvPr>
            <p:ph type="title"/>
          </p:nvPr>
        </p:nvSpPr>
        <p:spPr>
          <a:xfrm>
            <a:off x="411480" y="73143"/>
            <a:ext cx="8321040" cy="897666"/>
          </a:xfrm>
          <a:prstGeom prst="rect">
            <a:avLst/>
          </a:prstGeom>
        </p:spPr>
        <p:txBody>
          <a:bodyPr vert="horz" wrap="square" lIns="91440" tIns="45720" rIns="91440" bIns="45720" rtlCol="0" anchor="ctr" anchorCtr="0">
            <a:noAutofit/>
          </a:bodyPr>
          <a:lstStyle/>
          <a:p>
            <a:r>
              <a:rPr lang="en-US" smtClean="0"/>
              <a:t>Click to edit Master title style</a:t>
            </a:r>
            <a:endParaRPr lang="en-US" dirty="0"/>
          </a:p>
        </p:txBody>
      </p:sp>
      <p:sp>
        <p:nvSpPr>
          <p:cNvPr id="6" name="Slide Number Placeholder 7"/>
          <p:cNvSpPr>
            <a:spLocks noGrp="1"/>
          </p:cNvSpPr>
          <p:nvPr>
            <p:ph type="sldNum" sz="quarter" idx="4"/>
          </p:nvPr>
        </p:nvSpPr>
        <p:spPr>
          <a:xfrm>
            <a:off x="8693636" y="6593317"/>
            <a:ext cx="450364" cy="276999"/>
          </a:xfrm>
          <a:prstGeom prst="rect">
            <a:avLst/>
          </a:prstGeom>
          <a:solidFill>
            <a:schemeClr val="accent2"/>
          </a:solidFill>
        </p:spPr>
        <p:txBody>
          <a:bodyPr vert="horz" wrap="none" lIns="91440" tIns="45720" rIns="91440" bIns="45720" rtlCol="0" anchor="ctr">
            <a:spAutoFit/>
          </a:bodyPr>
          <a:lstStyle>
            <a:lvl1pPr algn="r">
              <a:defRPr sz="1200" b="0" i="0">
                <a:solidFill>
                  <a:schemeClr val="bg2"/>
                </a:solidFill>
                <a:latin typeface="Verdana Bold"/>
                <a:cs typeface="Verdana Bold"/>
              </a:defRPr>
            </a:lvl1pPr>
          </a:lstStyle>
          <a:p>
            <a:fld id="{B4A4EE82-C70D-B54D-BDD1-77285D1B4288}" type="slidenum">
              <a:rPr lang="en-US" smtClean="0"/>
              <a:pPr/>
              <a:t>‹#›</a:t>
            </a:fld>
            <a:endParaRPr lang="en-US" dirty="0"/>
          </a:p>
        </p:txBody>
      </p:sp>
    </p:spTree>
    <p:extLst>
      <p:ext uri="{BB962C8B-B14F-4D97-AF65-F5344CB8AC3E}">
        <p14:creationId xmlns:p14="http://schemas.microsoft.com/office/powerpoint/2010/main" val="41596601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11480" y="1143000"/>
            <a:ext cx="8321040" cy="5303520"/>
          </a:xfrm>
        </p:spPr>
        <p:txBody>
          <a:bodyPr/>
          <a:lstStyle/>
          <a:p>
            <a:pPr lvl="0"/>
            <a:r>
              <a:rPr lang="en-US" smtClean="0"/>
              <a:t>Click to edit Master text styles</a:t>
            </a:r>
          </a:p>
          <a:p>
            <a:pPr lvl="1"/>
            <a:r>
              <a:rPr lang="en-US" smtClean="0"/>
              <a:t>Second level</a:t>
            </a:r>
          </a:p>
          <a:p>
            <a:pPr lvl="2"/>
            <a:r>
              <a:rPr lang="en-US" smtClean="0"/>
              <a:t>Third level</a:t>
            </a:r>
          </a:p>
        </p:txBody>
      </p:sp>
      <p:sp>
        <p:nvSpPr>
          <p:cNvPr id="4" name="Slide Number Placeholder 7"/>
          <p:cNvSpPr>
            <a:spLocks noGrp="1"/>
          </p:cNvSpPr>
          <p:nvPr>
            <p:ph type="sldNum" sz="quarter" idx="4"/>
          </p:nvPr>
        </p:nvSpPr>
        <p:spPr>
          <a:xfrm>
            <a:off x="8693636" y="6593317"/>
            <a:ext cx="450364" cy="276999"/>
          </a:xfrm>
          <a:prstGeom prst="rect">
            <a:avLst/>
          </a:prstGeom>
          <a:solidFill>
            <a:schemeClr val="accent2"/>
          </a:solidFill>
        </p:spPr>
        <p:txBody>
          <a:bodyPr vert="horz" wrap="none" lIns="91440" tIns="45720" rIns="91440" bIns="45720" rtlCol="0" anchor="ctr">
            <a:spAutoFit/>
          </a:bodyPr>
          <a:lstStyle>
            <a:lvl1pPr algn="r">
              <a:defRPr sz="1200" b="0" i="0">
                <a:solidFill>
                  <a:schemeClr val="bg2"/>
                </a:solidFill>
                <a:latin typeface="Verdana Bold"/>
                <a:cs typeface="Verdana Bold"/>
              </a:defRPr>
            </a:lvl1pPr>
          </a:lstStyle>
          <a:p>
            <a:fld id="{B4A4EE82-C70D-B54D-BDD1-77285D1B4288}" type="slidenum">
              <a:rPr lang="en-US" smtClean="0"/>
              <a:pPr/>
              <a:t>‹#›</a:t>
            </a:fld>
            <a:endParaRPr lang="en-US" dirty="0"/>
          </a:p>
        </p:txBody>
      </p:sp>
    </p:spTree>
    <p:extLst>
      <p:ext uri="{BB962C8B-B14F-4D97-AF65-F5344CB8AC3E}">
        <p14:creationId xmlns:p14="http://schemas.microsoft.com/office/powerpoint/2010/main" val="31747585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11480" y="73144"/>
            <a:ext cx="8321040" cy="897666"/>
          </a:xfrm>
        </p:spPr>
        <p:txBody>
          <a:bodyPr/>
          <a:lstStyle/>
          <a:p>
            <a:r>
              <a:rPr lang="en-US" smtClean="0"/>
              <a:t>Click to edit Master title style</a:t>
            </a:r>
            <a:endParaRPr lang="en-US" dirty="0"/>
          </a:p>
        </p:txBody>
      </p:sp>
      <p:sp>
        <p:nvSpPr>
          <p:cNvPr id="3" name="Content Placeholder 2"/>
          <p:cNvSpPr>
            <a:spLocks noGrp="1"/>
          </p:cNvSpPr>
          <p:nvPr>
            <p:ph sz="half" idx="1" hasCustomPrompt="1"/>
          </p:nvPr>
        </p:nvSpPr>
        <p:spPr>
          <a:xfrm>
            <a:off x="411480" y="1143000"/>
            <a:ext cx="4114800" cy="5303520"/>
          </a:xfrm>
        </p:spPr>
        <p:txBody>
          <a:bodyPr/>
          <a:lstStyle>
            <a:lvl1pPr>
              <a:defRPr sz="2800"/>
            </a:lvl1pPr>
            <a:lvl2pPr>
              <a:spcBef>
                <a:spcPts val="300"/>
              </a:spcBef>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Content Placeholder 3"/>
          <p:cNvSpPr>
            <a:spLocks noGrp="1"/>
          </p:cNvSpPr>
          <p:nvPr>
            <p:ph sz="half" idx="2"/>
          </p:nvPr>
        </p:nvSpPr>
        <p:spPr>
          <a:xfrm>
            <a:off x="4648198" y="1143000"/>
            <a:ext cx="4114800" cy="5303520"/>
          </a:xfrm>
        </p:spPr>
        <p:txBody>
          <a:bodyPr/>
          <a:lstStyle>
            <a:lvl1pPr>
              <a:defRPr sz="2800"/>
            </a:lvl1pPr>
            <a:lvl2pPr>
              <a:spcBef>
                <a:spcPts val="300"/>
              </a:spcBef>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5" name="Slide Number Placeholder 7"/>
          <p:cNvSpPr>
            <a:spLocks noGrp="1"/>
          </p:cNvSpPr>
          <p:nvPr>
            <p:ph type="sldNum" sz="quarter" idx="4"/>
          </p:nvPr>
        </p:nvSpPr>
        <p:spPr>
          <a:xfrm>
            <a:off x="8693636" y="6593317"/>
            <a:ext cx="450364" cy="276999"/>
          </a:xfrm>
          <a:prstGeom prst="rect">
            <a:avLst/>
          </a:prstGeom>
          <a:solidFill>
            <a:schemeClr val="accent2"/>
          </a:solidFill>
        </p:spPr>
        <p:txBody>
          <a:bodyPr vert="horz" wrap="none" lIns="91440" tIns="45720" rIns="91440" bIns="45720" rtlCol="0" anchor="ctr">
            <a:spAutoFit/>
          </a:bodyPr>
          <a:lstStyle>
            <a:lvl1pPr algn="r">
              <a:defRPr sz="1200" b="0" i="0">
                <a:solidFill>
                  <a:schemeClr val="bg2"/>
                </a:solidFill>
                <a:latin typeface="Verdana Bold"/>
                <a:cs typeface="Verdana Bold"/>
              </a:defRPr>
            </a:lvl1pPr>
          </a:lstStyle>
          <a:p>
            <a:fld id="{B4A4EE82-C70D-B54D-BDD1-77285D1B4288}" type="slidenum">
              <a:rPr lang="en-US" smtClean="0"/>
              <a:pPr/>
              <a:t>‹#›</a:t>
            </a:fld>
            <a:endParaRPr lang="en-US" dirty="0"/>
          </a:p>
        </p:txBody>
      </p:sp>
    </p:spTree>
    <p:extLst>
      <p:ext uri="{BB962C8B-B14F-4D97-AF65-F5344CB8AC3E}">
        <p14:creationId xmlns:p14="http://schemas.microsoft.com/office/powerpoint/2010/main" val="25518876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11480" y="73144"/>
            <a:ext cx="8321040" cy="897666"/>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11480" y="1143000"/>
            <a:ext cx="4114800" cy="461665"/>
          </a:xfrm>
        </p:spPr>
        <p:txBody>
          <a:bodyPr anchor="t">
            <a:spAutoFit/>
          </a:bodyPr>
          <a:lstStyle>
            <a:lvl1pPr marL="0" indent="0">
              <a:buNone/>
              <a:defRPr sz="2400" b="1">
                <a:solidFill>
                  <a:srgbClr val="00828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11480" y="1828800"/>
            <a:ext cx="4114800" cy="4617720"/>
          </a:xfrm>
        </p:spPr>
        <p:txBody>
          <a:bodyPr/>
          <a:lstStyle>
            <a:lvl1pPr>
              <a:defRPr sz="2400"/>
            </a:lvl1pPr>
            <a:lvl2pPr>
              <a:spcBef>
                <a:spcPts val="300"/>
              </a:spcBef>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p:txBody>
      </p:sp>
      <p:sp>
        <p:nvSpPr>
          <p:cNvPr id="5" name="Text Placeholder 4"/>
          <p:cNvSpPr>
            <a:spLocks noGrp="1"/>
          </p:cNvSpPr>
          <p:nvPr>
            <p:ph type="body" sz="quarter" idx="3"/>
          </p:nvPr>
        </p:nvSpPr>
        <p:spPr>
          <a:xfrm>
            <a:off x="4645024" y="1143000"/>
            <a:ext cx="4114800" cy="461665"/>
          </a:xfrm>
        </p:spPr>
        <p:txBody>
          <a:bodyPr anchor="t">
            <a:spAutoFit/>
          </a:bodyPr>
          <a:lstStyle>
            <a:lvl1pPr marL="0" indent="0">
              <a:buNone/>
              <a:defRPr sz="2400" b="1">
                <a:solidFill>
                  <a:srgbClr val="00828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1828800"/>
            <a:ext cx="4114800" cy="4617720"/>
          </a:xfrm>
        </p:spPr>
        <p:txBody>
          <a:bodyPr/>
          <a:lstStyle>
            <a:lvl1pPr>
              <a:defRPr sz="2400"/>
            </a:lvl1pPr>
            <a:lvl2pPr>
              <a:spcBef>
                <a:spcPts val="300"/>
              </a:spcBef>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p:txBody>
      </p:sp>
      <p:sp>
        <p:nvSpPr>
          <p:cNvPr id="7" name="Slide Number Placeholder 7"/>
          <p:cNvSpPr>
            <a:spLocks noGrp="1"/>
          </p:cNvSpPr>
          <p:nvPr>
            <p:ph type="sldNum" sz="quarter" idx="10"/>
          </p:nvPr>
        </p:nvSpPr>
        <p:spPr>
          <a:xfrm>
            <a:off x="8693636" y="6593317"/>
            <a:ext cx="450364" cy="276999"/>
          </a:xfrm>
          <a:prstGeom prst="rect">
            <a:avLst/>
          </a:prstGeom>
          <a:solidFill>
            <a:schemeClr val="accent2"/>
          </a:solidFill>
        </p:spPr>
        <p:txBody>
          <a:bodyPr vert="horz" wrap="none" lIns="91440" tIns="45720" rIns="91440" bIns="45720" rtlCol="0" anchor="ctr">
            <a:spAutoFit/>
          </a:bodyPr>
          <a:lstStyle>
            <a:lvl1pPr algn="r">
              <a:defRPr sz="1200" b="0" i="0">
                <a:solidFill>
                  <a:schemeClr val="bg2"/>
                </a:solidFill>
                <a:latin typeface="Verdana Bold"/>
                <a:cs typeface="Verdana Bold"/>
              </a:defRPr>
            </a:lvl1pPr>
          </a:lstStyle>
          <a:p>
            <a:fld id="{B4A4EE82-C70D-B54D-BDD1-77285D1B4288}" type="slidenum">
              <a:rPr lang="en-US" smtClean="0"/>
              <a:pPr/>
              <a:t>‹#›</a:t>
            </a:fld>
            <a:endParaRPr lang="en-US" dirty="0"/>
          </a:p>
        </p:txBody>
      </p:sp>
    </p:spTree>
    <p:extLst>
      <p:ext uri="{BB962C8B-B14F-4D97-AF65-F5344CB8AC3E}">
        <p14:creationId xmlns:p14="http://schemas.microsoft.com/office/powerpoint/2010/main" val="12103759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11480" y="1143000"/>
            <a:ext cx="8321040" cy="548640"/>
          </a:xfrm>
          <a:prstGeom prst="rect">
            <a:avLst/>
          </a:prstGeom>
        </p:spPr>
        <p:txBody>
          <a:bodyPr wrap="square">
            <a:spAutoFit/>
          </a:bodyPr>
          <a:lstStyle>
            <a:lvl1pPr marL="0" indent="0" algn="l">
              <a:buNone/>
              <a:defRPr>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8" name="Text Placeholder 7"/>
          <p:cNvSpPr>
            <a:spLocks noGrp="1"/>
          </p:cNvSpPr>
          <p:nvPr>
            <p:ph type="body" sz="quarter" idx="13"/>
          </p:nvPr>
        </p:nvSpPr>
        <p:spPr>
          <a:xfrm>
            <a:off x="411480" y="1828800"/>
            <a:ext cx="8321040" cy="4617720"/>
          </a:xfrm>
          <a:prstGeom prst="rect">
            <a:avLst/>
          </a:prstGeom>
        </p:spPr>
        <p:txBody>
          <a:bodyPr/>
          <a:lstStyle>
            <a:lvl1pPr marL="457200" indent="-457200">
              <a:spcBef>
                <a:spcPts val="600"/>
              </a:spcBef>
              <a:buFont typeface="Wingdings 3" pitchFamily="18" charset="2"/>
              <a:buChar char=""/>
              <a:defRPr/>
            </a:lvl1pPr>
            <a:lvl2pPr marL="914400" indent="-457200">
              <a:spcBef>
                <a:spcPts val="200"/>
              </a:spcBef>
              <a:defRPr/>
            </a:lvl2pPr>
            <a:lvl3pPr indent="-365760">
              <a:spcBef>
                <a:spcPts val="200"/>
              </a:spcBef>
              <a:buFont typeface="Vladimir Script" pitchFamily="66" charset="0"/>
              <a:buChar char="&gt;"/>
              <a:defRPr/>
            </a:lvl3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itle Placeholder 1"/>
          <p:cNvSpPr>
            <a:spLocks noGrp="1"/>
          </p:cNvSpPr>
          <p:nvPr>
            <p:ph type="title"/>
          </p:nvPr>
        </p:nvSpPr>
        <p:spPr>
          <a:xfrm>
            <a:off x="411480" y="73143"/>
            <a:ext cx="8321040" cy="897666"/>
          </a:xfrm>
          <a:prstGeom prst="rect">
            <a:avLst/>
          </a:prstGeom>
        </p:spPr>
        <p:txBody>
          <a:bodyPr vert="horz" wrap="square" lIns="91440" tIns="45720" rIns="91440" bIns="45720" rtlCol="0" anchor="ctr" anchorCtr="0">
            <a:noAutofit/>
          </a:bodyPr>
          <a:lstStyle/>
          <a:p>
            <a:r>
              <a:rPr lang="en-US" smtClean="0"/>
              <a:t>Click to edit Master title style</a:t>
            </a:r>
            <a:endParaRPr lang="en-US" dirty="0"/>
          </a:p>
        </p:txBody>
      </p:sp>
      <p:sp>
        <p:nvSpPr>
          <p:cNvPr id="6" name="Slide Number Placeholder 7"/>
          <p:cNvSpPr>
            <a:spLocks noGrp="1"/>
          </p:cNvSpPr>
          <p:nvPr>
            <p:ph type="sldNum" sz="quarter" idx="4"/>
          </p:nvPr>
        </p:nvSpPr>
        <p:spPr>
          <a:xfrm>
            <a:off x="8693636" y="6593317"/>
            <a:ext cx="450364" cy="276999"/>
          </a:xfrm>
          <a:prstGeom prst="rect">
            <a:avLst/>
          </a:prstGeom>
          <a:solidFill>
            <a:schemeClr val="accent2"/>
          </a:solidFill>
        </p:spPr>
        <p:txBody>
          <a:bodyPr vert="horz" wrap="none" lIns="91440" tIns="45720" rIns="91440" bIns="45720" rtlCol="0" anchor="ctr">
            <a:spAutoFit/>
          </a:bodyPr>
          <a:lstStyle>
            <a:lvl1pPr algn="r">
              <a:defRPr sz="1200" b="0" i="0">
                <a:solidFill>
                  <a:schemeClr val="bg2"/>
                </a:solidFill>
                <a:latin typeface="Verdana Bold"/>
                <a:cs typeface="Verdana Bold"/>
              </a:defRPr>
            </a:lvl1pPr>
          </a:lstStyle>
          <a:p>
            <a:fld id="{B4A4EE82-C70D-B54D-BDD1-77285D1B4288}" type="slidenum">
              <a:rPr lang="en-US" smtClean="0"/>
              <a:pPr/>
              <a:t>‹#›</a:t>
            </a:fld>
            <a:endParaRPr lang="en-US" dirty="0"/>
          </a:p>
        </p:txBody>
      </p:sp>
    </p:spTree>
    <p:extLst>
      <p:ext uri="{BB962C8B-B14F-4D97-AF65-F5344CB8AC3E}">
        <p14:creationId xmlns:p14="http://schemas.microsoft.com/office/powerpoint/2010/main" val="41596601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11480" y="1143000"/>
            <a:ext cx="4114800" cy="530352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4" name="Content Placeholder 3"/>
          <p:cNvSpPr>
            <a:spLocks noGrp="1"/>
          </p:cNvSpPr>
          <p:nvPr>
            <p:ph sz="half" idx="2"/>
          </p:nvPr>
        </p:nvSpPr>
        <p:spPr>
          <a:xfrm>
            <a:off x="4648200" y="1143000"/>
            <a:ext cx="4114800" cy="530352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5" name="Slide Number Placeholder 7"/>
          <p:cNvSpPr>
            <a:spLocks noGrp="1"/>
          </p:cNvSpPr>
          <p:nvPr>
            <p:ph type="sldNum" sz="quarter" idx="4"/>
          </p:nvPr>
        </p:nvSpPr>
        <p:spPr>
          <a:xfrm>
            <a:off x="8693636" y="6593317"/>
            <a:ext cx="450364" cy="276999"/>
          </a:xfrm>
          <a:prstGeom prst="rect">
            <a:avLst/>
          </a:prstGeom>
          <a:solidFill>
            <a:schemeClr val="accent2"/>
          </a:solidFill>
        </p:spPr>
        <p:txBody>
          <a:bodyPr vert="horz" wrap="none" lIns="91440" tIns="45720" rIns="91440" bIns="45720" rtlCol="0" anchor="ctr">
            <a:spAutoFit/>
          </a:bodyPr>
          <a:lstStyle>
            <a:lvl1pPr algn="r">
              <a:defRPr sz="1200" b="0" i="0">
                <a:solidFill>
                  <a:schemeClr val="bg2"/>
                </a:solidFill>
                <a:latin typeface="Verdana Bold"/>
                <a:cs typeface="Verdana Bold"/>
              </a:defRPr>
            </a:lvl1pPr>
          </a:lstStyle>
          <a:p>
            <a:fld id="{B4A4EE82-C70D-B54D-BDD1-77285D1B4288}" type="slidenum">
              <a:rPr lang="en-US" smtClean="0"/>
              <a:pPr/>
              <a:t>‹#›</a:t>
            </a:fld>
            <a:endParaRPr lang="en-US" dirty="0"/>
          </a:p>
        </p:txBody>
      </p:sp>
      <p:sp>
        <p:nvSpPr>
          <p:cNvPr id="6" name="Title Placeholder 1"/>
          <p:cNvSpPr>
            <a:spLocks noGrp="1"/>
          </p:cNvSpPr>
          <p:nvPr>
            <p:ph type="title"/>
          </p:nvPr>
        </p:nvSpPr>
        <p:spPr>
          <a:xfrm>
            <a:off x="411480" y="73143"/>
            <a:ext cx="8321040" cy="897666"/>
          </a:xfrm>
          <a:prstGeom prst="rect">
            <a:avLst/>
          </a:prstGeom>
        </p:spPr>
        <p:txBody>
          <a:bodyPr vert="horz" wrap="square" lIns="91440" tIns="45720" rIns="91440" bIns="45720" rtlCol="0" anchor="ctr" anchorCtr="0">
            <a:noAutofit/>
          </a:bodyPr>
          <a:lstStyle/>
          <a:p>
            <a:r>
              <a:rPr lang="en-US" smtClean="0"/>
              <a:t>Click to edit Master title style</a:t>
            </a:r>
            <a:endParaRPr lang="en-US" dirty="0"/>
          </a:p>
        </p:txBody>
      </p:sp>
    </p:spTree>
    <p:extLst>
      <p:ext uri="{BB962C8B-B14F-4D97-AF65-F5344CB8AC3E}">
        <p14:creationId xmlns:p14="http://schemas.microsoft.com/office/powerpoint/2010/main" val="25518876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11480" y="1143000"/>
            <a:ext cx="4114800" cy="461665"/>
          </a:xfrm>
          <a:prstGeom prst="rect">
            <a:avLst/>
          </a:prstGeom>
        </p:spPr>
        <p:txBody>
          <a:bodyPr anchor="t">
            <a:spAutoFit/>
          </a:bodyPr>
          <a:lstStyle>
            <a:lvl1pPr marL="0" indent="0">
              <a:buNone/>
              <a:defRPr sz="2400" b="1">
                <a:solidFill>
                  <a:srgbClr val="00828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11480" y="1828800"/>
            <a:ext cx="4114800" cy="4617720"/>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p:txBody>
      </p:sp>
      <p:sp>
        <p:nvSpPr>
          <p:cNvPr id="5" name="Text Placeholder 4"/>
          <p:cNvSpPr>
            <a:spLocks noGrp="1"/>
          </p:cNvSpPr>
          <p:nvPr>
            <p:ph type="body" sz="quarter" idx="3"/>
          </p:nvPr>
        </p:nvSpPr>
        <p:spPr>
          <a:xfrm>
            <a:off x="4645024" y="1143000"/>
            <a:ext cx="4114800" cy="461665"/>
          </a:xfrm>
          <a:prstGeom prst="rect">
            <a:avLst/>
          </a:prstGeom>
        </p:spPr>
        <p:txBody>
          <a:bodyPr anchor="t">
            <a:spAutoFit/>
          </a:bodyPr>
          <a:lstStyle>
            <a:lvl1pPr marL="0" indent="0">
              <a:buNone/>
              <a:defRPr sz="2400" b="1">
                <a:solidFill>
                  <a:srgbClr val="00828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1828800"/>
            <a:ext cx="4114800" cy="4617720"/>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p:txBody>
      </p:sp>
      <p:sp>
        <p:nvSpPr>
          <p:cNvPr id="7" name="Slide Number Placeholder 7"/>
          <p:cNvSpPr>
            <a:spLocks noGrp="1"/>
          </p:cNvSpPr>
          <p:nvPr>
            <p:ph type="sldNum" sz="quarter" idx="10"/>
          </p:nvPr>
        </p:nvSpPr>
        <p:spPr>
          <a:xfrm>
            <a:off x="8693636" y="6593317"/>
            <a:ext cx="450364" cy="276999"/>
          </a:xfrm>
          <a:prstGeom prst="rect">
            <a:avLst/>
          </a:prstGeom>
          <a:solidFill>
            <a:schemeClr val="accent2"/>
          </a:solidFill>
        </p:spPr>
        <p:txBody>
          <a:bodyPr vert="horz" wrap="none" lIns="91440" tIns="45720" rIns="91440" bIns="45720" rtlCol="0" anchor="ctr">
            <a:spAutoFit/>
          </a:bodyPr>
          <a:lstStyle>
            <a:lvl1pPr algn="r">
              <a:defRPr sz="1200" b="0" i="0">
                <a:solidFill>
                  <a:schemeClr val="bg2"/>
                </a:solidFill>
                <a:latin typeface="Verdana Bold"/>
                <a:cs typeface="Verdana Bold"/>
              </a:defRPr>
            </a:lvl1pPr>
          </a:lstStyle>
          <a:p>
            <a:fld id="{B4A4EE82-C70D-B54D-BDD1-77285D1B4288}" type="slidenum">
              <a:rPr lang="en-US" smtClean="0"/>
              <a:pPr/>
              <a:t>‹#›</a:t>
            </a:fld>
            <a:endParaRPr lang="en-US" dirty="0"/>
          </a:p>
        </p:txBody>
      </p:sp>
      <p:sp>
        <p:nvSpPr>
          <p:cNvPr id="8" name="Title Placeholder 1"/>
          <p:cNvSpPr>
            <a:spLocks noGrp="1"/>
          </p:cNvSpPr>
          <p:nvPr>
            <p:ph type="title"/>
          </p:nvPr>
        </p:nvSpPr>
        <p:spPr>
          <a:xfrm>
            <a:off x="411480" y="73143"/>
            <a:ext cx="8321040" cy="897666"/>
          </a:xfrm>
          <a:prstGeom prst="rect">
            <a:avLst/>
          </a:prstGeom>
        </p:spPr>
        <p:txBody>
          <a:bodyPr vert="horz" wrap="square" lIns="91440" tIns="45720" rIns="91440" bIns="45720" rtlCol="0" anchor="ctr" anchorCtr="0">
            <a:noAutofit/>
          </a:bodyPr>
          <a:lstStyle/>
          <a:p>
            <a:r>
              <a:rPr lang="en-US" smtClean="0"/>
              <a:t>Click to edit Master title style</a:t>
            </a:r>
            <a:endParaRPr lang="en-US" dirty="0"/>
          </a:p>
        </p:txBody>
      </p:sp>
    </p:spTree>
    <p:extLst>
      <p:ext uri="{BB962C8B-B14F-4D97-AF65-F5344CB8AC3E}">
        <p14:creationId xmlns:p14="http://schemas.microsoft.com/office/powerpoint/2010/main" val="12103759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sp>
        <p:nvSpPr>
          <p:cNvPr id="2" name="Title 1"/>
          <p:cNvSpPr>
            <a:spLocks noGrp="1"/>
          </p:cNvSpPr>
          <p:nvPr>
            <p:ph type="ctrTitle"/>
          </p:nvPr>
        </p:nvSpPr>
        <p:spPr>
          <a:xfrm>
            <a:off x="452437" y="1228726"/>
            <a:ext cx="8264525" cy="2073276"/>
          </a:xfrm>
          <a:prstGeom prst="rect">
            <a:avLst/>
          </a:prstGeom>
        </p:spPr>
        <p:txBody>
          <a:bodyPr wrap="square" anchor="b" anchorCtr="0"/>
          <a:lstStyle>
            <a:lvl1pPr>
              <a:defRPr>
                <a:solidFill>
                  <a:schemeClr val="tx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452437" y="3309552"/>
            <a:ext cx="8264525" cy="3124586"/>
          </a:xfrm>
        </p:spPr>
        <p:txBody>
          <a:bodyPr wrap="square">
            <a:noAutofit/>
          </a:bodyPr>
          <a:lstStyle>
            <a:lvl1pPr marL="0" indent="0" algn="l">
              <a:buNone/>
              <a:defRPr sz="2800">
                <a:solidFill>
                  <a:schemeClr val="bg2"/>
                </a:solidFill>
                <a:effectLst>
                  <a:outerShdw blurRad="120650" dist="25400" dir="2700000" algn="tl" rotWithShape="0">
                    <a:schemeClr val="tx1">
                      <a:alpha val="35000"/>
                    </a:schemeClr>
                  </a:outerShdw>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17608786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resentation Cover">
    <p:spTree>
      <p:nvGrpSpPr>
        <p:cNvPr id="1" name=""/>
        <p:cNvGrpSpPr/>
        <p:nvPr/>
      </p:nvGrpSpPr>
      <p:grpSpPr>
        <a:xfrm>
          <a:off x="0" y="0"/>
          <a:ext cx="0" cy="0"/>
          <a:chOff x="0" y="0"/>
          <a:chExt cx="0" cy="0"/>
        </a:xfrm>
      </p:grpSpPr>
      <p:sp>
        <p:nvSpPr>
          <p:cNvPr id="7" name="Rectangle 6"/>
          <p:cNvSpPr/>
          <p:nvPr userDrawn="1"/>
        </p:nvSpPr>
        <p:spPr>
          <a:xfrm>
            <a:off x="0" y="2743200"/>
            <a:ext cx="9144000" cy="3091935"/>
          </a:xfrm>
          <a:prstGeom prst="rect">
            <a:avLst/>
          </a:prstGeom>
          <a:solidFill>
            <a:srgbClr val="EDFFFF"/>
          </a:solidFill>
          <a:ln>
            <a:noFill/>
          </a:ln>
          <a:effectLst>
            <a:glow rad="101600">
              <a:schemeClr val="tx2">
                <a:alpha val="12000"/>
              </a:schemeClr>
            </a:glo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52438" y="2971800"/>
            <a:ext cx="8264525" cy="914400"/>
          </a:xfrm>
          <a:prstGeom prst="rect">
            <a:avLst/>
          </a:prstGeom>
        </p:spPr>
        <p:txBody>
          <a:bodyPr anchor="b" anchorCtr="0"/>
          <a:lstStyle>
            <a:lvl1pPr>
              <a:defRPr b="1" i="0">
                <a:latin typeface="Verdana"/>
                <a:cs typeface="Verdana"/>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452438" y="3886200"/>
            <a:ext cx="8264525" cy="914400"/>
          </a:xfrm>
          <a:prstGeom prst="rect">
            <a:avLst/>
          </a:prstGeom>
        </p:spPr>
        <p:txBody>
          <a:bodyPr/>
          <a:lstStyle>
            <a:lvl1pPr marL="0" marR="0" indent="0" algn="l" defTabSz="457200" rtl="0" eaLnBrk="1" fontAlgn="auto" latinLnBrk="0" hangingPunct="1">
              <a:lnSpc>
                <a:spcPct val="100000"/>
              </a:lnSpc>
              <a:spcBef>
                <a:spcPct val="20000"/>
              </a:spcBef>
              <a:spcAft>
                <a:spcPts val="0"/>
              </a:spcAft>
              <a:buClrTx/>
              <a:buSzTx/>
              <a:buFontTx/>
              <a:buNone/>
              <a:tabLst/>
              <a:defRPr sz="2400">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p>
        </p:txBody>
      </p:sp>
      <p:sp>
        <p:nvSpPr>
          <p:cNvPr id="13" name="Text Placeholder 12"/>
          <p:cNvSpPr>
            <a:spLocks noGrp="1"/>
          </p:cNvSpPr>
          <p:nvPr>
            <p:ph type="body" sz="quarter" idx="10"/>
          </p:nvPr>
        </p:nvSpPr>
        <p:spPr>
          <a:xfrm>
            <a:off x="458789" y="4969318"/>
            <a:ext cx="5568950" cy="745682"/>
          </a:xfrm>
          <a:prstGeom prst="rect">
            <a:avLst/>
          </a:prstGeom>
        </p:spPr>
        <p:txBody>
          <a:bodyPr anchor="ctr"/>
          <a:lstStyle>
            <a:lvl1pPr marL="0" marR="0" indent="0" algn="l" defTabSz="457200" rtl="0" eaLnBrk="1" fontAlgn="auto" latinLnBrk="0" hangingPunct="1">
              <a:lnSpc>
                <a:spcPct val="100000"/>
              </a:lnSpc>
              <a:spcBef>
                <a:spcPct val="20000"/>
              </a:spcBef>
              <a:spcAft>
                <a:spcPts val="0"/>
              </a:spcAft>
              <a:buClrTx/>
              <a:buSzTx/>
              <a:buFontTx/>
              <a:buNone/>
              <a:tabLst/>
              <a:defRPr/>
            </a:lvl1pPr>
          </a:lstStyle>
          <a:p>
            <a:pPr lvl="0"/>
            <a:r>
              <a:rPr lang="en-US" dirty="0" smtClean="0"/>
              <a:t>Click to edit Master text styles</a:t>
            </a:r>
          </a:p>
          <a:p>
            <a:pPr marL="0" marR="0" lvl="0" indent="0" algn="l" defTabSz="457200" rtl="0" eaLnBrk="1" fontAlgn="auto" latinLnBrk="0" hangingPunct="1">
              <a:lnSpc>
                <a:spcPct val="100000"/>
              </a:lnSpc>
              <a:spcBef>
                <a:spcPct val="20000"/>
              </a:spcBef>
              <a:spcAft>
                <a:spcPts val="0"/>
              </a:spcAft>
              <a:buClrTx/>
              <a:buSzTx/>
              <a:buFontTx/>
              <a:buNone/>
              <a:tabLst/>
              <a:defRPr/>
            </a:pPr>
            <a:r>
              <a:rPr lang="en-US" dirty="0" smtClean="0"/>
              <a:t>Click to edit Master text styles</a:t>
            </a:r>
          </a:p>
        </p:txBody>
      </p:sp>
      <p:pic>
        <p:nvPicPr>
          <p:cNvPr id="9" name="Picture 8" descr="Cambria_Logo_NoTagline_RGB.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252528" y="4995863"/>
            <a:ext cx="2423160" cy="624035"/>
          </a:xfrm>
          <a:prstGeom prst="rect">
            <a:avLst/>
          </a:prstGeom>
        </p:spPr>
      </p:pic>
    </p:spTree>
    <p:extLst>
      <p:ext uri="{BB962C8B-B14F-4D97-AF65-F5344CB8AC3E}">
        <p14:creationId xmlns:p14="http://schemas.microsoft.com/office/powerpoint/2010/main" val="11374355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xml"/><Relationship Id="rId1" Type="http://schemas.openxmlformats.org/officeDocument/2006/relationships/slideLayout" Target="../slideLayouts/slideLayout8.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theme" Target="../theme/theme3.xml"/><Relationship Id="rId1"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100000">
              <a:schemeClr val="bg1">
                <a:alpha val="12000"/>
              </a:schemeClr>
            </a:gs>
            <a:gs pos="100000">
              <a:srgbClr val="FFFFFF">
                <a:alpha val="11000"/>
              </a:srgbClr>
            </a:gs>
            <a:gs pos="0">
              <a:schemeClr val="bg2">
                <a:alpha val="0"/>
              </a:schemeClr>
            </a:gs>
            <a:gs pos="100000">
              <a:srgbClr val="FFFFFF">
                <a:alpha val="11000"/>
              </a:srgb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4" name="Rectangle 3"/>
          <p:cNvSpPr/>
          <p:nvPr/>
        </p:nvSpPr>
        <p:spPr>
          <a:xfrm>
            <a:off x="0" y="0"/>
            <a:ext cx="9144000" cy="1030653"/>
          </a:xfrm>
          <a:prstGeom prst="rect">
            <a:avLst/>
          </a:prstGeom>
          <a:solidFill>
            <a:schemeClr val="accent2"/>
          </a:solidFill>
          <a:ln>
            <a:noFill/>
          </a:ln>
          <a:effectLst>
            <a:outerShdw blurRad="82550" dist="22987" dir="5400000" algn="tl" rotWithShape="0">
              <a:srgbClr val="000000">
                <a:alpha val="49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11480" y="73144"/>
            <a:ext cx="8321040" cy="897666"/>
          </a:xfrm>
          <a:prstGeom prst="rect">
            <a:avLst/>
          </a:prstGeom>
        </p:spPr>
        <p:txBody>
          <a:bodyPr vert="horz" wrap="square" lIns="91440" tIns="45720" rIns="91440" bIns="45720" rtlCol="0" anchor="ctr"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11480" y="1143000"/>
            <a:ext cx="8321040" cy="5303520"/>
          </a:xfrm>
          <a:prstGeom prst="rect">
            <a:avLst/>
          </a:prstGeom>
        </p:spPr>
        <p:txBody>
          <a:bodyPr vert="horz" lIns="91440" tIns="45720" rIns="91440" bIns="45720" rtlCol="0">
            <a:noAutofit/>
          </a:bodyPr>
          <a:lstStyle/>
          <a:p>
            <a:pPr lvl="0"/>
            <a:r>
              <a:rPr lang="en-US" dirty="0" smtClean="0"/>
              <a:t>Click to edit Master text styles </a:t>
            </a:r>
            <a:r>
              <a:rPr lang="en-US" dirty="0" err="1" smtClean="0"/>
              <a:t>fjkdsjfklds</a:t>
            </a:r>
            <a:r>
              <a:rPr lang="en-US" dirty="0" smtClean="0"/>
              <a:t> </a:t>
            </a:r>
            <a:r>
              <a:rPr lang="en-US" dirty="0" err="1" smtClean="0"/>
              <a:t>dsjkfdsklfjdsklfds</a:t>
            </a:r>
            <a:r>
              <a:rPr lang="en-US" dirty="0" smtClean="0"/>
              <a:t> </a:t>
            </a:r>
            <a:r>
              <a:rPr lang="en-US" dirty="0" err="1" smtClean="0"/>
              <a:t>kljfdslkfj</a:t>
            </a:r>
            <a:r>
              <a:rPr lang="en-US" dirty="0" smtClean="0"/>
              <a:t> </a:t>
            </a:r>
            <a:r>
              <a:rPr lang="en-US" dirty="0" err="1" smtClean="0"/>
              <a:t>dslkfjdskl</a:t>
            </a:r>
            <a:endParaRPr lang="en-US" dirty="0" smtClean="0"/>
          </a:p>
          <a:p>
            <a:pPr lvl="1"/>
            <a:r>
              <a:rPr lang="en-US" dirty="0" smtClean="0"/>
              <a:t>Second level </a:t>
            </a:r>
            <a:r>
              <a:rPr lang="en-US" dirty="0" err="1" smtClean="0"/>
              <a:t>kljfdskljfdklsjfdslkfjdskl</a:t>
            </a:r>
            <a:r>
              <a:rPr lang="en-US" dirty="0" smtClean="0"/>
              <a:t> </a:t>
            </a:r>
            <a:r>
              <a:rPr lang="en-US" dirty="0" err="1" smtClean="0"/>
              <a:t>jdslkfjd</a:t>
            </a:r>
            <a:r>
              <a:rPr lang="en-US" dirty="0" smtClean="0"/>
              <a:t> </a:t>
            </a:r>
            <a:r>
              <a:rPr lang="en-US" dirty="0" err="1" smtClean="0"/>
              <a:t>jfkldsjfdskjf</a:t>
            </a:r>
            <a:r>
              <a:rPr lang="en-US" dirty="0" smtClean="0"/>
              <a:t> </a:t>
            </a:r>
            <a:r>
              <a:rPr lang="en-US" dirty="0" err="1" smtClean="0"/>
              <a:t>dslkjf</a:t>
            </a:r>
            <a:r>
              <a:rPr lang="en-US" dirty="0" smtClean="0"/>
              <a:t> </a:t>
            </a:r>
            <a:r>
              <a:rPr lang="en-US" dirty="0" err="1" smtClean="0"/>
              <a:t>dslfjdslk</a:t>
            </a:r>
            <a:endParaRPr lang="en-US" dirty="0" smtClean="0"/>
          </a:p>
          <a:p>
            <a:pPr lvl="2"/>
            <a:r>
              <a:rPr lang="en-US" dirty="0" smtClean="0"/>
              <a:t>Third level </a:t>
            </a:r>
            <a:r>
              <a:rPr lang="en-US" dirty="0" err="1" smtClean="0"/>
              <a:t>kljsdkfjsd</a:t>
            </a:r>
            <a:r>
              <a:rPr lang="en-US" dirty="0" smtClean="0"/>
              <a:t> </a:t>
            </a:r>
            <a:r>
              <a:rPr lang="en-US" dirty="0" err="1" smtClean="0"/>
              <a:t>fjd</a:t>
            </a:r>
            <a:r>
              <a:rPr lang="en-US" dirty="0" smtClean="0"/>
              <a:t> </a:t>
            </a:r>
            <a:r>
              <a:rPr lang="en-US" dirty="0" err="1" smtClean="0"/>
              <a:t>slkfjs</a:t>
            </a:r>
            <a:r>
              <a:rPr lang="en-US" dirty="0" smtClean="0"/>
              <a:t> </a:t>
            </a:r>
            <a:r>
              <a:rPr lang="en-US" dirty="0" err="1" smtClean="0"/>
              <a:t>ksjdk</a:t>
            </a:r>
            <a:r>
              <a:rPr lang="en-US" dirty="0" smtClean="0"/>
              <a:t> </a:t>
            </a:r>
            <a:r>
              <a:rPr lang="en-US" dirty="0" err="1" smtClean="0"/>
              <a:t>jlkdjs</a:t>
            </a:r>
            <a:r>
              <a:rPr lang="en-US" dirty="0" smtClean="0"/>
              <a:t> </a:t>
            </a:r>
            <a:r>
              <a:rPr lang="en-US" dirty="0" err="1" smtClean="0"/>
              <a:t>kdjskl</a:t>
            </a:r>
            <a:r>
              <a:rPr lang="en-US" dirty="0" smtClean="0"/>
              <a:t> </a:t>
            </a:r>
            <a:r>
              <a:rPr lang="en-US" dirty="0" err="1" smtClean="0"/>
              <a:t>djsfksdjfk</a:t>
            </a:r>
            <a:r>
              <a:rPr lang="en-US" dirty="0" smtClean="0"/>
              <a:t> </a:t>
            </a:r>
            <a:r>
              <a:rPr lang="en-US" dirty="0" err="1" smtClean="0"/>
              <a:t>dsjlfdskj</a:t>
            </a:r>
            <a:r>
              <a:rPr lang="en-US" dirty="0" smtClean="0"/>
              <a:t> </a:t>
            </a:r>
            <a:r>
              <a:rPr lang="en-US" dirty="0" err="1" smtClean="0"/>
              <a:t>dsjfdslk</a:t>
            </a:r>
            <a:endParaRPr lang="en-US" dirty="0" smtClean="0"/>
          </a:p>
        </p:txBody>
      </p:sp>
      <p:sp>
        <p:nvSpPr>
          <p:cNvPr id="5" name="Rectangle 4"/>
          <p:cNvSpPr/>
          <p:nvPr/>
        </p:nvSpPr>
        <p:spPr>
          <a:xfrm>
            <a:off x="0" y="6589531"/>
            <a:ext cx="9144000" cy="268469"/>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Slide Number Placeholder 7"/>
          <p:cNvSpPr>
            <a:spLocks noGrp="1"/>
          </p:cNvSpPr>
          <p:nvPr>
            <p:ph type="sldNum" sz="quarter" idx="4"/>
          </p:nvPr>
        </p:nvSpPr>
        <p:spPr>
          <a:xfrm>
            <a:off x="8693636" y="6589531"/>
            <a:ext cx="450364" cy="276999"/>
          </a:xfrm>
          <a:prstGeom prst="rect">
            <a:avLst/>
          </a:prstGeom>
          <a:solidFill>
            <a:schemeClr val="accent2"/>
          </a:solidFill>
          <a:ln>
            <a:solidFill>
              <a:schemeClr val="accent2"/>
            </a:solidFill>
          </a:ln>
        </p:spPr>
        <p:txBody>
          <a:bodyPr vert="horz" wrap="none" lIns="91440" tIns="45720" rIns="91440" bIns="45720" rtlCol="0" anchor="ctr">
            <a:spAutoFit/>
          </a:bodyPr>
          <a:lstStyle>
            <a:lvl1pPr algn="r">
              <a:defRPr sz="1200" b="0" i="0">
                <a:solidFill>
                  <a:schemeClr val="bg2"/>
                </a:solidFill>
                <a:latin typeface="Verdana Bold"/>
                <a:cs typeface="Verdana Bold"/>
              </a:defRPr>
            </a:lvl1pPr>
          </a:lstStyle>
          <a:p>
            <a:fld id="{B4A4EE82-C70D-B54D-BDD1-77285D1B4288}" type="slidenum">
              <a:rPr lang="en-US" smtClean="0"/>
              <a:pPr/>
              <a:t>‹#›</a:t>
            </a:fld>
            <a:endParaRPr lang="en-US" dirty="0"/>
          </a:p>
        </p:txBody>
      </p:sp>
    </p:spTree>
    <p:extLst>
      <p:ext uri="{BB962C8B-B14F-4D97-AF65-F5344CB8AC3E}">
        <p14:creationId xmlns:p14="http://schemas.microsoft.com/office/powerpoint/2010/main" val="3103385957"/>
      </p:ext>
    </p:extLst>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49" r:id="rId5"/>
    <p:sldLayoutId id="2147483652" r:id="rId6"/>
    <p:sldLayoutId id="2147483653" r:id="rId7"/>
  </p:sldLayoutIdLst>
  <p:hf hdr="0" ftr="0" dt="0"/>
  <p:txStyles>
    <p:titleStyle>
      <a:lvl1pPr algn="l" defTabSz="457200" rtl="0" eaLnBrk="1" latinLnBrk="0" hangingPunct="1">
        <a:spcBef>
          <a:spcPct val="0"/>
        </a:spcBef>
        <a:buNone/>
        <a:defRPr sz="2400" b="1" i="0" kern="1200" cap="all" baseline="0">
          <a:solidFill>
            <a:schemeClr val="bg2"/>
          </a:solidFill>
          <a:latin typeface="Verdana"/>
          <a:ea typeface="+mj-ea"/>
          <a:cs typeface="+mj-cs"/>
        </a:defRPr>
      </a:lvl1pPr>
    </p:titleStyle>
    <p:bodyStyle>
      <a:lvl1pPr marL="457200" indent="-457200" algn="l" defTabSz="457200" rtl="0" eaLnBrk="1" latinLnBrk="0" hangingPunct="1">
        <a:spcBef>
          <a:spcPts val="600"/>
        </a:spcBef>
        <a:buSzPct val="90000"/>
        <a:buFont typeface="Wingdings 3" pitchFamily="18" charset="2"/>
        <a:buChar char=""/>
        <a:defRPr sz="2800" kern="1200">
          <a:solidFill>
            <a:schemeClr val="tx1"/>
          </a:solidFill>
          <a:latin typeface="Georgia"/>
          <a:ea typeface="+mn-ea"/>
          <a:cs typeface="+mn-cs"/>
        </a:defRPr>
      </a:lvl1pPr>
      <a:lvl2pPr marL="914400" indent="-457200" algn="l" defTabSz="457200" rtl="0" eaLnBrk="1" latinLnBrk="0" hangingPunct="1">
        <a:spcBef>
          <a:spcPts val="400"/>
        </a:spcBef>
        <a:buSzPct val="100000"/>
        <a:buFont typeface="Wingdings" charset="2"/>
        <a:buChar char="Ø"/>
        <a:defRPr sz="2400" kern="1200">
          <a:solidFill>
            <a:schemeClr val="tx1"/>
          </a:solidFill>
          <a:latin typeface="Georgia"/>
          <a:ea typeface="+mn-ea"/>
          <a:cs typeface="+mn-cs"/>
        </a:defRPr>
      </a:lvl2pPr>
      <a:lvl3pPr marL="1257300" indent="-365760" algn="l" defTabSz="457200" rtl="0" eaLnBrk="1" latinLnBrk="0" hangingPunct="1">
        <a:spcBef>
          <a:spcPts val="300"/>
        </a:spcBef>
        <a:buFont typeface="Lucida Grande"/>
        <a:buChar char="&gt;"/>
        <a:tabLst/>
        <a:defRPr sz="2000" kern="1200">
          <a:solidFill>
            <a:schemeClr val="tx1"/>
          </a:solidFill>
          <a:latin typeface="Georgia"/>
          <a:ea typeface="+mn-ea"/>
          <a:cs typeface="+mn-cs"/>
        </a:defRPr>
      </a:lvl3pPr>
      <a:lvl4pPr marL="1600200" indent="-228600" algn="l" defTabSz="457200" rtl="0" eaLnBrk="1" latinLnBrk="0" hangingPunct="1">
        <a:spcBef>
          <a:spcPct val="20000"/>
        </a:spcBef>
        <a:buFont typeface="Arial"/>
        <a:buChar char="•"/>
        <a:defRPr sz="1800" kern="1200">
          <a:solidFill>
            <a:schemeClr val="tx1"/>
          </a:solidFill>
          <a:latin typeface="Georgia"/>
          <a:ea typeface="+mn-ea"/>
          <a:cs typeface="+mn-cs"/>
        </a:defRPr>
      </a:lvl4pPr>
      <a:lvl5pPr marL="2057400" indent="-228600" algn="l" defTabSz="457200" rtl="0" eaLnBrk="1" latinLnBrk="0" hangingPunct="1">
        <a:spcBef>
          <a:spcPct val="20000"/>
        </a:spcBef>
        <a:buFont typeface="Arial"/>
        <a:buChar char="•"/>
        <a:defRPr sz="1800" kern="1200">
          <a:solidFill>
            <a:schemeClr val="tx1"/>
          </a:solidFill>
          <a:latin typeface="Georgia"/>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11480" y="1228726"/>
            <a:ext cx="8321040" cy="5364162"/>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Title Placeholder 1"/>
          <p:cNvSpPr>
            <a:spLocks noGrp="1"/>
          </p:cNvSpPr>
          <p:nvPr>
            <p:ph type="title"/>
          </p:nvPr>
        </p:nvSpPr>
        <p:spPr>
          <a:xfrm>
            <a:off x="411480" y="73142"/>
            <a:ext cx="8321040" cy="1069857"/>
          </a:xfrm>
          <a:prstGeom prst="rect">
            <a:avLst/>
          </a:prstGeom>
        </p:spPr>
        <p:txBody>
          <a:bodyPr vert="horz" wrap="none" lIns="91440" tIns="45720" rIns="91440" bIns="45720" rtlCol="0" anchor="ctr" anchorCtr="0">
            <a:noAutofit/>
          </a:bodyPr>
          <a:lstStyle/>
          <a:p>
            <a:r>
              <a:rPr lang="en-US" dirty="0" smtClean="0"/>
              <a:t>Click to edit Master title style</a:t>
            </a:r>
            <a:endParaRPr lang="en-US" dirty="0"/>
          </a:p>
        </p:txBody>
      </p:sp>
    </p:spTree>
    <p:extLst>
      <p:ext uri="{BB962C8B-B14F-4D97-AF65-F5344CB8AC3E}">
        <p14:creationId xmlns:p14="http://schemas.microsoft.com/office/powerpoint/2010/main" val="2829044094"/>
      </p:ext>
    </p:extLst>
  </p:cSld>
  <p:clrMap bg1="lt1" tx1="dk1" bg2="lt2" tx2="dk2" accent1="accent1" accent2="accent2" accent3="accent3" accent4="accent4" accent5="accent5" accent6="accent6" hlink="hlink" folHlink="folHlink"/>
  <p:sldLayoutIdLst>
    <p:sldLayoutId id="2147483655" r:id="rId1"/>
  </p:sldLayoutIdLst>
  <p:hf hdr="0" ftr="0" dt="0"/>
  <p:txStyles>
    <p:titleStyle>
      <a:lvl1pPr algn="l" defTabSz="457200" rtl="0" eaLnBrk="1" latinLnBrk="0" hangingPunct="1">
        <a:spcBef>
          <a:spcPct val="0"/>
        </a:spcBef>
        <a:buNone/>
        <a:defRPr sz="2800" b="1" i="0" kern="1200" cap="all" baseline="0">
          <a:solidFill>
            <a:schemeClr val="bg2"/>
          </a:solidFill>
          <a:latin typeface="Verdana"/>
          <a:ea typeface="+mj-ea"/>
          <a:cs typeface="+mj-cs"/>
        </a:defRPr>
      </a:lvl1pPr>
    </p:titleStyle>
    <p:bodyStyle>
      <a:lvl1pPr marL="457200" indent="-457200" algn="l" defTabSz="457200" rtl="0" eaLnBrk="1" latinLnBrk="0" hangingPunct="1">
        <a:spcBef>
          <a:spcPts val="600"/>
        </a:spcBef>
        <a:buSzPct val="90000"/>
        <a:buFont typeface="Wingdings 3" pitchFamily="18" charset="2"/>
        <a:buChar char=""/>
        <a:defRPr sz="3200" kern="1200">
          <a:solidFill>
            <a:schemeClr val="bg2"/>
          </a:solidFill>
          <a:latin typeface="Georgia"/>
          <a:ea typeface="+mn-ea"/>
          <a:cs typeface="+mn-cs"/>
        </a:defRPr>
      </a:lvl1pPr>
      <a:lvl2pPr marL="914400" indent="-457200" algn="l" defTabSz="457200" rtl="0" eaLnBrk="1" latinLnBrk="0" hangingPunct="1">
        <a:spcBef>
          <a:spcPts val="300"/>
        </a:spcBef>
        <a:buFont typeface="Wingdings" pitchFamily="2" charset="2"/>
        <a:buChar char="Ø"/>
        <a:defRPr sz="2800" kern="1200">
          <a:solidFill>
            <a:schemeClr val="bg2"/>
          </a:solidFill>
          <a:latin typeface="Georgia"/>
          <a:ea typeface="+mn-ea"/>
          <a:cs typeface="+mn-cs"/>
        </a:defRPr>
      </a:lvl2pPr>
      <a:lvl3pPr marL="1280160" indent="-365125" algn="l" defTabSz="457200" rtl="0" eaLnBrk="1" latinLnBrk="0" hangingPunct="1">
        <a:spcBef>
          <a:spcPts val="300"/>
        </a:spcBef>
        <a:buFont typeface="Vladimir Script" pitchFamily="66" charset="0"/>
        <a:buChar char="&gt;"/>
        <a:defRPr sz="2400" kern="1200">
          <a:solidFill>
            <a:schemeClr val="bg2"/>
          </a:solidFill>
          <a:latin typeface="Georgia"/>
          <a:ea typeface="+mn-ea"/>
          <a:cs typeface="+mn-cs"/>
        </a:defRPr>
      </a:lvl3pPr>
      <a:lvl4pPr marL="1600200" indent="-228600" algn="l" defTabSz="457200" rtl="0" eaLnBrk="1" latinLnBrk="0" hangingPunct="1">
        <a:spcBef>
          <a:spcPct val="20000"/>
        </a:spcBef>
        <a:buFont typeface="Arial"/>
        <a:buChar char="•"/>
        <a:defRPr sz="2000" kern="1200">
          <a:solidFill>
            <a:schemeClr val="bg2"/>
          </a:solidFill>
          <a:latin typeface="Georgia"/>
          <a:ea typeface="+mn-ea"/>
          <a:cs typeface="+mn-cs"/>
        </a:defRPr>
      </a:lvl4pPr>
      <a:lvl5pPr marL="2057400" indent="-228600" algn="l" defTabSz="457200" rtl="0" eaLnBrk="1" latinLnBrk="0" hangingPunct="1">
        <a:spcBef>
          <a:spcPct val="20000"/>
        </a:spcBef>
        <a:buFont typeface="Arial"/>
        <a:buChar char="•"/>
        <a:defRPr sz="2000" kern="1200">
          <a:solidFill>
            <a:schemeClr val="bg2"/>
          </a:solidFill>
          <a:latin typeface="Georgia"/>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rotWithShape="1">
          <a:blip r:embed="rId3"/>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30101257"/>
      </p:ext>
    </p:extLst>
  </p:cSld>
  <p:clrMap bg1="lt1" tx1="dk1" bg2="lt2" tx2="dk2" accent1="accent1" accent2="accent2" accent3="accent3" accent4="accent4" accent5="accent5" accent6="accent6" hlink="hlink" folHlink="folHlink"/>
  <p:sldLayoutIdLst>
    <p:sldLayoutId id="2147483657" r:id="rId1"/>
  </p:sldLayoutIdLst>
  <p:hf hdr="0" ftr="0" dt="0"/>
  <p:txStyles>
    <p:titleStyle>
      <a:lvl1pPr algn="l" defTabSz="457200" rtl="0" eaLnBrk="1" latinLnBrk="0" hangingPunct="1">
        <a:spcBef>
          <a:spcPct val="0"/>
        </a:spcBef>
        <a:buNone/>
        <a:defRPr sz="2800" kern="1200" cap="all" baseline="0">
          <a:solidFill>
            <a:schemeClr val="tx1"/>
          </a:solidFill>
          <a:latin typeface="Arial Black"/>
          <a:ea typeface="+mj-ea"/>
          <a:cs typeface="+mj-cs"/>
        </a:defRPr>
      </a:lvl1pPr>
    </p:titleStyle>
    <p:bodyStyle>
      <a:lvl1pPr marL="0" indent="0" algn="l" defTabSz="457200" rtl="0" eaLnBrk="1" latinLnBrk="0" hangingPunct="1">
        <a:spcBef>
          <a:spcPct val="20000"/>
        </a:spcBef>
        <a:buFontTx/>
        <a:buNone/>
        <a:defRPr sz="1600" kern="1200" baseline="0">
          <a:solidFill>
            <a:schemeClr val="tx1"/>
          </a:solidFill>
          <a:latin typeface="Georgia"/>
          <a:ea typeface="+mn-ea"/>
          <a:cs typeface="+mn-cs"/>
        </a:defRPr>
      </a:lvl1pPr>
      <a:lvl2pPr marL="0" indent="-285750" algn="l" defTabSz="457200" rtl="0" eaLnBrk="1" latinLnBrk="0" hangingPunct="1">
        <a:spcBef>
          <a:spcPct val="20000"/>
        </a:spcBef>
        <a:buFont typeface="Arial"/>
        <a:buChar char="–"/>
        <a:defRPr sz="1600" kern="1200" baseline="0">
          <a:solidFill>
            <a:schemeClr val="tx1"/>
          </a:solidFill>
          <a:latin typeface="Georgia"/>
          <a:ea typeface="+mn-ea"/>
          <a:cs typeface="+mn-cs"/>
        </a:defRPr>
      </a:lvl2pPr>
      <a:lvl3pPr marL="0" indent="-228600" algn="l" defTabSz="457200" rtl="0" eaLnBrk="1" latinLnBrk="0" hangingPunct="1">
        <a:spcBef>
          <a:spcPct val="20000"/>
        </a:spcBef>
        <a:buFont typeface="Arial"/>
        <a:buChar char="•"/>
        <a:defRPr sz="1600" kern="1200" baseline="0">
          <a:solidFill>
            <a:schemeClr val="tx1"/>
          </a:solidFill>
          <a:latin typeface="Georgia"/>
          <a:ea typeface="+mn-ea"/>
          <a:cs typeface="+mn-cs"/>
        </a:defRPr>
      </a:lvl3pPr>
      <a:lvl4pPr marL="0" indent="-228600" algn="l" defTabSz="457200" rtl="0" eaLnBrk="1" latinLnBrk="0" hangingPunct="1">
        <a:spcBef>
          <a:spcPct val="20000"/>
        </a:spcBef>
        <a:buFont typeface="Arial"/>
        <a:buChar char="–"/>
        <a:defRPr sz="1600" kern="1200" baseline="0">
          <a:solidFill>
            <a:schemeClr val="tx1"/>
          </a:solidFill>
          <a:latin typeface="Georgia"/>
          <a:ea typeface="+mn-ea"/>
          <a:cs typeface="+mn-cs"/>
        </a:defRPr>
      </a:lvl4pPr>
      <a:lvl5pPr marL="0" indent="-228600" algn="l" defTabSz="457200" rtl="0" eaLnBrk="1" latinLnBrk="0" hangingPunct="1">
        <a:spcBef>
          <a:spcPct val="20000"/>
        </a:spcBef>
        <a:buFont typeface="Arial"/>
        <a:buChar char="»"/>
        <a:defRPr sz="1600" kern="1200" baseline="0">
          <a:solidFill>
            <a:schemeClr val="tx1"/>
          </a:solidFill>
          <a:latin typeface="Georgia"/>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US" dirty="0" smtClean="0"/>
              <a:t>MS ADPQ</a:t>
            </a:r>
            <a:endParaRPr lang="en-US" dirty="0"/>
          </a:p>
        </p:txBody>
      </p:sp>
      <p:sp>
        <p:nvSpPr>
          <p:cNvPr id="5" name="Slide Number Placeholder 4"/>
          <p:cNvSpPr>
            <a:spLocks noGrp="1"/>
          </p:cNvSpPr>
          <p:nvPr>
            <p:ph type="sldNum" sz="quarter" idx="4294967295"/>
          </p:nvPr>
        </p:nvSpPr>
        <p:spPr>
          <a:xfrm>
            <a:off x="8693150" y="6592888"/>
            <a:ext cx="450850" cy="277812"/>
          </a:xfrm>
          <a:prstGeom prst="rect">
            <a:avLst/>
          </a:prstGeom>
        </p:spPr>
        <p:txBody>
          <a:bodyPr/>
          <a:lstStyle/>
          <a:p>
            <a:fld id="{B4A4EE82-C70D-B54D-BDD1-77285D1B4288}" type="slidenum">
              <a:rPr lang="en-US" smtClean="0"/>
              <a:pPr/>
              <a:t>1</a:t>
            </a:fld>
            <a:endParaRPr lang="en-US" dirty="0"/>
          </a:p>
        </p:txBody>
      </p:sp>
      <p:sp>
        <p:nvSpPr>
          <p:cNvPr id="9" name="Subtitle 8"/>
          <p:cNvSpPr>
            <a:spLocks noGrp="1"/>
          </p:cNvSpPr>
          <p:nvPr>
            <p:ph type="subTitle" idx="1"/>
          </p:nvPr>
        </p:nvSpPr>
        <p:spPr/>
        <p:txBody>
          <a:bodyPr/>
          <a:lstStyle/>
          <a:p>
            <a:r>
              <a:rPr lang="en-US" dirty="0" smtClean="0"/>
              <a:t>Personas</a:t>
            </a:r>
            <a:endParaRPr lang="en-US" dirty="0"/>
          </a:p>
        </p:txBody>
      </p:sp>
    </p:spTree>
    <p:extLst>
      <p:ext uri="{BB962C8B-B14F-4D97-AF65-F5344CB8AC3E}">
        <p14:creationId xmlns:p14="http://schemas.microsoft.com/office/powerpoint/2010/main" val="225334952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ubtitle 8"/>
          <p:cNvSpPr>
            <a:spLocks noGrp="1"/>
          </p:cNvSpPr>
          <p:nvPr>
            <p:ph type="subTitle" idx="1"/>
          </p:nvPr>
        </p:nvSpPr>
        <p:spPr>
          <a:xfrm>
            <a:off x="181229" y="2288888"/>
            <a:ext cx="4120298" cy="830997"/>
          </a:xfrm>
        </p:spPr>
        <p:txBody>
          <a:bodyPr/>
          <a:lstStyle/>
          <a:p>
            <a:pPr algn="ctr"/>
            <a:r>
              <a:rPr lang="en-US" sz="1600" i="1" dirty="0" smtClean="0"/>
              <a:t>“</a:t>
            </a:r>
            <a:r>
              <a:rPr lang="en-US" sz="1600" i="1" dirty="0"/>
              <a:t>I’m </a:t>
            </a:r>
            <a:r>
              <a:rPr lang="en-US" sz="1600" i="1" dirty="0" smtClean="0"/>
              <a:t>a busy mother who wants to provide the best possible experience within our families means for my foster child”</a:t>
            </a:r>
            <a:endParaRPr lang="en-US" sz="1600" i="1" dirty="0"/>
          </a:p>
        </p:txBody>
      </p:sp>
      <p:sp>
        <p:nvSpPr>
          <p:cNvPr id="5" name="Title 4"/>
          <p:cNvSpPr>
            <a:spLocks noGrp="1"/>
          </p:cNvSpPr>
          <p:nvPr>
            <p:ph type="title"/>
          </p:nvPr>
        </p:nvSpPr>
        <p:spPr>
          <a:xfrm>
            <a:off x="2462530" y="73143"/>
            <a:ext cx="5455920" cy="897666"/>
          </a:xfrm>
        </p:spPr>
        <p:txBody>
          <a:bodyPr/>
          <a:lstStyle/>
          <a:p>
            <a:r>
              <a:rPr lang="en-US" sz="3200" dirty="0" smtClean="0"/>
              <a:t>Hannah Adams</a:t>
            </a:r>
            <a:endParaRPr lang="en-US" sz="3200" dirty="0"/>
          </a:p>
        </p:txBody>
      </p:sp>
      <p:sp>
        <p:nvSpPr>
          <p:cNvPr id="11" name="Subtitle 8"/>
          <p:cNvSpPr txBox="1">
            <a:spLocks/>
          </p:cNvSpPr>
          <p:nvPr/>
        </p:nvSpPr>
        <p:spPr>
          <a:xfrm>
            <a:off x="181229" y="3121284"/>
            <a:ext cx="4085986" cy="3031599"/>
          </a:xfrm>
          <a:prstGeom prst="rect">
            <a:avLst/>
          </a:prstGeom>
        </p:spPr>
        <p:txBody>
          <a:bodyPr vert="horz" wrap="square" lIns="91440" tIns="45720" rIns="91440" bIns="45720" rtlCol="0">
            <a:spAutoFit/>
          </a:bodyPr>
          <a:lstStyle>
            <a:lvl1pPr marL="0" indent="0" algn="l" defTabSz="457200" rtl="0" eaLnBrk="1" latinLnBrk="0" hangingPunct="1">
              <a:spcBef>
                <a:spcPts val="600"/>
              </a:spcBef>
              <a:buSzPct val="90000"/>
              <a:buFont typeface="Wingdings 3" pitchFamily="18" charset="2"/>
              <a:buNone/>
              <a:defRPr sz="2800" kern="1200">
                <a:solidFill>
                  <a:schemeClr val="bg1"/>
                </a:solidFill>
                <a:latin typeface="Georgia"/>
                <a:ea typeface="+mn-ea"/>
                <a:cs typeface="+mn-cs"/>
              </a:defRPr>
            </a:lvl1pPr>
            <a:lvl2pPr marL="457200" indent="0" algn="ctr" defTabSz="457200" rtl="0" eaLnBrk="1" latinLnBrk="0" hangingPunct="1">
              <a:spcBef>
                <a:spcPts val="400"/>
              </a:spcBef>
              <a:buSzPct val="100000"/>
              <a:buFont typeface="Wingdings" charset="2"/>
              <a:buNone/>
              <a:defRPr sz="2400" kern="1200">
                <a:solidFill>
                  <a:schemeClr val="tx1">
                    <a:tint val="75000"/>
                  </a:schemeClr>
                </a:solidFill>
                <a:latin typeface="Georgia"/>
                <a:ea typeface="+mn-ea"/>
                <a:cs typeface="+mn-cs"/>
              </a:defRPr>
            </a:lvl2pPr>
            <a:lvl3pPr marL="914400" indent="0" algn="ctr" defTabSz="457200" rtl="0" eaLnBrk="1" latinLnBrk="0" hangingPunct="1">
              <a:spcBef>
                <a:spcPts val="300"/>
              </a:spcBef>
              <a:buFont typeface="Lucida Grande"/>
              <a:buNone/>
              <a:tabLst/>
              <a:defRPr sz="2000" kern="1200">
                <a:solidFill>
                  <a:schemeClr val="tx1">
                    <a:tint val="75000"/>
                  </a:schemeClr>
                </a:solidFill>
                <a:latin typeface="Georgia"/>
                <a:ea typeface="+mn-ea"/>
                <a:cs typeface="+mn-cs"/>
              </a:defRPr>
            </a:lvl3pPr>
            <a:lvl4pPr marL="1371600" indent="0" algn="ctr" defTabSz="457200" rtl="0" eaLnBrk="1" latinLnBrk="0" hangingPunct="1">
              <a:spcBef>
                <a:spcPct val="20000"/>
              </a:spcBef>
              <a:buFont typeface="Arial"/>
              <a:buNone/>
              <a:defRPr sz="1800" kern="1200">
                <a:solidFill>
                  <a:schemeClr val="tx1">
                    <a:tint val="75000"/>
                  </a:schemeClr>
                </a:solidFill>
                <a:latin typeface="Georgia"/>
                <a:ea typeface="+mn-ea"/>
                <a:cs typeface="+mn-cs"/>
              </a:defRPr>
            </a:lvl4pPr>
            <a:lvl5pPr marL="1828800" indent="0" algn="ctr" defTabSz="457200" rtl="0" eaLnBrk="1" latinLnBrk="0" hangingPunct="1">
              <a:spcBef>
                <a:spcPct val="20000"/>
              </a:spcBef>
              <a:buFont typeface="Arial"/>
              <a:buNone/>
              <a:defRPr sz="1800" kern="1200">
                <a:solidFill>
                  <a:schemeClr val="tx1">
                    <a:tint val="75000"/>
                  </a:schemeClr>
                </a:solidFill>
                <a:latin typeface="Georgia"/>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r>
              <a:rPr lang="en-US" sz="1600" b="1" dirty="0" smtClean="0">
                <a:solidFill>
                  <a:srgbClr val="00565B"/>
                </a:solidFill>
              </a:rPr>
              <a:t>Occupation: </a:t>
            </a:r>
            <a:r>
              <a:rPr lang="en-US" sz="1400" dirty="0" smtClean="0">
                <a:solidFill>
                  <a:srgbClr val="00565B"/>
                </a:solidFill>
              </a:rPr>
              <a:t>Stay at home mother, volunteer</a:t>
            </a:r>
          </a:p>
          <a:p>
            <a:r>
              <a:rPr lang="en-US" sz="1600" b="1" dirty="0" smtClean="0">
                <a:solidFill>
                  <a:srgbClr val="00565B"/>
                </a:solidFill>
              </a:rPr>
              <a:t>Status: </a:t>
            </a:r>
            <a:r>
              <a:rPr lang="en-US" sz="1400" dirty="0" smtClean="0">
                <a:solidFill>
                  <a:srgbClr val="00565B"/>
                </a:solidFill>
              </a:rPr>
              <a:t>Married with 2 biological children and 1 foster child below the age of 5</a:t>
            </a:r>
          </a:p>
          <a:p>
            <a:r>
              <a:rPr lang="en-US" sz="1600" b="1" dirty="0" smtClean="0">
                <a:solidFill>
                  <a:srgbClr val="00565B"/>
                </a:solidFill>
              </a:rPr>
              <a:t>Age: </a:t>
            </a:r>
            <a:r>
              <a:rPr lang="en-US" sz="1400" dirty="0" smtClean="0">
                <a:solidFill>
                  <a:srgbClr val="00565B"/>
                </a:solidFill>
              </a:rPr>
              <a:t>37</a:t>
            </a:r>
            <a:endParaRPr lang="en-US" sz="1400" dirty="0" smtClean="0">
              <a:solidFill>
                <a:srgbClr val="00565B"/>
              </a:solidFill>
            </a:endParaRPr>
          </a:p>
          <a:p>
            <a:r>
              <a:rPr lang="en-US" sz="1600" b="1" dirty="0" smtClean="0">
                <a:solidFill>
                  <a:srgbClr val="00565B"/>
                </a:solidFill>
              </a:rPr>
              <a:t>Bio: </a:t>
            </a:r>
            <a:r>
              <a:rPr lang="en-US" sz="1400" dirty="0" smtClean="0">
                <a:solidFill>
                  <a:srgbClr val="00565B"/>
                </a:solidFill>
              </a:rPr>
              <a:t>Hannah balances both the busy family schedule and their budget. She is looking for a provider that can provide services three days a week to allow her to catch up on household work and volunteer at the local elementary. While the quality of provider is the highest priority, she also has to be mindful of cost since the family of 5 is living off only 1 salary.</a:t>
            </a:r>
            <a:endParaRPr lang="en-US" sz="1400" dirty="0">
              <a:solidFill>
                <a:srgbClr val="00565B"/>
              </a:solidFill>
            </a:endParaRPr>
          </a:p>
        </p:txBody>
      </p:sp>
      <p:pic>
        <p:nvPicPr>
          <p:cNvPr id="15" name="Picture 14"/>
          <p:cNvPicPr>
            <a:picLocks noChangeAspect="1"/>
          </p:cNvPicPr>
          <p:nvPr/>
        </p:nvPicPr>
        <p:blipFill>
          <a:blip r:embed="rId2"/>
          <a:stretch>
            <a:fillRect/>
          </a:stretch>
        </p:blipFill>
        <p:spPr>
          <a:xfrm>
            <a:off x="381000" y="381000"/>
            <a:ext cx="1879192" cy="1677718"/>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
        <p:nvSpPr>
          <p:cNvPr id="7" name="Subtitle 8"/>
          <p:cNvSpPr txBox="1">
            <a:spLocks/>
          </p:cNvSpPr>
          <p:nvPr/>
        </p:nvSpPr>
        <p:spPr>
          <a:xfrm>
            <a:off x="4578745" y="3886200"/>
            <a:ext cx="4478197" cy="2769989"/>
          </a:xfrm>
          <a:prstGeom prst="rect">
            <a:avLst/>
          </a:prstGeom>
        </p:spPr>
        <p:txBody>
          <a:bodyPr vert="horz" wrap="square" lIns="91440" tIns="45720" rIns="91440" bIns="45720" rtlCol="0">
            <a:spAutoFit/>
          </a:bodyPr>
          <a:lstStyle>
            <a:lvl1pPr marL="0" indent="0" algn="l" defTabSz="457200" rtl="0" eaLnBrk="1" latinLnBrk="0" hangingPunct="1">
              <a:spcBef>
                <a:spcPts val="600"/>
              </a:spcBef>
              <a:buSzPct val="90000"/>
              <a:buFont typeface="Wingdings 3" pitchFamily="18" charset="2"/>
              <a:buNone/>
              <a:defRPr sz="2800" kern="1200">
                <a:solidFill>
                  <a:schemeClr val="bg1"/>
                </a:solidFill>
                <a:latin typeface="Georgia"/>
                <a:ea typeface="+mn-ea"/>
                <a:cs typeface="+mn-cs"/>
              </a:defRPr>
            </a:lvl1pPr>
            <a:lvl2pPr marL="457200" indent="0" algn="ctr" defTabSz="457200" rtl="0" eaLnBrk="1" latinLnBrk="0" hangingPunct="1">
              <a:spcBef>
                <a:spcPts val="400"/>
              </a:spcBef>
              <a:buSzPct val="100000"/>
              <a:buFont typeface="Wingdings" charset="2"/>
              <a:buNone/>
              <a:defRPr sz="2400" kern="1200">
                <a:solidFill>
                  <a:schemeClr val="tx1">
                    <a:tint val="75000"/>
                  </a:schemeClr>
                </a:solidFill>
                <a:latin typeface="Georgia"/>
                <a:ea typeface="+mn-ea"/>
                <a:cs typeface="+mn-cs"/>
              </a:defRPr>
            </a:lvl2pPr>
            <a:lvl3pPr marL="914400" indent="0" algn="ctr" defTabSz="457200" rtl="0" eaLnBrk="1" latinLnBrk="0" hangingPunct="1">
              <a:spcBef>
                <a:spcPts val="300"/>
              </a:spcBef>
              <a:buFont typeface="Lucida Grande"/>
              <a:buNone/>
              <a:tabLst/>
              <a:defRPr sz="2000" kern="1200">
                <a:solidFill>
                  <a:schemeClr val="tx1">
                    <a:tint val="75000"/>
                  </a:schemeClr>
                </a:solidFill>
                <a:latin typeface="Georgia"/>
                <a:ea typeface="+mn-ea"/>
                <a:cs typeface="+mn-cs"/>
              </a:defRPr>
            </a:lvl3pPr>
            <a:lvl4pPr marL="1371600" indent="0" algn="ctr" defTabSz="457200" rtl="0" eaLnBrk="1" latinLnBrk="0" hangingPunct="1">
              <a:spcBef>
                <a:spcPct val="20000"/>
              </a:spcBef>
              <a:buFont typeface="Arial"/>
              <a:buNone/>
              <a:defRPr sz="1800" kern="1200">
                <a:solidFill>
                  <a:schemeClr val="tx1">
                    <a:tint val="75000"/>
                  </a:schemeClr>
                </a:solidFill>
                <a:latin typeface="Georgia"/>
                <a:ea typeface="+mn-ea"/>
                <a:cs typeface="+mn-cs"/>
              </a:defRPr>
            </a:lvl4pPr>
            <a:lvl5pPr marL="1828800" indent="0" algn="ctr" defTabSz="457200" rtl="0" eaLnBrk="1" latinLnBrk="0" hangingPunct="1">
              <a:spcBef>
                <a:spcPct val="20000"/>
              </a:spcBef>
              <a:buFont typeface="Arial"/>
              <a:buNone/>
              <a:defRPr sz="1800" kern="1200">
                <a:solidFill>
                  <a:schemeClr val="tx1">
                    <a:tint val="75000"/>
                  </a:schemeClr>
                </a:solidFill>
                <a:latin typeface="Georgia"/>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r>
              <a:rPr lang="en-US" sz="1600" b="1" dirty="0" smtClean="0">
                <a:solidFill>
                  <a:srgbClr val="00565B"/>
                </a:solidFill>
              </a:rPr>
              <a:t>Goals</a:t>
            </a:r>
          </a:p>
          <a:p>
            <a:pPr marL="285750" indent="-285750">
              <a:buFont typeface="Arial" panose="020B0604020202020204" pitchFamily="34" charset="0"/>
              <a:buChar char="•"/>
            </a:pPr>
            <a:r>
              <a:rPr lang="en-US" sz="1400" dirty="0" smtClean="0">
                <a:solidFill>
                  <a:srgbClr val="00565B"/>
                </a:solidFill>
              </a:rPr>
              <a:t>To find a provider that is affordable </a:t>
            </a:r>
          </a:p>
          <a:p>
            <a:pPr marL="285750" indent="-285750">
              <a:buFont typeface="Arial" panose="020B0604020202020204" pitchFamily="34" charset="0"/>
              <a:buChar char="•"/>
            </a:pPr>
            <a:r>
              <a:rPr lang="en-US" sz="1400" dirty="0" smtClean="0">
                <a:solidFill>
                  <a:srgbClr val="00565B"/>
                </a:solidFill>
              </a:rPr>
              <a:t>The ability to see reviews of providers near her from other foster parents</a:t>
            </a:r>
          </a:p>
          <a:p>
            <a:pPr marL="285750" indent="-285750">
              <a:buFont typeface="Arial" panose="020B0604020202020204" pitchFamily="34" charset="0"/>
              <a:buChar char="•"/>
            </a:pPr>
            <a:r>
              <a:rPr lang="en-US" sz="1400" dirty="0" smtClean="0">
                <a:solidFill>
                  <a:srgbClr val="00565B"/>
                </a:solidFill>
              </a:rPr>
              <a:t>Simple website where she can self-serve</a:t>
            </a:r>
          </a:p>
          <a:p>
            <a:r>
              <a:rPr lang="en-US" sz="1600" b="1" dirty="0" smtClean="0">
                <a:solidFill>
                  <a:srgbClr val="00565B"/>
                </a:solidFill>
              </a:rPr>
              <a:t>Frustrations</a:t>
            </a:r>
          </a:p>
          <a:p>
            <a:pPr marL="285750" indent="-285750">
              <a:buFont typeface="Arial" panose="020B0604020202020204" pitchFamily="34" charset="0"/>
              <a:buChar char="•"/>
            </a:pPr>
            <a:r>
              <a:rPr lang="en-US" sz="1400" dirty="0" smtClean="0">
                <a:solidFill>
                  <a:srgbClr val="00565B"/>
                </a:solidFill>
              </a:rPr>
              <a:t>Lack of transparency in provider ratings</a:t>
            </a:r>
          </a:p>
          <a:p>
            <a:pPr marL="285750" indent="-285750">
              <a:buFont typeface="Arial" panose="020B0604020202020204" pitchFamily="34" charset="0"/>
              <a:buChar char="•"/>
            </a:pPr>
            <a:r>
              <a:rPr lang="en-US" sz="1400" dirty="0" smtClean="0">
                <a:solidFill>
                  <a:srgbClr val="00565B"/>
                </a:solidFill>
              </a:rPr>
              <a:t>Amount of time needed to research key factors such as cost, quality, location, and accepting new children status</a:t>
            </a:r>
            <a:endParaRPr lang="en-US" sz="1600" dirty="0" smtClean="0">
              <a:solidFill>
                <a:srgbClr val="00565B"/>
              </a:solidFill>
            </a:endParaRPr>
          </a:p>
        </p:txBody>
      </p:sp>
      <p:graphicFrame>
        <p:nvGraphicFramePr>
          <p:cNvPr id="2" name="Table 1"/>
          <p:cNvGraphicFramePr>
            <a:graphicFrameLocks noGrp="1"/>
          </p:cNvGraphicFramePr>
          <p:nvPr>
            <p:extLst/>
          </p:nvPr>
        </p:nvGraphicFramePr>
        <p:xfrm>
          <a:off x="4595864" y="2663223"/>
          <a:ext cx="4068612" cy="1010920"/>
        </p:xfrm>
        <a:graphic>
          <a:graphicData uri="http://schemas.openxmlformats.org/drawingml/2006/table">
            <a:tbl>
              <a:tblPr>
                <a:tableStyleId>{616DA210-FB5B-4158-B5E0-FEB733F419BA}</a:tableStyleId>
              </a:tblPr>
              <a:tblGrid>
                <a:gridCol w="678102"/>
                <a:gridCol w="678102"/>
                <a:gridCol w="678102"/>
                <a:gridCol w="678102"/>
                <a:gridCol w="678102"/>
                <a:gridCol w="678102"/>
              </a:tblGrid>
              <a:tr h="370840">
                <a:tc>
                  <a:txBody>
                    <a:bodyPr/>
                    <a:lstStyle/>
                    <a:p>
                      <a:pPr algn="ctr"/>
                      <a:r>
                        <a:rPr lang="en-US" dirty="0" smtClean="0"/>
                        <a:t>PC</a:t>
                      </a:r>
                      <a:endParaRPr lang="en-US" dirty="0"/>
                    </a:p>
                  </a:txBody>
                  <a:tcPr anchor="ctr">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smtClean="0"/>
                        <a:t>Mobile Phone</a:t>
                      </a:r>
                      <a:endParaRPr 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Web</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smtClean="0"/>
                        <a:t>Tablet</a:t>
                      </a:r>
                      <a:endParaRPr 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smtClean="0"/>
                        <a:t>Mobile Apps</a:t>
                      </a:r>
                      <a:endParaRPr 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smtClean="0"/>
                        <a:t>Public Access PCs</a:t>
                      </a:r>
                      <a:endParaRPr lang="en-US" sz="1200" dirty="0"/>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pPr algn="ctr"/>
                      <a:endParaRPr lang="en-US" dirty="0"/>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r>
            </a:tbl>
          </a:graphicData>
        </a:graphic>
      </p:graphicFrame>
      <p:sp>
        <p:nvSpPr>
          <p:cNvPr id="42" name="Subtitle 8"/>
          <p:cNvSpPr txBox="1">
            <a:spLocks/>
          </p:cNvSpPr>
          <p:nvPr/>
        </p:nvSpPr>
        <p:spPr>
          <a:xfrm>
            <a:off x="4498368" y="2352072"/>
            <a:ext cx="3886200" cy="338554"/>
          </a:xfrm>
          <a:prstGeom prst="rect">
            <a:avLst/>
          </a:prstGeom>
        </p:spPr>
        <p:txBody>
          <a:bodyPr vert="horz" wrap="square" lIns="91440" tIns="45720" rIns="91440" bIns="45720" rtlCol="0">
            <a:spAutoFit/>
          </a:bodyPr>
          <a:lstStyle>
            <a:lvl1pPr marL="0" indent="0" algn="l" defTabSz="457200" rtl="0" eaLnBrk="1" latinLnBrk="0" hangingPunct="1">
              <a:spcBef>
                <a:spcPts val="600"/>
              </a:spcBef>
              <a:buSzPct val="90000"/>
              <a:buFont typeface="Wingdings 3" pitchFamily="18" charset="2"/>
              <a:buNone/>
              <a:defRPr sz="2800" kern="1200">
                <a:solidFill>
                  <a:schemeClr val="bg1"/>
                </a:solidFill>
                <a:latin typeface="Georgia"/>
                <a:ea typeface="+mn-ea"/>
                <a:cs typeface="+mn-cs"/>
              </a:defRPr>
            </a:lvl1pPr>
            <a:lvl2pPr marL="457200" indent="0" algn="ctr" defTabSz="457200" rtl="0" eaLnBrk="1" latinLnBrk="0" hangingPunct="1">
              <a:spcBef>
                <a:spcPts val="400"/>
              </a:spcBef>
              <a:buSzPct val="100000"/>
              <a:buFont typeface="Wingdings" charset="2"/>
              <a:buNone/>
              <a:defRPr sz="2400" kern="1200">
                <a:solidFill>
                  <a:schemeClr val="tx1">
                    <a:tint val="75000"/>
                  </a:schemeClr>
                </a:solidFill>
                <a:latin typeface="Georgia"/>
                <a:ea typeface="+mn-ea"/>
                <a:cs typeface="+mn-cs"/>
              </a:defRPr>
            </a:lvl2pPr>
            <a:lvl3pPr marL="914400" indent="0" algn="ctr" defTabSz="457200" rtl="0" eaLnBrk="1" latinLnBrk="0" hangingPunct="1">
              <a:spcBef>
                <a:spcPts val="300"/>
              </a:spcBef>
              <a:buFont typeface="Lucida Grande"/>
              <a:buNone/>
              <a:tabLst/>
              <a:defRPr sz="2000" kern="1200">
                <a:solidFill>
                  <a:schemeClr val="tx1">
                    <a:tint val="75000"/>
                  </a:schemeClr>
                </a:solidFill>
                <a:latin typeface="Georgia"/>
                <a:ea typeface="+mn-ea"/>
                <a:cs typeface="+mn-cs"/>
              </a:defRPr>
            </a:lvl3pPr>
            <a:lvl4pPr marL="1371600" indent="0" algn="ctr" defTabSz="457200" rtl="0" eaLnBrk="1" latinLnBrk="0" hangingPunct="1">
              <a:spcBef>
                <a:spcPct val="20000"/>
              </a:spcBef>
              <a:buFont typeface="Arial"/>
              <a:buNone/>
              <a:defRPr sz="1800" kern="1200">
                <a:solidFill>
                  <a:schemeClr val="tx1">
                    <a:tint val="75000"/>
                  </a:schemeClr>
                </a:solidFill>
                <a:latin typeface="Georgia"/>
                <a:ea typeface="+mn-ea"/>
                <a:cs typeface="+mn-cs"/>
              </a:defRPr>
            </a:lvl4pPr>
            <a:lvl5pPr marL="1828800" indent="0" algn="ctr" defTabSz="457200" rtl="0" eaLnBrk="1" latinLnBrk="0" hangingPunct="1">
              <a:spcBef>
                <a:spcPct val="20000"/>
              </a:spcBef>
              <a:buFont typeface="Arial"/>
              <a:buNone/>
              <a:defRPr sz="1800" kern="1200">
                <a:solidFill>
                  <a:schemeClr val="tx1">
                    <a:tint val="75000"/>
                  </a:schemeClr>
                </a:solidFill>
                <a:latin typeface="Georgia"/>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r>
              <a:rPr lang="en-US" sz="1600" b="1" dirty="0" smtClean="0">
                <a:solidFill>
                  <a:srgbClr val="00565B"/>
                </a:solidFill>
              </a:rPr>
              <a:t>Tools and Accessibility</a:t>
            </a:r>
            <a:endParaRPr lang="en-US" sz="1600" dirty="0" smtClean="0">
              <a:solidFill>
                <a:srgbClr val="00565B"/>
              </a:solidFill>
            </a:endParaRPr>
          </a:p>
        </p:txBody>
      </p:sp>
      <p:grpSp>
        <p:nvGrpSpPr>
          <p:cNvPr id="12" name="Group 11"/>
          <p:cNvGrpSpPr/>
          <p:nvPr/>
        </p:nvGrpSpPr>
        <p:grpSpPr>
          <a:xfrm>
            <a:off x="4398735" y="1081626"/>
            <a:ext cx="4230868" cy="1147831"/>
            <a:chOff x="3946586" y="1057679"/>
            <a:chExt cx="4851425" cy="1147831"/>
          </a:xfrm>
        </p:grpSpPr>
        <p:grpSp>
          <p:nvGrpSpPr>
            <p:cNvPr id="47" name="Group 46"/>
            <p:cNvGrpSpPr/>
            <p:nvPr/>
          </p:nvGrpSpPr>
          <p:grpSpPr>
            <a:xfrm>
              <a:off x="4220845" y="1374400"/>
              <a:ext cx="4577166" cy="225712"/>
              <a:chOff x="4220845" y="1295312"/>
              <a:chExt cx="4577166" cy="225712"/>
            </a:xfrm>
          </p:grpSpPr>
          <p:sp>
            <p:nvSpPr>
              <p:cNvPr id="10" name="Oval 9"/>
              <p:cNvSpPr/>
              <p:nvPr/>
            </p:nvSpPr>
            <p:spPr>
              <a:xfrm>
                <a:off x="8572299" y="1295312"/>
                <a:ext cx="225712" cy="225712"/>
              </a:xfrm>
              <a:prstGeom prst="ellipse">
                <a:avLst/>
              </a:prstGeom>
              <a:solidFill>
                <a:schemeClr val="bg2">
                  <a:lumMod val="65000"/>
                </a:schemeClr>
              </a:solidFill>
              <a:ln>
                <a:solidFill>
                  <a:schemeClr val="bg2">
                    <a:lumMod val="6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8" name="Rectangle 7"/>
              <p:cNvSpPr/>
              <p:nvPr/>
            </p:nvSpPr>
            <p:spPr>
              <a:xfrm>
                <a:off x="4220845" y="1295312"/>
                <a:ext cx="4484804" cy="225712"/>
              </a:xfrm>
              <a:prstGeom prst="rect">
                <a:avLst/>
              </a:prstGeom>
              <a:solidFill>
                <a:schemeClr val="bg2">
                  <a:lumMod val="65000"/>
                </a:schemeClr>
              </a:solidFill>
              <a:ln>
                <a:solidFill>
                  <a:schemeClr val="bg2">
                    <a:lumMod val="6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sz="1400" dirty="0">
                  <a:solidFill>
                    <a:schemeClr val="bg2"/>
                  </a:solidFill>
                </a:endParaRPr>
              </a:p>
            </p:txBody>
          </p:sp>
        </p:grpSp>
        <p:sp>
          <p:nvSpPr>
            <p:cNvPr id="16" name="Oval 15"/>
            <p:cNvSpPr/>
            <p:nvPr/>
          </p:nvSpPr>
          <p:spPr>
            <a:xfrm>
              <a:off x="4051300" y="1374400"/>
              <a:ext cx="225712" cy="225712"/>
            </a:xfrm>
            <a:prstGeom prst="ellipse">
              <a:avLst/>
            </a:prstGeom>
            <a:solidFill>
              <a:srgbClr val="00565B"/>
            </a:solidFill>
            <a:ln>
              <a:solidFill>
                <a:srgbClr val="00565B"/>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14" name="Rectangle 13"/>
            <p:cNvSpPr/>
            <p:nvPr/>
          </p:nvSpPr>
          <p:spPr>
            <a:xfrm>
              <a:off x="4184650" y="1372817"/>
              <a:ext cx="3430038" cy="183769"/>
            </a:xfrm>
            <a:prstGeom prst="rect">
              <a:avLst/>
            </a:prstGeom>
            <a:solidFill>
              <a:srgbClr val="00565B"/>
            </a:solidFill>
            <a:ln>
              <a:solidFill>
                <a:srgbClr val="00565B"/>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400" dirty="0" smtClean="0">
                  <a:solidFill>
                    <a:schemeClr val="bg2"/>
                  </a:solidFill>
                </a:rPr>
                <a:t>Quality</a:t>
              </a:r>
              <a:endParaRPr lang="en-US" sz="1400" dirty="0">
                <a:solidFill>
                  <a:schemeClr val="bg2"/>
                </a:solidFill>
              </a:endParaRPr>
            </a:p>
          </p:txBody>
        </p:sp>
        <p:grpSp>
          <p:nvGrpSpPr>
            <p:cNvPr id="48" name="Group 47"/>
            <p:cNvGrpSpPr/>
            <p:nvPr/>
          </p:nvGrpSpPr>
          <p:grpSpPr>
            <a:xfrm>
              <a:off x="4220845" y="1679201"/>
              <a:ext cx="4577166" cy="225712"/>
              <a:chOff x="4220845" y="1715156"/>
              <a:chExt cx="4577166" cy="225712"/>
            </a:xfrm>
          </p:grpSpPr>
          <p:sp>
            <p:nvSpPr>
              <p:cNvPr id="18" name="Oval 17"/>
              <p:cNvSpPr/>
              <p:nvPr/>
            </p:nvSpPr>
            <p:spPr>
              <a:xfrm>
                <a:off x="8572299" y="1715156"/>
                <a:ext cx="225712" cy="225712"/>
              </a:xfrm>
              <a:prstGeom prst="ellipse">
                <a:avLst/>
              </a:prstGeom>
              <a:solidFill>
                <a:schemeClr val="bg2">
                  <a:lumMod val="65000"/>
                </a:schemeClr>
              </a:solidFill>
              <a:ln>
                <a:solidFill>
                  <a:schemeClr val="bg2">
                    <a:lumMod val="6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19" name="Rectangle 18"/>
              <p:cNvSpPr/>
              <p:nvPr/>
            </p:nvSpPr>
            <p:spPr>
              <a:xfrm>
                <a:off x="4220845" y="1715156"/>
                <a:ext cx="4484804" cy="225712"/>
              </a:xfrm>
              <a:prstGeom prst="rect">
                <a:avLst/>
              </a:prstGeom>
              <a:solidFill>
                <a:schemeClr val="bg2">
                  <a:lumMod val="65000"/>
                </a:schemeClr>
              </a:solidFill>
              <a:ln>
                <a:solidFill>
                  <a:schemeClr val="bg2">
                    <a:lumMod val="6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sz="1400" dirty="0">
                  <a:solidFill>
                    <a:schemeClr val="bg2"/>
                  </a:solidFill>
                </a:endParaRPr>
              </a:p>
            </p:txBody>
          </p:sp>
        </p:grpSp>
        <p:sp>
          <p:nvSpPr>
            <p:cNvPr id="20" name="Oval 19"/>
            <p:cNvSpPr/>
            <p:nvPr/>
          </p:nvSpPr>
          <p:spPr>
            <a:xfrm>
              <a:off x="4051300" y="1679201"/>
              <a:ext cx="225712" cy="225712"/>
            </a:xfrm>
            <a:prstGeom prst="ellipse">
              <a:avLst/>
            </a:prstGeom>
            <a:solidFill>
              <a:srgbClr val="00565B"/>
            </a:solidFill>
            <a:ln>
              <a:solidFill>
                <a:srgbClr val="00565B"/>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grpSp>
          <p:nvGrpSpPr>
            <p:cNvPr id="50" name="Group 49"/>
            <p:cNvGrpSpPr/>
            <p:nvPr/>
          </p:nvGrpSpPr>
          <p:grpSpPr>
            <a:xfrm>
              <a:off x="4220845" y="1973448"/>
              <a:ext cx="4577166" cy="232062"/>
              <a:chOff x="4220845" y="2239404"/>
              <a:chExt cx="4577166" cy="232062"/>
            </a:xfrm>
          </p:grpSpPr>
          <p:sp>
            <p:nvSpPr>
              <p:cNvPr id="28" name="Oval 27"/>
              <p:cNvSpPr/>
              <p:nvPr/>
            </p:nvSpPr>
            <p:spPr>
              <a:xfrm>
                <a:off x="8572299" y="2239404"/>
                <a:ext cx="225712" cy="225712"/>
              </a:xfrm>
              <a:prstGeom prst="ellipse">
                <a:avLst/>
              </a:prstGeom>
              <a:solidFill>
                <a:schemeClr val="bg2">
                  <a:lumMod val="65000"/>
                </a:schemeClr>
              </a:solidFill>
              <a:ln>
                <a:solidFill>
                  <a:schemeClr val="bg2">
                    <a:lumMod val="6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29" name="Rectangle 28"/>
              <p:cNvSpPr/>
              <p:nvPr/>
            </p:nvSpPr>
            <p:spPr>
              <a:xfrm>
                <a:off x="4220845" y="2245754"/>
                <a:ext cx="4484804" cy="225712"/>
              </a:xfrm>
              <a:prstGeom prst="rect">
                <a:avLst/>
              </a:prstGeom>
              <a:solidFill>
                <a:schemeClr val="bg2">
                  <a:lumMod val="65000"/>
                </a:schemeClr>
              </a:solidFill>
              <a:ln>
                <a:solidFill>
                  <a:schemeClr val="bg2">
                    <a:lumMod val="6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sz="1400" dirty="0">
                  <a:solidFill>
                    <a:schemeClr val="bg2"/>
                  </a:solidFill>
                </a:endParaRPr>
              </a:p>
            </p:txBody>
          </p:sp>
        </p:grpSp>
        <p:sp>
          <p:nvSpPr>
            <p:cNvPr id="30" name="Oval 29"/>
            <p:cNvSpPr/>
            <p:nvPr/>
          </p:nvSpPr>
          <p:spPr>
            <a:xfrm>
              <a:off x="4051300" y="1979798"/>
              <a:ext cx="225712" cy="225712"/>
            </a:xfrm>
            <a:prstGeom prst="ellipse">
              <a:avLst/>
            </a:prstGeom>
            <a:solidFill>
              <a:srgbClr val="00565B"/>
            </a:solidFill>
            <a:ln>
              <a:solidFill>
                <a:srgbClr val="00565B"/>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31" name="Rectangle 30"/>
            <p:cNvSpPr/>
            <p:nvPr/>
          </p:nvSpPr>
          <p:spPr>
            <a:xfrm>
              <a:off x="4179161" y="1679201"/>
              <a:ext cx="2501364" cy="232062"/>
            </a:xfrm>
            <a:prstGeom prst="rect">
              <a:avLst/>
            </a:prstGeom>
            <a:solidFill>
              <a:srgbClr val="00565B"/>
            </a:solidFill>
            <a:ln>
              <a:solidFill>
                <a:srgbClr val="00565B"/>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400" dirty="0" smtClean="0">
                  <a:solidFill>
                    <a:schemeClr val="bg2"/>
                  </a:solidFill>
                </a:rPr>
                <a:t>Location</a:t>
              </a:r>
              <a:endParaRPr lang="en-US" sz="1400" dirty="0">
                <a:solidFill>
                  <a:schemeClr val="bg2"/>
                </a:solidFill>
              </a:endParaRPr>
            </a:p>
          </p:txBody>
        </p:sp>
        <p:sp>
          <p:nvSpPr>
            <p:cNvPr id="53" name="Subtitle 8"/>
            <p:cNvSpPr txBox="1">
              <a:spLocks/>
            </p:cNvSpPr>
            <p:nvPr/>
          </p:nvSpPr>
          <p:spPr>
            <a:xfrm>
              <a:off x="3946586" y="1057679"/>
              <a:ext cx="3886200" cy="338554"/>
            </a:xfrm>
            <a:prstGeom prst="rect">
              <a:avLst/>
            </a:prstGeom>
          </p:spPr>
          <p:txBody>
            <a:bodyPr vert="horz" wrap="square" lIns="91440" tIns="45720" rIns="91440" bIns="45720" rtlCol="0">
              <a:spAutoFit/>
            </a:bodyPr>
            <a:lstStyle>
              <a:lvl1pPr marL="0" indent="0" algn="l" defTabSz="457200" rtl="0" eaLnBrk="1" latinLnBrk="0" hangingPunct="1">
                <a:spcBef>
                  <a:spcPts val="600"/>
                </a:spcBef>
                <a:buSzPct val="90000"/>
                <a:buFont typeface="Wingdings 3" pitchFamily="18" charset="2"/>
                <a:buNone/>
                <a:defRPr sz="2800" kern="1200">
                  <a:solidFill>
                    <a:schemeClr val="bg1"/>
                  </a:solidFill>
                  <a:latin typeface="Georgia"/>
                  <a:ea typeface="+mn-ea"/>
                  <a:cs typeface="+mn-cs"/>
                </a:defRPr>
              </a:lvl1pPr>
              <a:lvl2pPr marL="457200" indent="0" algn="ctr" defTabSz="457200" rtl="0" eaLnBrk="1" latinLnBrk="0" hangingPunct="1">
                <a:spcBef>
                  <a:spcPts val="400"/>
                </a:spcBef>
                <a:buSzPct val="100000"/>
                <a:buFont typeface="Wingdings" charset="2"/>
                <a:buNone/>
                <a:defRPr sz="2400" kern="1200">
                  <a:solidFill>
                    <a:schemeClr val="tx1">
                      <a:tint val="75000"/>
                    </a:schemeClr>
                  </a:solidFill>
                  <a:latin typeface="Georgia"/>
                  <a:ea typeface="+mn-ea"/>
                  <a:cs typeface="+mn-cs"/>
                </a:defRPr>
              </a:lvl2pPr>
              <a:lvl3pPr marL="914400" indent="0" algn="ctr" defTabSz="457200" rtl="0" eaLnBrk="1" latinLnBrk="0" hangingPunct="1">
                <a:spcBef>
                  <a:spcPts val="300"/>
                </a:spcBef>
                <a:buFont typeface="Lucida Grande"/>
                <a:buNone/>
                <a:tabLst/>
                <a:defRPr sz="2000" kern="1200">
                  <a:solidFill>
                    <a:schemeClr val="tx1">
                      <a:tint val="75000"/>
                    </a:schemeClr>
                  </a:solidFill>
                  <a:latin typeface="Georgia"/>
                  <a:ea typeface="+mn-ea"/>
                  <a:cs typeface="+mn-cs"/>
                </a:defRPr>
              </a:lvl3pPr>
              <a:lvl4pPr marL="1371600" indent="0" algn="ctr" defTabSz="457200" rtl="0" eaLnBrk="1" latinLnBrk="0" hangingPunct="1">
                <a:spcBef>
                  <a:spcPct val="20000"/>
                </a:spcBef>
                <a:buFont typeface="Arial"/>
                <a:buNone/>
                <a:defRPr sz="1800" kern="1200">
                  <a:solidFill>
                    <a:schemeClr val="tx1">
                      <a:tint val="75000"/>
                    </a:schemeClr>
                  </a:solidFill>
                  <a:latin typeface="Georgia"/>
                  <a:ea typeface="+mn-ea"/>
                  <a:cs typeface="+mn-cs"/>
                </a:defRPr>
              </a:lvl4pPr>
              <a:lvl5pPr marL="1828800" indent="0" algn="ctr" defTabSz="457200" rtl="0" eaLnBrk="1" latinLnBrk="0" hangingPunct="1">
                <a:spcBef>
                  <a:spcPct val="20000"/>
                </a:spcBef>
                <a:buFont typeface="Arial"/>
                <a:buNone/>
                <a:defRPr sz="1800" kern="1200">
                  <a:solidFill>
                    <a:schemeClr val="tx1">
                      <a:tint val="75000"/>
                    </a:schemeClr>
                  </a:solidFill>
                  <a:latin typeface="Georgia"/>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r>
                <a:rPr lang="en-US" sz="1600" b="1" dirty="0" smtClean="0">
                  <a:solidFill>
                    <a:srgbClr val="00565B"/>
                  </a:solidFill>
                </a:rPr>
                <a:t>Motivations</a:t>
              </a:r>
              <a:endParaRPr lang="en-US" sz="1600" dirty="0" smtClean="0">
                <a:solidFill>
                  <a:srgbClr val="00565B"/>
                </a:solidFill>
              </a:endParaRPr>
            </a:p>
          </p:txBody>
        </p:sp>
        <p:sp>
          <p:nvSpPr>
            <p:cNvPr id="21" name="Rectangle 20"/>
            <p:cNvSpPr/>
            <p:nvPr/>
          </p:nvSpPr>
          <p:spPr>
            <a:xfrm>
              <a:off x="4202823" y="1981197"/>
              <a:ext cx="3629963" cy="217963"/>
            </a:xfrm>
            <a:prstGeom prst="rect">
              <a:avLst/>
            </a:prstGeom>
            <a:solidFill>
              <a:srgbClr val="00565B"/>
            </a:solidFill>
            <a:ln>
              <a:solidFill>
                <a:srgbClr val="00565B"/>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400" dirty="0" smtClean="0">
                  <a:solidFill>
                    <a:schemeClr val="bg2"/>
                  </a:solidFill>
                </a:rPr>
                <a:t>Cost</a:t>
              </a:r>
              <a:endParaRPr lang="en-US" sz="1400" dirty="0">
                <a:solidFill>
                  <a:schemeClr val="bg2"/>
                </a:solidFill>
              </a:endParaRPr>
            </a:p>
          </p:txBody>
        </p:sp>
      </p:grpSp>
      <p:grpSp>
        <p:nvGrpSpPr>
          <p:cNvPr id="3" name="Group 2"/>
          <p:cNvGrpSpPr/>
          <p:nvPr/>
        </p:nvGrpSpPr>
        <p:grpSpPr>
          <a:xfrm>
            <a:off x="4829366" y="3357416"/>
            <a:ext cx="3638269" cy="292099"/>
            <a:chOff x="4550745" y="3576639"/>
            <a:chExt cx="3638269" cy="292099"/>
          </a:xfrm>
        </p:grpSpPr>
        <p:sp>
          <p:nvSpPr>
            <p:cNvPr id="43" name="Oval 129"/>
            <p:cNvSpPr>
              <a:spLocks noChangeArrowheads="1"/>
            </p:cNvSpPr>
            <p:nvPr/>
          </p:nvSpPr>
          <p:spPr bwMode="auto">
            <a:xfrm>
              <a:off x="4550745" y="3576639"/>
              <a:ext cx="287337" cy="287337"/>
            </a:xfrm>
            <a:prstGeom prst="ellipse">
              <a:avLst/>
            </a:prstGeom>
            <a:solidFill>
              <a:schemeClr val="tx1"/>
            </a:solidFill>
            <a:ln w="12700">
              <a:solidFill>
                <a:schemeClr val="tx1"/>
              </a:solidFill>
              <a:round/>
              <a:headEnd/>
              <a:tailEnd/>
            </a:ln>
            <a:effectLst/>
          </p:spPr>
          <p:txBody>
            <a:bodyPr wrap="none" anchor="ctr"/>
            <a:lstStyle/>
            <a:p>
              <a:endParaRPr lang="en-US"/>
            </a:p>
          </p:txBody>
        </p:sp>
        <p:sp>
          <p:nvSpPr>
            <p:cNvPr id="44" name="Oval 129"/>
            <p:cNvSpPr>
              <a:spLocks noChangeArrowheads="1"/>
            </p:cNvSpPr>
            <p:nvPr/>
          </p:nvSpPr>
          <p:spPr bwMode="auto">
            <a:xfrm>
              <a:off x="5166731" y="3581400"/>
              <a:ext cx="287337" cy="287337"/>
            </a:xfrm>
            <a:prstGeom prst="ellipse">
              <a:avLst/>
            </a:prstGeom>
            <a:solidFill>
              <a:schemeClr val="tx1"/>
            </a:solidFill>
            <a:ln w="12700">
              <a:solidFill>
                <a:schemeClr val="tx1"/>
              </a:solidFill>
              <a:round/>
              <a:headEnd/>
              <a:tailEnd/>
            </a:ln>
            <a:effectLst/>
          </p:spPr>
          <p:txBody>
            <a:bodyPr wrap="none" anchor="ctr"/>
            <a:lstStyle/>
            <a:p>
              <a:endParaRPr lang="en-US"/>
            </a:p>
          </p:txBody>
        </p:sp>
        <p:sp>
          <p:nvSpPr>
            <p:cNvPr id="63" name="Oval 130"/>
            <p:cNvSpPr>
              <a:spLocks noChangeArrowheads="1"/>
            </p:cNvSpPr>
            <p:nvPr/>
          </p:nvSpPr>
          <p:spPr bwMode="auto">
            <a:xfrm>
              <a:off x="7901677" y="3581400"/>
              <a:ext cx="287337" cy="287338"/>
            </a:xfrm>
            <a:prstGeom prst="ellipse">
              <a:avLst/>
            </a:prstGeom>
            <a:solidFill>
              <a:srgbClr val="FFFFFF"/>
            </a:solidFill>
            <a:ln w="12700">
              <a:solidFill>
                <a:schemeClr val="tx1"/>
              </a:solidFill>
              <a:round/>
              <a:headEnd/>
              <a:tailEnd/>
            </a:ln>
            <a:effectLst/>
          </p:spPr>
          <p:txBody>
            <a:bodyPr wrap="none" anchor="ctr"/>
            <a:lstStyle/>
            <a:p>
              <a:endParaRPr lang="en-US"/>
            </a:p>
          </p:txBody>
        </p:sp>
        <p:sp>
          <p:nvSpPr>
            <p:cNvPr id="70" name="Oval 129"/>
            <p:cNvSpPr>
              <a:spLocks noChangeArrowheads="1"/>
            </p:cNvSpPr>
            <p:nvPr/>
          </p:nvSpPr>
          <p:spPr bwMode="auto">
            <a:xfrm>
              <a:off x="5864160" y="3576639"/>
              <a:ext cx="287337" cy="287337"/>
            </a:xfrm>
            <a:prstGeom prst="ellipse">
              <a:avLst/>
            </a:prstGeom>
            <a:solidFill>
              <a:schemeClr val="tx1"/>
            </a:solidFill>
            <a:ln w="12700">
              <a:solidFill>
                <a:schemeClr val="tx1"/>
              </a:solidFill>
              <a:round/>
              <a:headEnd/>
              <a:tailEnd/>
            </a:ln>
            <a:effectLst/>
          </p:spPr>
          <p:txBody>
            <a:bodyPr wrap="none" anchor="ctr"/>
            <a:lstStyle/>
            <a:p>
              <a:endParaRPr lang="en-US"/>
            </a:p>
          </p:txBody>
        </p:sp>
        <p:sp>
          <p:nvSpPr>
            <p:cNvPr id="56" name="Oval 130"/>
            <p:cNvSpPr>
              <a:spLocks noChangeArrowheads="1"/>
            </p:cNvSpPr>
            <p:nvPr/>
          </p:nvSpPr>
          <p:spPr bwMode="auto">
            <a:xfrm>
              <a:off x="6539223" y="3581400"/>
              <a:ext cx="287337" cy="287338"/>
            </a:xfrm>
            <a:prstGeom prst="ellipse">
              <a:avLst/>
            </a:prstGeom>
            <a:solidFill>
              <a:srgbClr val="FFFFFF"/>
            </a:solidFill>
            <a:ln w="12700">
              <a:solidFill>
                <a:schemeClr val="tx1"/>
              </a:solidFill>
              <a:round/>
              <a:headEnd/>
              <a:tailEnd/>
            </a:ln>
            <a:effectLst/>
          </p:spPr>
          <p:txBody>
            <a:bodyPr wrap="none" anchor="ctr"/>
            <a:lstStyle/>
            <a:p>
              <a:endParaRPr lang="en-US"/>
            </a:p>
          </p:txBody>
        </p:sp>
      </p:grpSp>
      <p:sp>
        <p:nvSpPr>
          <p:cNvPr id="38" name="Oval 130"/>
          <p:cNvSpPr>
            <a:spLocks noChangeArrowheads="1"/>
          </p:cNvSpPr>
          <p:nvPr/>
        </p:nvSpPr>
        <p:spPr bwMode="auto">
          <a:xfrm>
            <a:off x="7500505" y="3362177"/>
            <a:ext cx="287337" cy="287338"/>
          </a:xfrm>
          <a:prstGeom prst="ellipse">
            <a:avLst/>
          </a:prstGeom>
          <a:solidFill>
            <a:srgbClr val="FFFFFF"/>
          </a:solidFill>
          <a:ln w="12700">
            <a:solidFill>
              <a:srgbClr val="6666FF"/>
            </a:solidFill>
            <a:round/>
            <a:headEnd/>
            <a:tailEnd/>
          </a:ln>
          <a:effectLst/>
        </p:spPr>
        <p:txBody>
          <a:bodyPr wrap="none" anchor="ctr"/>
          <a:lstStyle/>
          <a:p>
            <a:endParaRPr lang="en-US"/>
          </a:p>
        </p:txBody>
      </p:sp>
    </p:spTree>
    <p:extLst>
      <p:ext uri="{BB962C8B-B14F-4D97-AF65-F5344CB8AC3E}">
        <p14:creationId xmlns:p14="http://schemas.microsoft.com/office/powerpoint/2010/main" val="13253106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ubtitle 8"/>
          <p:cNvSpPr>
            <a:spLocks noGrp="1"/>
          </p:cNvSpPr>
          <p:nvPr>
            <p:ph type="subTitle" idx="1"/>
          </p:nvPr>
        </p:nvSpPr>
        <p:spPr>
          <a:xfrm>
            <a:off x="236332" y="2249269"/>
            <a:ext cx="3972899" cy="646331"/>
          </a:xfrm>
        </p:spPr>
        <p:txBody>
          <a:bodyPr/>
          <a:lstStyle/>
          <a:p>
            <a:pPr algn="ctr"/>
            <a:r>
              <a:rPr lang="en-US" sz="1800" i="1" dirty="0" smtClean="0"/>
              <a:t>“It’s tough—you’re trying to make up for the trauma they experienced.” </a:t>
            </a:r>
            <a:endParaRPr lang="en-US" sz="1800" i="1" dirty="0"/>
          </a:p>
        </p:txBody>
      </p:sp>
      <p:sp>
        <p:nvSpPr>
          <p:cNvPr id="5" name="Title 4"/>
          <p:cNvSpPr>
            <a:spLocks noGrp="1"/>
          </p:cNvSpPr>
          <p:nvPr>
            <p:ph type="title"/>
          </p:nvPr>
        </p:nvSpPr>
        <p:spPr>
          <a:xfrm>
            <a:off x="2590800" y="73143"/>
            <a:ext cx="5327650" cy="897666"/>
          </a:xfrm>
        </p:spPr>
        <p:txBody>
          <a:bodyPr/>
          <a:lstStyle/>
          <a:p>
            <a:r>
              <a:rPr lang="en-US" sz="2800" dirty="0" smtClean="0"/>
              <a:t>Megan </a:t>
            </a:r>
            <a:r>
              <a:rPr lang="en-US" sz="2800" dirty="0" err="1" smtClean="0"/>
              <a:t>O’brien</a:t>
            </a:r>
            <a:endParaRPr lang="en-US" sz="2800" dirty="0"/>
          </a:p>
        </p:txBody>
      </p:sp>
      <p:sp>
        <p:nvSpPr>
          <p:cNvPr id="11" name="Subtitle 8"/>
          <p:cNvSpPr txBox="1">
            <a:spLocks/>
          </p:cNvSpPr>
          <p:nvPr/>
        </p:nvSpPr>
        <p:spPr>
          <a:xfrm>
            <a:off x="0" y="2945168"/>
            <a:ext cx="4704907" cy="3570208"/>
          </a:xfrm>
          <a:prstGeom prst="rect">
            <a:avLst/>
          </a:prstGeom>
        </p:spPr>
        <p:txBody>
          <a:bodyPr vert="horz" wrap="square" lIns="91440" tIns="45720" rIns="91440" bIns="45720" rtlCol="0">
            <a:spAutoFit/>
          </a:bodyPr>
          <a:lstStyle>
            <a:lvl1pPr marL="0" indent="0" algn="l" defTabSz="457200" rtl="0" eaLnBrk="1" latinLnBrk="0" hangingPunct="1">
              <a:spcBef>
                <a:spcPts val="600"/>
              </a:spcBef>
              <a:buSzPct val="90000"/>
              <a:buFont typeface="Wingdings 3" pitchFamily="18" charset="2"/>
              <a:buNone/>
              <a:defRPr sz="2800" kern="1200">
                <a:solidFill>
                  <a:schemeClr val="bg1"/>
                </a:solidFill>
                <a:latin typeface="Georgia"/>
                <a:ea typeface="+mn-ea"/>
                <a:cs typeface="+mn-cs"/>
              </a:defRPr>
            </a:lvl1pPr>
            <a:lvl2pPr marL="457200" indent="0" algn="ctr" defTabSz="457200" rtl="0" eaLnBrk="1" latinLnBrk="0" hangingPunct="1">
              <a:spcBef>
                <a:spcPts val="400"/>
              </a:spcBef>
              <a:buSzPct val="100000"/>
              <a:buFont typeface="Wingdings" charset="2"/>
              <a:buNone/>
              <a:defRPr sz="2400" kern="1200">
                <a:solidFill>
                  <a:schemeClr val="tx1">
                    <a:tint val="75000"/>
                  </a:schemeClr>
                </a:solidFill>
                <a:latin typeface="Georgia"/>
                <a:ea typeface="+mn-ea"/>
                <a:cs typeface="+mn-cs"/>
              </a:defRPr>
            </a:lvl2pPr>
            <a:lvl3pPr marL="914400" indent="0" algn="ctr" defTabSz="457200" rtl="0" eaLnBrk="1" latinLnBrk="0" hangingPunct="1">
              <a:spcBef>
                <a:spcPts val="300"/>
              </a:spcBef>
              <a:buFont typeface="Lucida Grande"/>
              <a:buNone/>
              <a:tabLst/>
              <a:defRPr sz="2000" kern="1200">
                <a:solidFill>
                  <a:schemeClr val="tx1">
                    <a:tint val="75000"/>
                  </a:schemeClr>
                </a:solidFill>
                <a:latin typeface="Georgia"/>
                <a:ea typeface="+mn-ea"/>
                <a:cs typeface="+mn-cs"/>
              </a:defRPr>
            </a:lvl3pPr>
            <a:lvl4pPr marL="1371600" indent="0" algn="ctr" defTabSz="457200" rtl="0" eaLnBrk="1" latinLnBrk="0" hangingPunct="1">
              <a:spcBef>
                <a:spcPct val="20000"/>
              </a:spcBef>
              <a:buFont typeface="Arial"/>
              <a:buNone/>
              <a:defRPr sz="1800" kern="1200">
                <a:solidFill>
                  <a:schemeClr val="tx1">
                    <a:tint val="75000"/>
                  </a:schemeClr>
                </a:solidFill>
                <a:latin typeface="Georgia"/>
                <a:ea typeface="+mn-ea"/>
                <a:cs typeface="+mn-cs"/>
              </a:defRPr>
            </a:lvl4pPr>
            <a:lvl5pPr marL="1828800" indent="0" algn="ctr" defTabSz="457200" rtl="0" eaLnBrk="1" latinLnBrk="0" hangingPunct="1">
              <a:spcBef>
                <a:spcPct val="20000"/>
              </a:spcBef>
              <a:buFont typeface="Arial"/>
              <a:buNone/>
              <a:defRPr sz="1800" kern="1200">
                <a:solidFill>
                  <a:schemeClr val="tx1">
                    <a:tint val="75000"/>
                  </a:schemeClr>
                </a:solidFill>
                <a:latin typeface="Georgia"/>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r>
              <a:rPr lang="en-US" sz="1600" b="1" dirty="0" smtClean="0">
                <a:solidFill>
                  <a:srgbClr val="00565B"/>
                </a:solidFill>
              </a:rPr>
              <a:t>Occupation: </a:t>
            </a:r>
            <a:r>
              <a:rPr lang="en-US" sz="1400" dirty="0" smtClean="0">
                <a:solidFill>
                  <a:srgbClr val="00565B"/>
                </a:solidFill>
              </a:rPr>
              <a:t>Assistant Psychologist</a:t>
            </a:r>
          </a:p>
          <a:p>
            <a:r>
              <a:rPr lang="en-US" sz="1600" b="1" dirty="0" smtClean="0">
                <a:solidFill>
                  <a:srgbClr val="00565B"/>
                </a:solidFill>
              </a:rPr>
              <a:t>Status: </a:t>
            </a:r>
            <a:r>
              <a:rPr lang="en-US" sz="1400" dirty="0" smtClean="0">
                <a:solidFill>
                  <a:srgbClr val="00565B"/>
                </a:solidFill>
              </a:rPr>
              <a:t>Single Parent</a:t>
            </a:r>
          </a:p>
          <a:p>
            <a:r>
              <a:rPr lang="en-US" sz="1600" b="1" dirty="0" smtClean="0">
                <a:solidFill>
                  <a:srgbClr val="00565B"/>
                </a:solidFill>
              </a:rPr>
              <a:t>Age: </a:t>
            </a:r>
            <a:r>
              <a:rPr lang="en-US" sz="1400" dirty="0" smtClean="0">
                <a:solidFill>
                  <a:srgbClr val="00565B"/>
                </a:solidFill>
              </a:rPr>
              <a:t>32</a:t>
            </a:r>
          </a:p>
          <a:p>
            <a:r>
              <a:rPr lang="en-US" sz="1600" b="1" dirty="0" smtClean="0">
                <a:solidFill>
                  <a:srgbClr val="00565B"/>
                </a:solidFill>
              </a:rPr>
              <a:t>Bio</a:t>
            </a:r>
            <a:r>
              <a:rPr lang="en-US" sz="1600" b="1" dirty="0" smtClean="0">
                <a:solidFill>
                  <a:srgbClr val="00565B"/>
                </a:solidFill>
              </a:rPr>
              <a:t>: </a:t>
            </a:r>
            <a:r>
              <a:rPr lang="en-US" sz="1400" dirty="0" smtClean="0">
                <a:solidFill>
                  <a:srgbClr val="00565B"/>
                </a:solidFill>
              </a:rPr>
              <a:t>Megan is a young, socially conscience </a:t>
            </a:r>
            <a:r>
              <a:rPr lang="en-US" sz="1400" dirty="0" smtClean="0">
                <a:solidFill>
                  <a:srgbClr val="00565B"/>
                </a:solidFill>
              </a:rPr>
              <a:t>and independent woman </a:t>
            </a:r>
            <a:r>
              <a:rPr lang="en-US" sz="1400" dirty="0" smtClean="0">
                <a:solidFill>
                  <a:srgbClr val="00565B"/>
                </a:solidFill>
              </a:rPr>
              <a:t>focused on bettering her community and the lives of her family, friends and neighbors</a:t>
            </a:r>
            <a:r>
              <a:rPr lang="en-US" sz="1400" dirty="0" smtClean="0">
                <a:solidFill>
                  <a:srgbClr val="00565B"/>
                </a:solidFill>
              </a:rPr>
              <a:t>. When </a:t>
            </a:r>
            <a:r>
              <a:rPr lang="en-US" sz="1400" dirty="0" smtClean="0">
                <a:solidFill>
                  <a:srgbClr val="00565B"/>
                </a:solidFill>
              </a:rPr>
              <a:t>Megan is not working her full-time job, she is active in her church and raising her 2 </a:t>
            </a:r>
            <a:r>
              <a:rPr lang="en-US" sz="1400" dirty="0" smtClean="0">
                <a:solidFill>
                  <a:srgbClr val="00565B"/>
                </a:solidFill>
              </a:rPr>
              <a:t>year old </a:t>
            </a:r>
            <a:r>
              <a:rPr lang="en-US" sz="1400" dirty="0" smtClean="0">
                <a:solidFill>
                  <a:srgbClr val="00565B"/>
                </a:solidFill>
              </a:rPr>
              <a:t>foster son. She is a first time foster parent and is raising a special needs child </a:t>
            </a:r>
            <a:r>
              <a:rPr lang="en-US" sz="1400" dirty="0" smtClean="0">
                <a:solidFill>
                  <a:srgbClr val="00565B"/>
                </a:solidFill>
              </a:rPr>
              <a:t>requiring </a:t>
            </a:r>
            <a:r>
              <a:rPr lang="en-US" sz="1400" dirty="0" smtClean="0">
                <a:solidFill>
                  <a:srgbClr val="00565B"/>
                </a:solidFill>
              </a:rPr>
              <a:t>constant support and socialization. </a:t>
            </a:r>
            <a:r>
              <a:rPr lang="en-US" sz="1400" dirty="0" smtClean="0">
                <a:solidFill>
                  <a:srgbClr val="00565B"/>
                </a:solidFill>
              </a:rPr>
              <a:t>She always wants the best and does lots research when seeking services for her foster son. </a:t>
            </a:r>
            <a:endParaRPr lang="en-US" sz="1400" dirty="0" smtClean="0">
              <a:solidFill>
                <a:srgbClr val="00565B"/>
              </a:solidFill>
            </a:endParaRPr>
          </a:p>
          <a:p>
            <a:r>
              <a:rPr lang="en-US" sz="1600" b="1" dirty="0" smtClean="0">
                <a:solidFill>
                  <a:srgbClr val="00565B"/>
                </a:solidFill>
              </a:rPr>
              <a:t>Knowledge Base:</a:t>
            </a:r>
            <a:r>
              <a:rPr lang="en-US" sz="1600" dirty="0" smtClean="0">
                <a:solidFill>
                  <a:srgbClr val="00565B"/>
                </a:solidFill>
              </a:rPr>
              <a:t> </a:t>
            </a:r>
            <a:r>
              <a:rPr lang="en-US" sz="1400" dirty="0" smtClean="0">
                <a:solidFill>
                  <a:srgbClr val="00565B"/>
                </a:solidFill>
              </a:rPr>
              <a:t>Counseling, social media, community organizing, B.A. in Psychology</a:t>
            </a:r>
            <a:endParaRPr lang="en-US" sz="1400" dirty="0">
              <a:solidFill>
                <a:srgbClr val="008282"/>
              </a:solidFill>
            </a:endParaRPr>
          </a:p>
        </p:txBody>
      </p:sp>
      <p:sp>
        <p:nvSpPr>
          <p:cNvPr id="7" name="Subtitle 8"/>
          <p:cNvSpPr txBox="1">
            <a:spLocks/>
          </p:cNvSpPr>
          <p:nvPr/>
        </p:nvSpPr>
        <p:spPr>
          <a:xfrm>
            <a:off x="4628385" y="3962400"/>
            <a:ext cx="4501967" cy="2877711"/>
          </a:xfrm>
          <a:prstGeom prst="rect">
            <a:avLst/>
          </a:prstGeom>
        </p:spPr>
        <p:txBody>
          <a:bodyPr vert="horz" wrap="square" lIns="91440" tIns="45720" rIns="91440" bIns="45720" rtlCol="0">
            <a:spAutoFit/>
          </a:bodyPr>
          <a:lstStyle>
            <a:lvl1pPr marL="0" indent="0" algn="l" defTabSz="457200" rtl="0" eaLnBrk="1" latinLnBrk="0" hangingPunct="1">
              <a:spcBef>
                <a:spcPts val="600"/>
              </a:spcBef>
              <a:buSzPct val="90000"/>
              <a:buFont typeface="Wingdings 3" pitchFamily="18" charset="2"/>
              <a:buNone/>
              <a:defRPr sz="2800" kern="1200">
                <a:solidFill>
                  <a:schemeClr val="bg1"/>
                </a:solidFill>
                <a:latin typeface="Georgia"/>
                <a:ea typeface="+mn-ea"/>
                <a:cs typeface="+mn-cs"/>
              </a:defRPr>
            </a:lvl1pPr>
            <a:lvl2pPr marL="457200" indent="0" algn="ctr" defTabSz="457200" rtl="0" eaLnBrk="1" latinLnBrk="0" hangingPunct="1">
              <a:spcBef>
                <a:spcPts val="400"/>
              </a:spcBef>
              <a:buSzPct val="100000"/>
              <a:buFont typeface="Wingdings" charset="2"/>
              <a:buNone/>
              <a:defRPr sz="2400" kern="1200">
                <a:solidFill>
                  <a:schemeClr val="tx1">
                    <a:tint val="75000"/>
                  </a:schemeClr>
                </a:solidFill>
                <a:latin typeface="Georgia"/>
                <a:ea typeface="+mn-ea"/>
                <a:cs typeface="+mn-cs"/>
              </a:defRPr>
            </a:lvl2pPr>
            <a:lvl3pPr marL="914400" indent="0" algn="ctr" defTabSz="457200" rtl="0" eaLnBrk="1" latinLnBrk="0" hangingPunct="1">
              <a:spcBef>
                <a:spcPts val="300"/>
              </a:spcBef>
              <a:buFont typeface="Lucida Grande"/>
              <a:buNone/>
              <a:tabLst/>
              <a:defRPr sz="2000" kern="1200">
                <a:solidFill>
                  <a:schemeClr val="tx1">
                    <a:tint val="75000"/>
                  </a:schemeClr>
                </a:solidFill>
                <a:latin typeface="Georgia"/>
                <a:ea typeface="+mn-ea"/>
                <a:cs typeface="+mn-cs"/>
              </a:defRPr>
            </a:lvl3pPr>
            <a:lvl4pPr marL="1371600" indent="0" algn="ctr" defTabSz="457200" rtl="0" eaLnBrk="1" latinLnBrk="0" hangingPunct="1">
              <a:spcBef>
                <a:spcPct val="20000"/>
              </a:spcBef>
              <a:buFont typeface="Arial"/>
              <a:buNone/>
              <a:defRPr sz="1800" kern="1200">
                <a:solidFill>
                  <a:schemeClr val="tx1">
                    <a:tint val="75000"/>
                  </a:schemeClr>
                </a:solidFill>
                <a:latin typeface="Georgia"/>
                <a:ea typeface="+mn-ea"/>
                <a:cs typeface="+mn-cs"/>
              </a:defRPr>
            </a:lvl4pPr>
            <a:lvl5pPr marL="1828800" indent="0" algn="ctr" defTabSz="457200" rtl="0" eaLnBrk="1" latinLnBrk="0" hangingPunct="1">
              <a:spcBef>
                <a:spcPct val="20000"/>
              </a:spcBef>
              <a:buFont typeface="Arial"/>
              <a:buNone/>
              <a:defRPr sz="1800" kern="1200">
                <a:solidFill>
                  <a:schemeClr val="tx1">
                    <a:tint val="75000"/>
                  </a:schemeClr>
                </a:solidFill>
                <a:latin typeface="Georgia"/>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r>
              <a:rPr lang="en-US" sz="1600" b="1" dirty="0" smtClean="0">
                <a:solidFill>
                  <a:srgbClr val="00565B"/>
                </a:solidFill>
              </a:rPr>
              <a:t>Goals</a:t>
            </a:r>
          </a:p>
          <a:p>
            <a:pPr marL="285750" indent="-285750">
              <a:buFont typeface="Arial" panose="020B0604020202020204" pitchFamily="34" charset="0"/>
              <a:buChar char="•"/>
            </a:pPr>
            <a:r>
              <a:rPr lang="en-US" sz="1400" dirty="0" smtClean="0">
                <a:solidFill>
                  <a:srgbClr val="00565B"/>
                </a:solidFill>
              </a:rPr>
              <a:t>To help her foster son socialize and find </a:t>
            </a:r>
            <a:r>
              <a:rPr lang="en-US" sz="1400" dirty="0" smtClean="0">
                <a:solidFill>
                  <a:srgbClr val="00565B"/>
                </a:solidFill>
              </a:rPr>
              <a:t>stability</a:t>
            </a:r>
            <a:endParaRPr lang="en-US" sz="1400" dirty="0" smtClean="0">
              <a:solidFill>
                <a:srgbClr val="00565B"/>
              </a:solidFill>
            </a:endParaRPr>
          </a:p>
          <a:p>
            <a:pPr marL="285750" indent="-285750">
              <a:buFont typeface="Arial" panose="020B0604020202020204" pitchFamily="34" charset="0"/>
              <a:buChar char="•"/>
            </a:pPr>
            <a:r>
              <a:rPr lang="en-US" sz="1400" dirty="0" smtClean="0">
                <a:solidFill>
                  <a:srgbClr val="00565B"/>
                </a:solidFill>
              </a:rPr>
              <a:t>To find affordable childcare </a:t>
            </a:r>
            <a:r>
              <a:rPr lang="en-US" sz="1400" dirty="0" smtClean="0">
                <a:solidFill>
                  <a:srgbClr val="00565B"/>
                </a:solidFill>
              </a:rPr>
              <a:t>services</a:t>
            </a:r>
            <a:endParaRPr lang="en-US" sz="1400" dirty="0" smtClean="0">
              <a:solidFill>
                <a:srgbClr val="00565B"/>
              </a:solidFill>
            </a:endParaRPr>
          </a:p>
          <a:p>
            <a:pPr marL="285750" indent="-285750">
              <a:buFont typeface="Arial" panose="020B0604020202020204" pitchFamily="34" charset="0"/>
              <a:buChar char="•"/>
            </a:pPr>
            <a:r>
              <a:rPr lang="en-US" sz="1400" dirty="0" smtClean="0">
                <a:solidFill>
                  <a:srgbClr val="00565B"/>
                </a:solidFill>
              </a:rPr>
              <a:t>To get her son the therapy and professional help his special needs </a:t>
            </a:r>
            <a:r>
              <a:rPr lang="en-US" sz="1400" dirty="0" smtClean="0">
                <a:solidFill>
                  <a:srgbClr val="00565B"/>
                </a:solidFill>
              </a:rPr>
              <a:t>require</a:t>
            </a:r>
            <a:endParaRPr lang="en-US" sz="1400" dirty="0" smtClean="0">
              <a:solidFill>
                <a:srgbClr val="00565B"/>
              </a:solidFill>
            </a:endParaRPr>
          </a:p>
          <a:p>
            <a:r>
              <a:rPr lang="en-US" sz="1600" b="1" dirty="0" smtClean="0">
                <a:solidFill>
                  <a:srgbClr val="00565B"/>
                </a:solidFill>
              </a:rPr>
              <a:t>Frustrations</a:t>
            </a:r>
          </a:p>
          <a:p>
            <a:pPr marL="285750" indent="-285750">
              <a:buFont typeface="Arial" panose="020B0604020202020204" pitchFamily="34" charset="0"/>
              <a:buChar char="•"/>
            </a:pPr>
            <a:r>
              <a:rPr lang="en-US" sz="1400" dirty="0" smtClean="0">
                <a:solidFill>
                  <a:srgbClr val="00565B"/>
                </a:solidFill>
              </a:rPr>
              <a:t>Lack of available foster care </a:t>
            </a:r>
            <a:r>
              <a:rPr lang="en-US" sz="1400" dirty="0" smtClean="0">
                <a:solidFill>
                  <a:srgbClr val="00565B"/>
                </a:solidFill>
              </a:rPr>
              <a:t>resources</a:t>
            </a:r>
            <a:endParaRPr lang="en-US" sz="1400" dirty="0" smtClean="0">
              <a:solidFill>
                <a:srgbClr val="00565B"/>
              </a:solidFill>
            </a:endParaRPr>
          </a:p>
          <a:p>
            <a:pPr marL="285750" indent="-285750">
              <a:buFont typeface="Arial" panose="020B0604020202020204" pitchFamily="34" charset="0"/>
              <a:buChar char="•"/>
            </a:pPr>
            <a:r>
              <a:rPr lang="en-US" sz="1400" dirty="0" smtClean="0">
                <a:solidFill>
                  <a:srgbClr val="00565B"/>
                </a:solidFill>
              </a:rPr>
              <a:t>Unaffordable childcare service options and inadequate state financial </a:t>
            </a:r>
            <a:r>
              <a:rPr lang="en-US" sz="1400" dirty="0" smtClean="0">
                <a:solidFill>
                  <a:srgbClr val="00565B"/>
                </a:solidFill>
              </a:rPr>
              <a:t>support</a:t>
            </a:r>
            <a:endParaRPr lang="en-US" sz="1400" dirty="0" smtClean="0">
              <a:solidFill>
                <a:srgbClr val="00565B"/>
              </a:solidFill>
            </a:endParaRPr>
          </a:p>
          <a:p>
            <a:endParaRPr lang="en-US" sz="1600" dirty="0" smtClean="0">
              <a:solidFill>
                <a:srgbClr val="00565B"/>
              </a:solidFill>
            </a:endParaRPr>
          </a:p>
        </p:txBody>
      </p:sp>
      <p:graphicFrame>
        <p:nvGraphicFramePr>
          <p:cNvPr id="2" name="Table 1"/>
          <p:cNvGraphicFramePr>
            <a:graphicFrameLocks noGrp="1"/>
          </p:cNvGraphicFramePr>
          <p:nvPr>
            <p:extLst/>
          </p:nvPr>
        </p:nvGraphicFramePr>
        <p:xfrm>
          <a:off x="4659549" y="2888024"/>
          <a:ext cx="4068612" cy="1010920"/>
        </p:xfrm>
        <a:graphic>
          <a:graphicData uri="http://schemas.openxmlformats.org/drawingml/2006/table">
            <a:tbl>
              <a:tblPr>
                <a:tableStyleId>{616DA210-FB5B-4158-B5E0-FEB733F419BA}</a:tableStyleId>
              </a:tblPr>
              <a:tblGrid>
                <a:gridCol w="678102"/>
                <a:gridCol w="678102"/>
                <a:gridCol w="678102"/>
                <a:gridCol w="678102"/>
                <a:gridCol w="678102"/>
                <a:gridCol w="678102"/>
              </a:tblGrid>
              <a:tr h="370840">
                <a:tc>
                  <a:txBody>
                    <a:bodyPr/>
                    <a:lstStyle/>
                    <a:p>
                      <a:pPr algn="ctr"/>
                      <a:r>
                        <a:rPr lang="en-US" sz="1400" dirty="0" smtClean="0"/>
                        <a:t>PC</a:t>
                      </a:r>
                      <a:endParaRPr lang="en-US" sz="1400" dirty="0"/>
                    </a:p>
                  </a:txBody>
                  <a:tcPr anchor="ctr">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smtClean="0"/>
                        <a:t>Mobile Phone</a:t>
                      </a:r>
                      <a:endParaRPr 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smtClean="0"/>
                        <a:t>Web</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smtClean="0"/>
                        <a:t>Tablet</a:t>
                      </a:r>
                      <a:endParaRPr 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smtClean="0"/>
                        <a:t>Mobile Apps</a:t>
                      </a:r>
                      <a:endParaRPr 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smtClean="0"/>
                        <a:t>Public Access PCs</a:t>
                      </a:r>
                      <a:endParaRPr lang="en-US" sz="1200" dirty="0"/>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pPr algn="ctr"/>
                      <a:endParaRPr lang="en-US" dirty="0"/>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r>
            </a:tbl>
          </a:graphicData>
        </a:graphic>
      </p:graphicFrame>
      <p:sp>
        <p:nvSpPr>
          <p:cNvPr id="42" name="Subtitle 8"/>
          <p:cNvSpPr txBox="1">
            <a:spLocks/>
          </p:cNvSpPr>
          <p:nvPr/>
        </p:nvSpPr>
        <p:spPr>
          <a:xfrm>
            <a:off x="4562053" y="2576873"/>
            <a:ext cx="3886200" cy="338554"/>
          </a:xfrm>
          <a:prstGeom prst="rect">
            <a:avLst/>
          </a:prstGeom>
        </p:spPr>
        <p:txBody>
          <a:bodyPr vert="horz" wrap="square" lIns="91440" tIns="45720" rIns="91440" bIns="45720" rtlCol="0">
            <a:spAutoFit/>
          </a:bodyPr>
          <a:lstStyle>
            <a:lvl1pPr marL="0" indent="0" algn="l" defTabSz="457200" rtl="0" eaLnBrk="1" latinLnBrk="0" hangingPunct="1">
              <a:spcBef>
                <a:spcPts val="600"/>
              </a:spcBef>
              <a:buSzPct val="90000"/>
              <a:buFont typeface="Wingdings 3" pitchFamily="18" charset="2"/>
              <a:buNone/>
              <a:defRPr sz="2800" kern="1200">
                <a:solidFill>
                  <a:schemeClr val="bg1"/>
                </a:solidFill>
                <a:latin typeface="Georgia"/>
                <a:ea typeface="+mn-ea"/>
                <a:cs typeface="+mn-cs"/>
              </a:defRPr>
            </a:lvl1pPr>
            <a:lvl2pPr marL="457200" indent="0" algn="ctr" defTabSz="457200" rtl="0" eaLnBrk="1" latinLnBrk="0" hangingPunct="1">
              <a:spcBef>
                <a:spcPts val="400"/>
              </a:spcBef>
              <a:buSzPct val="100000"/>
              <a:buFont typeface="Wingdings" charset="2"/>
              <a:buNone/>
              <a:defRPr sz="2400" kern="1200">
                <a:solidFill>
                  <a:schemeClr val="tx1">
                    <a:tint val="75000"/>
                  </a:schemeClr>
                </a:solidFill>
                <a:latin typeface="Georgia"/>
                <a:ea typeface="+mn-ea"/>
                <a:cs typeface="+mn-cs"/>
              </a:defRPr>
            </a:lvl2pPr>
            <a:lvl3pPr marL="914400" indent="0" algn="ctr" defTabSz="457200" rtl="0" eaLnBrk="1" latinLnBrk="0" hangingPunct="1">
              <a:spcBef>
                <a:spcPts val="300"/>
              </a:spcBef>
              <a:buFont typeface="Lucida Grande"/>
              <a:buNone/>
              <a:tabLst/>
              <a:defRPr sz="2000" kern="1200">
                <a:solidFill>
                  <a:schemeClr val="tx1">
                    <a:tint val="75000"/>
                  </a:schemeClr>
                </a:solidFill>
                <a:latin typeface="Georgia"/>
                <a:ea typeface="+mn-ea"/>
                <a:cs typeface="+mn-cs"/>
              </a:defRPr>
            </a:lvl3pPr>
            <a:lvl4pPr marL="1371600" indent="0" algn="ctr" defTabSz="457200" rtl="0" eaLnBrk="1" latinLnBrk="0" hangingPunct="1">
              <a:spcBef>
                <a:spcPct val="20000"/>
              </a:spcBef>
              <a:buFont typeface="Arial"/>
              <a:buNone/>
              <a:defRPr sz="1800" kern="1200">
                <a:solidFill>
                  <a:schemeClr val="tx1">
                    <a:tint val="75000"/>
                  </a:schemeClr>
                </a:solidFill>
                <a:latin typeface="Georgia"/>
                <a:ea typeface="+mn-ea"/>
                <a:cs typeface="+mn-cs"/>
              </a:defRPr>
            </a:lvl4pPr>
            <a:lvl5pPr marL="1828800" indent="0" algn="ctr" defTabSz="457200" rtl="0" eaLnBrk="1" latinLnBrk="0" hangingPunct="1">
              <a:spcBef>
                <a:spcPct val="20000"/>
              </a:spcBef>
              <a:buFont typeface="Arial"/>
              <a:buNone/>
              <a:defRPr sz="1800" kern="1200">
                <a:solidFill>
                  <a:schemeClr val="tx1">
                    <a:tint val="75000"/>
                  </a:schemeClr>
                </a:solidFill>
                <a:latin typeface="Georgia"/>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r>
              <a:rPr lang="en-US" sz="1600" b="1" dirty="0" smtClean="0">
                <a:solidFill>
                  <a:srgbClr val="00565B"/>
                </a:solidFill>
              </a:rPr>
              <a:t>Tools and Accessibility</a:t>
            </a:r>
            <a:endParaRPr lang="en-US" sz="1600" dirty="0" smtClean="0">
              <a:solidFill>
                <a:srgbClr val="00565B"/>
              </a:solidFill>
            </a:endParaRPr>
          </a:p>
        </p:txBody>
      </p:sp>
      <p:grpSp>
        <p:nvGrpSpPr>
          <p:cNvPr id="12" name="Group 11"/>
          <p:cNvGrpSpPr/>
          <p:nvPr/>
        </p:nvGrpSpPr>
        <p:grpSpPr>
          <a:xfrm>
            <a:off x="4497294" y="1057679"/>
            <a:ext cx="4230868" cy="1463272"/>
            <a:chOff x="3946586" y="1057679"/>
            <a:chExt cx="4851425" cy="1463272"/>
          </a:xfrm>
        </p:grpSpPr>
        <p:grpSp>
          <p:nvGrpSpPr>
            <p:cNvPr id="47" name="Group 46"/>
            <p:cNvGrpSpPr/>
            <p:nvPr/>
          </p:nvGrpSpPr>
          <p:grpSpPr>
            <a:xfrm>
              <a:off x="4220845" y="1374400"/>
              <a:ext cx="4577166" cy="225712"/>
              <a:chOff x="4220845" y="1295312"/>
              <a:chExt cx="4577166" cy="225712"/>
            </a:xfrm>
          </p:grpSpPr>
          <p:sp>
            <p:nvSpPr>
              <p:cNvPr id="10" name="Oval 9"/>
              <p:cNvSpPr/>
              <p:nvPr/>
            </p:nvSpPr>
            <p:spPr>
              <a:xfrm>
                <a:off x="8572299" y="1295312"/>
                <a:ext cx="225712" cy="225712"/>
              </a:xfrm>
              <a:prstGeom prst="ellipse">
                <a:avLst/>
              </a:prstGeom>
              <a:solidFill>
                <a:schemeClr val="bg2">
                  <a:lumMod val="65000"/>
                </a:schemeClr>
              </a:solidFill>
              <a:ln>
                <a:solidFill>
                  <a:schemeClr val="bg2">
                    <a:lumMod val="6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solidFill>
                    <a:srgbClr val="008282"/>
                  </a:solidFill>
                </a:endParaRPr>
              </a:p>
            </p:txBody>
          </p:sp>
          <p:sp>
            <p:nvSpPr>
              <p:cNvPr id="8" name="Rectangle 7"/>
              <p:cNvSpPr/>
              <p:nvPr/>
            </p:nvSpPr>
            <p:spPr>
              <a:xfrm>
                <a:off x="4220845" y="1295312"/>
                <a:ext cx="4484804" cy="225712"/>
              </a:xfrm>
              <a:prstGeom prst="rect">
                <a:avLst/>
              </a:prstGeom>
              <a:solidFill>
                <a:schemeClr val="bg2">
                  <a:lumMod val="65000"/>
                </a:schemeClr>
              </a:solidFill>
              <a:ln>
                <a:solidFill>
                  <a:schemeClr val="bg2">
                    <a:lumMod val="6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sz="1400" dirty="0">
                  <a:solidFill>
                    <a:srgbClr val="FFFFFF"/>
                  </a:solidFill>
                </a:endParaRPr>
              </a:p>
            </p:txBody>
          </p:sp>
        </p:grpSp>
        <p:sp>
          <p:nvSpPr>
            <p:cNvPr id="16" name="Oval 15"/>
            <p:cNvSpPr/>
            <p:nvPr/>
          </p:nvSpPr>
          <p:spPr>
            <a:xfrm>
              <a:off x="4051300" y="1374400"/>
              <a:ext cx="225712" cy="225712"/>
            </a:xfrm>
            <a:prstGeom prst="ellipse">
              <a:avLst/>
            </a:prstGeom>
            <a:solidFill>
              <a:srgbClr val="00565B"/>
            </a:solidFill>
            <a:ln>
              <a:solidFill>
                <a:srgbClr val="00565B"/>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solidFill>
                  <a:srgbClr val="008282"/>
                </a:solidFill>
              </a:endParaRPr>
            </a:p>
          </p:txBody>
        </p:sp>
        <p:sp>
          <p:nvSpPr>
            <p:cNvPr id="14" name="Rectangle 13"/>
            <p:cNvSpPr/>
            <p:nvPr/>
          </p:nvSpPr>
          <p:spPr>
            <a:xfrm>
              <a:off x="4184649" y="1372817"/>
              <a:ext cx="3648137" cy="244519"/>
            </a:xfrm>
            <a:prstGeom prst="rect">
              <a:avLst/>
            </a:prstGeom>
            <a:solidFill>
              <a:srgbClr val="00565B"/>
            </a:solidFill>
            <a:ln>
              <a:solidFill>
                <a:srgbClr val="00565B"/>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400" dirty="0" smtClean="0">
                  <a:solidFill>
                    <a:srgbClr val="FFFFFF"/>
                  </a:solidFill>
                </a:rPr>
                <a:t>Quality</a:t>
              </a:r>
              <a:endParaRPr lang="en-US" sz="1400" dirty="0">
                <a:solidFill>
                  <a:srgbClr val="FFFFFF"/>
                </a:solidFill>
              </a:endParaRPr>
            </a:p>
          </p:txBody>
        </p:sp>
        <p:grpSp>
          <p:nvGrpSpPr>
            <p:cNvPr id="48" name="Group 47"/>
            <p:cNvGrpSpPr/>
            <p:nvPr/>
          </p:nvGrpSpPr>
          <p:grpSpPr>
            <a:xfrm>
              <a:off x="4220845" y="1679201"/>
              <a:ext cx="4577166" cy="225712"/>
              <a:chOff x="4220845" y="1715156"/>
              <a:chExt cx="4577166" cy="225712"/>
            </a:xfrm>
          </p:grpSpPr>
          <p:sp>
            <p:nvSpPr>
              <p:cNvPr id="18" name="Oval 17"/>
              <p:cNvSpPr/>
              <p:nvPr/>
            </p:nvSpPr>
            <p:spPr>
              <a:xfrm>
                <a:off x="8572299" y="1715156"/>
                <a:ext cx="225712" cy="225712"/>
              </a:xfrm>
              <a:prstGeom prst="ellipse">
                <a:avLst/>
              </a:prstGeom>
              <a:solidFill>
                <a:schemeClr val="bg2">
                  <a:lumMod val="65000"/>
                </a:schemeClr>
              </a:solidFill>
              <a:ln>
                <a:solidFill>
                  <a:schemeClr val="bg2">
                    <a:lumMod val="6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solidFill>
                    <a:srgbClr val="008282"/>
                  </a:solidFill>
                </a:endParaRPr>
              </a:p>
            </p:txBody>
          </p:sp>
          <p:sp>
            <p:nvSpPr>
              <p:cNvPr id="19" name="Rectangle 18"/>
              <p:cNvSpPr/>
              <p:nvPr/>
            </p:nvSpPr>
            <p:spPr>
              <a:xfrm>
                <a:off x="4220845" y="1715156"/>
                <a:ext cx="4484804" cy="225712"/>
              </a:xfrm>
              <a:prstGeom prst="rect">
                <a:avLst/>
              </a:prstGeom>
              <a:solidFill>
                <a:schemeClr val="bg2">
                  <a:lumMod val="65000"/>
                </a:schemeClr>
              </a:solidFill>
              <a:ln>
                <a:solidFill>
                  <a:schemeClr val="bg2">
                    <a:lumMod val="6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sz="1400" dirty="0">
                  <a:solidFill>
                    <a:srgbClr val="FFFFFF"/>
                  </a:solidFill>
                </a:endParaRPr>
              </a:p>
            </p:txBody>
          </p:sp>
        </p:grpSp>
        <p:sp>
          <p:nvSpPr>
            <p:cNvPr id="20" name="Oval 19"/>
            <p:cNvSpPr/>
            <p:nvPr/>
          </p:nvSpPr>
          <p:spPr>
            <a:xfrm>
              <a:off x="4051300" y="1679201"/>
              <a:ext cx="225712" cy="225712"/>
            </a:xfrm>
            <a:prstGeom prst="ellipse">
              <a:avLst/>
            </a:prstGeom>
            <a:solidFill>
              <a:srgbClr val="00565B"/>
            </a:solidFill>
            <a:ln>
              <a:solidFill>
                <a:srgbClr val="00565B"/>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solidFill>
                  <a:srgbClr val="008282"/>
                </a:solidFill>
              </a:endParaRPr>
            </a:p>
          </p:txBody>
        </p:sp>
        <p:grpSp>
          <p:nvGrpSpPr>
            <p:cNvPr id="49" name="Group 48"/>
            <p:cNvGrpSpPr/>
            <p:nvPr/>
          </p:nvGrpSpPr>
          <p:grpSpPr>
            <a:xfrm>
              <a:off x="4220845" y="1984089"/>
              <a:ext cx="4577166" cy="225712"/>
              <a:chOff x="4220845" y="2135000"/>
              <a:chExt cx="4577166" cy="225712"/>
            </a:xfrm>
          </p:grpSpPr>
          <p:sp>
            <p:nvSpPr>
              <p:cNvPr id="23" name="Oval 22"/>
              <p:cNvSpPr/>
              <p:nvPr/>
            </p:nvSpPr>
            <p:spPr>
              <a:xfrm>
                <a:off x="8572299" y="2135000"/>
                <a:ext cx="225712" cy="225712"/>
              </a:xfrm>
              <a:prstGeom prst="ellipse">
                <a:avLst/>
              </a:prstGeom>
              <a:solidFill>
                <a:schemeClr val="bg2">
                  <a:lumMod val="65000"/>
                </a:schemeClr>
              </a:solidFill>
              <a:ln>
                <a:solidFill>
                  <a:schemeClr val="bg2">
                    <a:lumMod val="6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solidFill>
                    <a:srgbClr val="008282"/>
                  </a:solidFill>
                </a:endParaRPr>
              </a:p>
            </p:txBody>
          </p:sp>
          <p:sp>
            <p:nvSpPr>
              <p:cNvPr id="24" name="Rectangle 23"/>
              <p:cNvSpPr/>
              <p:nvPr/>
            </p:nvSpPr>
            <p:spPr>
              <a:xfrm>
                <a:off x="4220845" y="2135000"/>
                <a:ext cx="4484804" cy="225712"/>
              </a:xfrm>
              <a:prstGeom prst="rect">
                <a:avLst/>
              </a:prstGeom>
              <a:solidFill>
                <a:schemeClr val="bg2">
                  <a:lumMod val="65000"/>
                </a:schemeClr>
              </a:solidFill>
              <a:ln>
                <a:solidFill>
                  <a:schemeClr val="bg2">
                    <a:lumMod val="6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sz="1400" dirty="0">
                  <a:solidFill>
                    <a:srgbClr val="FFFFFF"/>
                  </a:solidFill>
                </a:endParaRPr>
              </a:p>
            </p:txBody>
          </p:sp>
        </p:grpSp>
        <p:sp>
          <p:nvSpPr>
            <p:cNvPr id="26" name="Rectangle 25"/>
            <p:cNvSpPr/>
            <p:nvPr/>
          </p:nvSpPr>
          <p:spPr>
            <a:xfrm>
              <a:off x="4184650" y="1984090"/>
              <a:ext cx="1595130" cy="225710"/>
            </a:xfrm>
            <a:prstGeom prst="rect">
              <a:avLst/>
            </a:prstGeom>
            <a:solidFill>
              <a:srgbClr val="00565B"/>
            </a:solidFill>
            <a:ln>
              <a:solidFill>
                <a:srgbClr val="00565B"/>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400" dirty="0" smtClean="0">
                  <a:solidFill>
                    <a:srgbClr val="FFFFFF"/>
                  </a:solidFill>
                </a:rPr>
                <a:t>Time</a:t>
              </a:r>
              <a:endParaRPr lang="en-US" sz="1400" dirty="0">
                <a:solidFill>
                  <a:srgbClr val="FFFFFF"/>
                </a:solidFill>
              </a:endParaRPr>
            </a:p>
          </p:txBody>
        </p:sp>
        <p:grpSp>
          <p:nvGrpSpPr>
            <p:cNvPr id="50" name="Group 49"/>
            <p:cNvGrpSpPr/>
            <p:nvPr/>
          </p:nvGrpSpPr>
          <p:grpSpPr>
            <a:xfrm>
              <a:off x="4220845" y="2288888"/>
              <a:ext cx="4577166" cy="225712"/>
              <a:chOff x="4220845" y="2554844"/>
              <a:chExt cx="4577166" cy="225712"/>
            </a:xfrm>
          </p:grpSpPr>
          <p:sp>
            <p:nvSpPr>
              <p:cNvPr id="28" name="Oval 27"/>
              <p:cNvSpPr/>
              <p:nvPr/>
            </p:nvSpPr>
            <p:spPr>
              <a:xfrm>
                <a:off x="8572299" y="2554844"/>
                <a:ext cx="225712" cy="225712"/>
              </a:xfrm>
              <a:prstGeom prst="ellipse">
                <a:avLst/>
              </a:prstGeom>
              <a:solidFill>
                <a:schemeClr val="bg2">
                  <a:lumMod val="65000"/>
                </a:schemeClr>
              </a:solidFill>
              <a:ln>
                <a:solidFill>
                  <a:schemeClr val="bg2">
                    <a:lumMod val="6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solidFill>
                    <a:srgbClr val="008282"/>
                  </a:solidFill>
                </a:endParaRPr>
              </a:p>
            </p:txBody>
          </p:sp>
          <p:sp>
            <p:nvSpPr>
              <p:cNvPr id="29" name="Rectangle 28"/>
              <p:cNvSpPr/>
              <p:nvPr/>
            </p:nvSpPr>
            <p:spPr>
              <a:xfrm>
                <a:off x="4220845" y="2554844"/>
                <a:ext cx="4484804" cy="225712"/>
              </a:xfrm>
              <a:prstGeom prst="rect">
                <a:avLst/>
              </a:prstGeom>
              <a:solidFill>
                <a:schemeClr val="bg2">
                  <a:lumMod val="65000"/>
                </a:schemeClr>
              </a:solidFill>
              <a:ln>
                <a:solidFill>
                  <a:schemeClr val="bg2">
                    <a:lumMod val="6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sz="1400" dirty="0">
                  <a:solidFill>
                    <a:srgbClr val="FFFFFF"/>
                  </a:solidFill>
                </a:endParaRPr>
              </a:p>
            </p:txBody>
          </p:sp>
        </p:grpSp>
        <p:sp>
          <p:nvSpPr>
            <p:cNvPr id="30" name="Oval 29"/>
            <p:cNvSpPr/>
            <p:nvPr/>
          </p:nvSpPr>
          <p:spPr>
            <a:xfrm>
              <a:off x="4051300" y="2288888"/>
              <a:ext cx="225712" cy="225712"/>
            </a:xfrm>
            <a:prstGeom prst="ellipse">
              <a:avLst/>
            </a:prstGeom>
            <a:solidFill>
              <a:srgbClr val="00565B"/>
            </a:solidFill>
            <a:ln>
              <a:solidFill>
                <a:srgbClr val="00565B"/>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solidFill>
                  <a:srgbClr val="008282"/>
                </a:solidFill>
              </a:endParaRPr>
            </a:p>
          </p:txBody>
        </p:sp>
        <p:sp>
          <p:nvSpPr>
            <p:cNvPr id="31" name="Rectangle 30"/>
            <p:cNvSpPr/>
            <p:nvPr/>
          </p:nvSpPr>
          <p:spPr>
            <a:xfrm>
              <a:off x="4179161" y="1679201"/>
              <a:ext cx="2983639" cy="205921"/>
            </a:xfrm>
            <a:prstGeom prst="rect">
              <a:avLst/>
            </a:prstGeom>
            <a:solidFill>
              <a:srgbClr val="00565B"/>
            </a:solidFill>
            <a:ln>
              <a:solidFill>
                <a:srgbClr val="00565B"/>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400" dirty="0" smtClean="0">
                  <a:solidFill>
                    <a:srgbClr val="FFFFFF"/>
                  </a:solidFill>
                </a:rPr>
                <a:t>Location</a:t>
              </a:r>
              <a:endParaRPr lang="en-US" sz="1400" dirty="0">
                <a:solidFill>
                  <a:srgbClr val="FFFFFF"/>
                </a:solidFill>
              </a:endParaRPr>
            </a:p>
          </p:txBody>
        </p:sp>
        <p:sp>
          <p:nvSpPr>
            <p:cNvPr id="46" name="Oval 45"/>
            <p:cNvSpPr/>
            <p:nvPr/>
          </p:nvSpPr>
          <p:spPr>
            <a:xfrm>
              <a:off x="4051300" y="1984088"/>
              <a:ext cx="225712" cy="225712"/>
            </a:xfrm>
            <a:prstGeom prst="ellipse">
              <a:avLst/>
            </a:prstGeom>
            <a:solidFill>
              <a:srgbClr val="00565B"/>
            </a:solidFill>
            <a:ln>
              <a:solidFill>
                <a:srgbClr val="00565B"/>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solidFill>
                  <a:srgbClr val="008282"/>
                </a:solidFill>
              </a:endParaRPr>
            </a:p>
          </p:txBody>
        </p:sp>
        <p:sp>
          <p:nvSpPr>
            <p:cNvPr id="53" name="Subtitle 8"/>
            <p:cNvSpPr txBox="1">
              <a:spLocks/>
            </p:cNvSpPr>
            <p:nvPr/>
          </p:nvSpPr>
          <p:spPr>
            <a:xfrm>
              <a:off x="3946586" y="1057679"/>
              <a:ext cx="3886200" cy="338554"/>
            </a:xfrm>
            <a:prstGeom prst="rect">
              <a:avLst/>
            </a:prstGeom>
          </p:spPr>
          <p:txBody>
            <a:bodyPr vert="horz" wrap="square" lIns="91440" tIns="45720" rIns="91440" bIns="45720" rtlCol="0">
              <a:spAutoFit/>
            </a:bodyPr>
            <a:lstStyle>
              <a:lvl1pPr marL="0" indent="0" algn="l" defTabSz="457200" rtl="0" eaLnBrk="1" latinLnBrk="0" hangingPunct="1">
                <a:spcBef>
                  <a:spcPts val="600"/>
                </a:spcBef>
                <a:buSzPct val="90000"/>
                <a:buFont typeface="Wingdings 3" pitchFamily="18" charset="2"/>
                <a:buNone/>
                <a:defRPr sz="2800" kern="1200">
                  <a:solidFill>
                    <a:schemeClr val="bg1"/>
                  </a:solidFill>
                  <a:latin typeface="Georgia"/>
                  <a:ea typeface="+mn-ea"/>
                  <a:cs typeface="+mn-cs"/>
                </a:defRPr>
              </a:lvl1pPr>
              <a:lvl2pPr marL="457200" indent="0" algn="ctr" defTabSz="457200" rtl="0" eaLnBrk="1" latinLnBrk="0" hangingPunct="1">
                <a:spcBef>
                  <a:spcPts val="400"/>
                </a:spcBef>
                <a:buSzPct val="100000"/>
                <a:buFont typeface="Wingdings" charset="2"/>
                <a:buNone/>
                <a:defRPr sz="2400" kern="1200">
                  <a:solidFill>
                    <a:schemeClr val="tx1">
                      <a:tint val="75000"/>
                    </a:schemeClr>
                  </a:solidFill>
                  <a:latin typeface="Georgia"/>
                  <a:ea typeface="+mn-ea"/>
                  <a:cs typeface="+mn-cs"/>
                </a:defRPr>
              </a:lvl2pPr>
              <a:lvl3pPr marL="914400" indent="0" algn="ctr" defTabSz="457200" rtl="0" eaLnBrk="1" latinLnBrk="0" hangingPunct="1">
                <a:spcBef>
                  <a:spcPts val="300"/>
                </a:spcBef>
                <a:buFont typeface="Lucida Grande"/>
                <a:buNone/>
                <a:tabLst/>
                <a:defRPr sz="2000" kern="1200">
                  <a:solidFill>
                    <a:schemeClr val="tx1">
                      <a:tint val="75000"/>
                    </a:schemeClr>
                  </a:solidFill>
                  <a:latin typeface="Georgia"/>
                  <a:ea typeface="+mn-ea"/>
                  <a:cs typeface="+mn-cs"/>
                </a:defRPr>
              </a:lvl3pPr>
              <a:lvl4pPr marL="1371600" indent="0" algn="ctr" defTabSz="457200" rtl="0" eaLnBrk="1" latinLnBrk="0" hangingPunct="1">
                <a:spcBef>
                  <a:spcPct val="20000"/>
                </a:spcBef>
                <a:buFont typeface="Arial"/>
                <a:buNone/>
                <a:defRPr sz="1800" kern="1200">
                  <a:solidFill>
                    <a:schemeClr val="tx1">
                      <a:tint val="75000"/>
                    </a:schemeClr>
                  </a:solidFill>
                  <a:latin typeface="Georgia"/>
                  <a:ea typeface="+mn-ea"/>
                  <a:cs typeface="+mn-cs"/>
                </a:defRPr>
              </a:lvl4pPr>
              <a:lvl5pPr marL="1828800" indent="0" algn="ctr" defTabSz="457200" rtl="0" eaLnBrk="1" latinLnBrk="0" hangingPunct="1">
                <a:spcBef>
                  <a:spcPct val="20000"/>
                </a:spcBef>
                <a:buFont typeface="Arial"/>
                <a:buNone/>
                <a:defRPr sz="1800" kern="1200">
                  <a:solidFill>
                    <a:schemeClr val="tx1">
                      <a:tint val="75000"/>
                    </a:schemeClr>
                  </a:solidFill>
                  <a:latin typeface="Georgia"/>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r>
                <a:rPr lang="en-US" sz="1600" b="1" dirty="0" smtClean="0">
                  <a:solidFill>
                    <a:srgbClr val="00565B"/>
                  </a:solidFill>
                </a:rPr>
                <a:t>Motivations</a:t>
              </a:r>
              <a:endParaRPr lang="en-US" sz="1600" dirty="0" smtClean="0">
                <a:solidFill>
                  <a:srgbClr val="00565B"/>
                </a:solidFill>
              </a:endParaRPr>
            </a:p>
          </p:txBody>
        </p:sp>
        <p:sp>
          <p:nvSpPr>
            <p:cNvPr id="21" name="Rectangle 20"/>
            <p:cNvSpPr/>
            <p:nvPr/>
          </p:nvSpPr>
          <p:spPr>
            <a:xfrm>
              <a:off x="4202823" y="2290287"/>
              <a:ext cx="4274224" cy="230664"/>
            </a:xfrm>
            <a:prstGeom prst="rect">
              <a:avLst/>
            </a:prstGeom>
            <a:solidFill>
              <a:srgbClr val="00565B"/>
            </a:solidFill>
            <a:ln>
              <a:solidFill>
                <a:srgbClr val="00565B"/>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400" dirty="0" smtClean="0">
                  <a:solidFill>
                    <a:srgbClr val="FFFFFF"/>
                  </a:solidFill>
                </a:rPr>
                <a:t>Cost</a:t>
              </a:r>
              <a:endParaRPr lang="en-US" sz="1400" dirty="0">
                <a:solidFill>
                  <a:srgbClr val="FFFFFF"/>
                </a:solidFill>
              </a:endParaRPr>
            </a:p>
          </p:txBody>
        </p:sp>
      </p:grpSp>
      <p:grpSp>
        <p:nvGrpSpPr>
          <p:cNvPr id="3" name="Group 2"/>
          <p:cNvGrpSpPr/>
          <p:nvPr/>
        </p:nvGrpSpPr>
        <p:grpSpPr>
          <a:xfrm>
            <a:off x="4840700" y="3582217"/>
            <a:ext cx="3690620" cy="292099"/>
            <a:chOff x="4498394" y="3576639"/>
            <a:chExt cx="3690620" cy="292099"/>
          </a:xfrm>
        </p:grpSpPr>
        <p:sp>
          <p:nvSpPr>
            <p:cNvPr id="43" name="Oval 129"/>
            <p:cNvSpPr>
              <a:spLocks noChangeArrowheads="1"/>
            </p:cNvSpPr>
            <p:nvPr/>
          </p:nvSpPr>
          <p:spPr bwMode="auto">
            <a:xfrm>
              <a:off x="4498394" y="3581400"/>
              <a:ext cx="287337" cy="287337"/>
            </a:xfrm>
            <a:prstGeom prst="ellipse">
              <a:avLst/>
            </a:prstGeom>
            <a:solidFill>
              <a:srgbClr val="00565B"/>
            </a:solidFill>
            <a:ln w="12700">
              <a:solidFill>
                <a:schemeClr val="tx1"/>
              </a:solidFill>
              <a:round/>
              <a:headEnd/>
              <a:tailEnd/>
            </a:ln>
            <a:effectLst/>
          </p:spPr>
          <p:txBody>
            <a:bodyPr wrap="none" anchor="ctr"/>
            <a:lstStyle/>
            <a:p>
              <a:endParaRPr lang="en-US">
                <a:solidFill>
                  <a:srgbClr val="2A5C66"/>
                </a:solidFill>
              </a:endParaRPr>
            </a:p>
          </p:txBody>
        </p:sp>
        <p:sp>
          <p:nvSpPr>
            <p:cNvPr id="44" name="Oval 129"/>
            <p:cNvSpPr>
              <a:spLocks noChangeArrowheads="1"/>
            </p:cNvSpPr>
            <p:nvPr/>
          </p:nvSpPr>
          <p:spPr bwMode="auto">
            <a:xfrm>
              <a:off x="5166731" y="3581400"/>
              <a:ext cx="287337" cy="287337"/>
            </a:xfrm>
            <a:prstGeom prst="ellipse">
              <a:avLst/>
            </a:prstGeom>
            <a:solidFill>
              <a:srgbClr val="00565B"/>
            </a:solidFill>
            <a:ln w="12700">
              <a:solidFill>
                <a:schemeClr val="tx1"/>
              </a:solidFill>
              <a:round/>
              <a:headEnd/>
              <a:tailEnd/>
            </a:ln>
            <a:effectLst/>
          </p:spPr>
          <p:txBody>
            <a:bodyPr wrap="none" anchor="ctr"/>
            <a:lstStyle/>
            <a:p>
              <a:endParaRPr lang="en-US">
                <a:solidFill>
                  <a:srgbClr val="2A5C66"/>
                </a:solidFill>
              </a:endParaRPr>
            </a:p>
          </p:txBody>
        </p:sp>
        <p:sp>
          <p:nvSpPr>
            <p:cNvPr id="63" name="Oval 130"/>
            <p:cNvSpPr>
              <a:spLocks noChangeArrowheads="1"/>
            </p:cNvSpPr>
            <p:nvPr/>
          </p:nvSpPr>
          <p:spPr bwMode="auto">
            <a:xfrm>
              <a:off x="7901677" y="3581400"/>
              <a:ext cx="287337" cy="287338"/>
            </a:xfrm>
            <a:prstGeom prst="ellipse">
              <a:avLst/>
            </a:prstGeom>
            <a:solidFill>
              <a:srgbClr val="FFFFFF"/>
            </a:solidFill>
            <a:ln w="12700">
              <a:solidFill>
                <a:schemeClr val="tx1"/>
              </a:solidFill>
              <a:round/>
              <a:headEnd/>
              <a:tailEnd/>
            </a:ln>
            <a:effectLst/>
          </p:spPr>
          <p:txBody>
            <a:bodyPr wrap="none" anchor="ctr"/>
            <a:lstStyle/>
            <a:p>
              <a:endParaRPr lang="en-US">
                <a:solidFill>
                  <a:srgbClr val="2A5C66"/>
                </a:solidFill>
              </a:endParaRPr>
            </a:p>
          </p:txBody>
        </p:sp>
        <p:sp>
          <p:nvSpPr>
            <p:cNvPr id="70" name="Oval 129"/>
            <p:cNvSpPr>
              <a:spLocks noChangeArrowheads="1"/>
            </p:cNvSpPr>
            <p:nvPr/>
          </p:nvSpPr>
          <p:spPr bwMode="auto">
            <a:xfrm>
              <a:off x="5864160" y="3576639"/>
              <a:ext cx="287337" cy="287337"/>
            </a:xfrm>
            <a:prstGeom prst="ellipse">
              <a:avLst/>
            </a:prstGeom>
            <a:solidFill>
              <a:srgbClr val="00565B"/>
            </a:solidFill>
            <a:ln w="12700">
              <a:solidFill>
                <a:schemeClr val="tx1"/>
              </a:solidFill>
              <a:round/>
              <a:headEnd/>
              <a:tailEnd/>
            </a:ln>
            <a:effectLst/>
          </p:spPr>
          <p:txBody>
            <a:bodyPr wrap="none" anchor="ctr"/>
            <a:lstStyle/>
            <a:p>
              <a:endParaRPr lang="en-US">
                <a:solidFill>
                  <a:srgbClr val="2A5C66"/>
                </a:solidFill>
              </a:endParaRPr>
            </a:p>
          </p:txBody>
        </p:sp>
        <p:sp>
          <p:nvSpPr>
            <p:cNvPr id="51" name="Oval 129"/>
            <p:cNvSpPr>
              <a:spLocks noChangeArrowheads="1"/>
            </p:cNvSpPr>
            <p:nvPr/>
          </p:nvSpPr>
          <p:spPr bwMode="auto">
            <a:xfrm>
              <a:off x="7214286" y="3576639"/>
              <a:ext cx="287337" cy="287337"/>
            </a:xfrm>
            <a:prstGeom prst="ellipse">
              <a:avLst/>
            </a:prstGeom>
            <a:solidFill>
              <a:srgbClr val="00565B"/>
            </a:solidFill>
            <a:ln w="12700">
              <a:solidFill>
                <a:schemeClr val="tx1"/>
              </a:solidFill>
              <a:round/>
              <a:headEnd/>
              <a:tailEnd/>
            </a:ln>
            <a:effectLst/>
          </p:spPr>
          <p:txBody>
            <a:bodyPr wrap="none" anchor="ctr"/>
            <a:lstStyle/>
            <a:p>
              <a:endParaRPr lang="en-US">
                <a:solidFill>
                  <a:srgbClr val="2A5C66"/>
                </a:solidFill>
              </a:endParaRPr>
            </a:p>
          </p:txBody>
        </p:sp>
        <p:sp>
          <p:nvSpPr>
            <p:cNvPr id="56" name="Oval 130"/>
            <p:cNvSpPr>
              <a:spLocks noChangeArrowheads="1"/>
            </p:cNvSpPr>
            <p:nvPr/>
          </p:nvSpPr>
          <p:spPr bwMode="auto">
            <a:xfrm>
              <a:off x="6539223" y="3581400"/>
              <a:ext cx="287337" cy="287338"/>
            </a:xfrm>
            <a:prstGeom prst="ellipse">
              <a:avLst/>
            </a:prstGeom>
            <a:solidFill>
              <a:srgbClr val="00565B"/>
            </a:solidFill>
            <a:ln w="12700">
              <a:solidFill>
                <a:schemeClr val="tx1"/>
              </a:solidFill>
              <a:round/>
              <a:headEnd/>
              <a:tailEnd/>
            </a:ln>
            <a:effectLst/>
          </p:spPr>
          <p:txBody>
            <a:bodyPr wrap="none" anchor="ctr"/>
            <a:lstStyle/>
            <a:p>
              <a:endParaRPr lang="en-US">
                <a:solidFill>
                  <a:srgbClr val="2A5C66"/>
                </a:solidFill>
              </a:endParaRPr>
            </a:p>
          </p:txBody>
        </p:sp>
      </p:grpSp>
      <p:pic>
        <p:nvPicPr>
          <p:cNvPr id="4" name="Picture 3"/>
          <p:cNvPicPr>
            <a:picLocks noChangeAspect="1"/>
          </p:cNvPicPr>
          <p:nvPr/>
        </p:nvPicPr>
        <p:blipFill>
          <a:blip r:embed="rId2"/>
          <a:stretch>
            <a:fillRect/>
          </a:stretch>
        </p:blipFill>
        <p:spPr>
          <a:xfrm>
            <a:off x="30372" y="-18776"/>
            <a:ext cx="2542252" cy="2347163"/>
          </a:xfrm>
          <a:prstGeom prst="rect">
            <a:avLst/>
          </a:prstGeom>
        </p:spPr>
      </p:pic>
    </p:spTree>
    <p:extLst>
      <p:ext uri="{BB962C8B-B14F-4D97-AF65-F5344CB8AC3E}">
        <p14:creationId xmlns:p14="http://schemas.microsoft.com/office/powerpoint/2010/main" val="42416855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ubtitle 8"/>
          <p:cNvSpPr>
            <a:spLocks noGrp="1"/>
          </p:cNvSpPr>
          <p:nvPr>
            <p:ph type="subTitle" idx="1"/>
          </p:nvPr>
        </p:nvSpPr>
        <p:spPr>
          <a:xfrm>
            <a:off x="76200" y="2212538"/>
            <a:ext cx="3902831" cy="1292662"/>
          </a:xfrm>
        </p:spPr>
        <p:txBody>
          <a:bodyPr/>
          <a:lstStyle/>
          <a:p>
            <a:pPr algn="ctr"/>
            <a:r>
              <a:rPr lang="en-US" sz="1800" i="1" dirty="0" smtClean="0"/>
              <a:t>“These kids have a lot of appointments! I had 10 service providers at one time for one child!”</a:t>
            </a:r>
            <a:r>
              <a:rPr lang="en-US" sz="2400" i="1" dirty="0" smtClean="0"/>
              <a:t> </a:t>
            </a:r>
            <a:endParaRPr lang="en-US" sz="2400" i="1" dirty="0"/>
          </a:p>
        </p:txBody>
      </p:sp>
      <p:sp>
        <p:nvSpPr>
          <p:cNvPr id="5" name="Title 4"/>
          <p:cNvSpPr>
            <a:spLocks noGrp="1"/>
          </p:cNvSpPr>
          <p:nvPr>
            <p:ph type="title"/>
          </p:nvPr>
        </p:nvSpPr>
        <p:spPr>
          <a:xfrm>
            <a:off x="2462530" y="73143"/>
            <a:ext cx="5455920" cy="897666"/>
          </a:xfrm>
        </p:spPr>
        <p:txBody>
          <a:bodyPr/>
          <a:lstStyle/>
          <a:p>
            <a:r>
              <a:rPr lang="en-US" sz="3200" dirty="0" smtClean="0"/>
              <a:t>Jill Lourdes</a:t>
            </a:r>
            <a:endParaRPr lang="en-US" sz="3200" dirty="0"/>
          </a:p>
        </p:txBody>
      </p:sp>
      <p:sp>
        <p:nvSpPr>
          <p:cNvPr id="11" name="Subtitle 8"/>
          <p:cNvSpPr txBox="1">
            <a:spLocks/>
          </p:cNvSpPr>
          <p:nvPr/>
        </p:nvSpPr>
        <p:spPr>
          <a:xfrm>
            <a:off x="1" y="3298172"/>
            <a:ext cx="4700120" cy="3354765"/>
          </a:xfrm>
          <a:prstGeom prst="rect">
            <a:avLst/>
          </a:prstGeom>
        </p:spPr>
        <p:txBody>
          <a:bodyPr vert="horz" wrap="square" lIns="91440" tIns="45720" rIns="91440" bIns="45720" rtlCol="0">
            <a:spAutoFit/>
          </a:bodyPr>
          <a:lstStyle>
            <a:lvl1pPr marL="0" indent="0" algn="l" defTabSz="457200" rtl="0" eaLnBrk="1" latinLnBrk="0" hangingPunct="1">
              <a:spcBef>
                <a:spcPts val="600"/>
              </a:spcBef>
              <a:buSzPct val="90000"/>
              <a:buFont typeface="Wingdings 3" pitchFamily="18" charset="2"/>
              <a:buNone/>
              <a:defRPr sz="2800" kern="1200">
                <a:solidFill>
                  <a:schemeClr val="bg1"/>
                </a:solidFill>
                <a:latin typeface="Georgia"/>
                <a:ea typeface="+mn-ea"/>
                <a:cs typeface="+mn-cs"/>
              </a:defRPr>
            </a:lvl1pPr>
            <a:lvl2pPr marL="457200" indent="0" algn="ctr" defTabSz="457200" rtl="0" eaLnBrk="1" latinLnBrk="0" hangingPunct="1">
              <a:spcBef>
                <a:spcPts val="400"/>
              </a:spcBef>
              <a:buSzPct val="100000"/>
              <a:buFont typeface="Wingdings" charset="2"/>
              <a:buNone/>
              <a:defRPr sz="2400" kern="1200">
                <a:solidFill>
                  <a:schemeClr val="tx1">
                    <a:tint val="75000"/>
                  </a:schemeClr>
                </a:solidFill>
                <a:latin typeface="Georgia"/>
                <a:ea typeface="+mn-ea"/>
                <a:cs typeface="+mn-cs"/>
              </a:defRPr>
            </a:lvl2pPr>
            <a:lvl3pPr marL="914400" indent="0" algn="ctr" defTabSz="457200" rtl="0" eaLnBrk="1" latinLnBrk="0" hangingPunct="1">
              <a:spcBef>
                <a:spcPts val="300"/>
              </a:spcBef>
              <a:buFont typeface="Lucida Grande"/>
              <a:buNone/>
              <a:tabLst/>
              <a:defRPr sz="2000" kern="1200">
                <a:solidFill>
                  <a:schemeClr val="tx1">
                    <a:tint val="75000"/>
                  </a:schemeClr>
                </a:solidFill>
                <a:latin typeface="Georgia"/>
                <a:ea typeface="+mn-ea"/>
                <a:cs typeface="+mn-cs"/>
              </a:defRPr>
            </a:lvl3pPr>
            <a:lvl4pPr marL="1371600" indent="0" algn="ctr" defTabSz="457200" rtl="0" eaLnBrk="1" latinLnBrk="0" hangingPunct="1">
              <a:spcBef>
                <a:spcPct val="20000"/>
              </a:spcBef>
              <a:buFont typeface="Arial"/>
              <a:buNone/>
              <a:defRPr sz="1800" kern="1200">
                <a:solidFill>
                  <a:schemeClr val="tx1">
                    <a:tint val="75000"/>
                  </a:schemeClr>
                </a:solidFill>
                <a:latin typeface="Georgia"/>
                <a:ea typeface="+mn-ea"/>
                <a:cs typeface="+mn-cs"/>
              </a:defRPr>
            </a:lvl4pPr>
            <a:lvl5pPr marL="1828800" indent="0" algn="ctr" defTabSz="457200" rtl="0" eaLnBrk="1" latinLnBrk="0" hangingPunct="1">
              <a:spcBef>
                <a:spcPct val="20000"/>
              </a:spcBef>
              <a:buFont typeface="Arial"/>
              <a:buNone/>
              <a:defRPr sz="1800" kern="1200">
                <a:solidFill>
                  <a:schemeClr val="tx1">
                    <a:tint val="75000"/>
                  </a:schemeClr>
                </a:solidFill>
                <a:latin typeface="Georgia"/>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r>
              <a:rPr lang="en-US" sz="1600" b="1" dirty="0" smtClean="0">
                <a:solidFill>
                  <a:srgbClr val="00565B"/>
                </a:solidFill>
              </a:rPr>
              <a:t>Occupation: </a:t>
            </a:r>
            <a:r>
              <a:rPr lang="en-US" sz="1400" dirty="0" smtClean="0">
                <a:solidFill>
                  <a:srgbClr val="00565B"/>
                </a:solidFill>
              </a:rPr>
              <a:t>Case Worker (MDHS employed)</a:t>
            </a:r>
            <a:endParaRPr lang="en-US" sz="1400" dirty="0" smtClean="0">
              <a:solidFill>
                <a:srgbClr val="00565B"/>
              </a:solidFill>
            </a:endParaRPr>
          </a:p>
          <a:p>
            <a:r>
              <a:rPr lang="en-US" sz="1600" b="1" dirty="0" smtClean="0">
                <a:solidFill>
                  <a:srgbClr val="00565B"/>
                </a:solidFill>
              </a:rPr>
              <a:t>Status: </a:t>
            </a:r>
            <a:r>
              <a:rPr lang="en-US" sz="1400" dirty="0" smtClean="0">
                <a:solidFill>
                  <a:srgbClr val="00565B"/>
                </a:solidFill>
              </a:rPr>
              <a:t>Single</a:t>
            </a:r>
          </a:p>
          <a:p>
            <a:r>
              <a:rPr lang="en-US" sz="1600" b="1" dirty="0" smtClean="0">
                <a:solidFill>
                  <a:srgbClr val="00565B"/>
                </a:solidFill>
              </a:rPr>
              <a:t>Age: </a:t>
            </a:r>
            <a:r>
              <a:rPr lang="en-US" sz="1400" dirty="0" smtClean="0">
                <a:solidFill>
                  <a:srgbClr val="00565B"/>
                </a:solidFill>
              </a:rPr>
              <a:t>43</a:t>
            </a:r>
            <a:endParaRPr lang="en-US" sz="1400" dirty="0" smtClean="0">
              <a:solidFill>
                <a:srgbClr val="00565B"/>
              </a:solidFill>
            </a:endParaRPr>
          </a:p>
          <a:p>
            <a:r>
              <a:rPr lang="en-US" sz="1600" b="1" dirty="0" smtClean="0">
                <a:solidFill>
                  <a:srgbClr val="00565B"/>
                </a:solidFill>
              </a:rPr>
              <a:t>Bio</a:t>
            </a:r>
            <a:r>
              <a:rPr lang="en-US" sz="1600" b="1" dirty="0" smtClean="0">
                <a:solidFill>
                  <a:srgbClr val="00565B"/>
                </a:solidFill>
              </a:rPr>
              <a:t>: </a:t>
            </a:r>
            <a:r>
              <a:rPr lang="en-US" sz="1400" dirty="0" smtClean="0">
                <a:solidFill>
                  <a:srgbClr val="00565B"/>
                </a:solidFill>
              </a:rPr>
              <a:t>Jill has been a caseworker 7 years with the state. Her caseload averages around 22 kids at any given time (3-4 of which are foster children). She makes sure to visit each child twice a month on top of many other duties. Jill </a:t>
            </a:r>
            <a:r>
              <a:rPr lang="en-US" sz="1400" dirty="0" smtClean="0">
                <a:solidFill>
                  <a:srgbClr val="00565B"/>
                </a:solidFill>
              </a:rPr>
              <a:t>serves a sprawling rural county and carries all of the documents she’ll need for the day in file boxes in her car. She is often called into crisis situations where a child needs immediate placement.</a:t>
            </a:r>
            <a:endParaRPr lang="en-US" sz="1400" dirty="0" smtClean="0">
              <a:solidFill>
                <a:srgbClr val="00565B"/>
              </a:solidFill>
            </a:endParaRPr>
          </a:p>
          <a:p>
            <a:r>
              <a:rPr lang="en-US" sz="1600" b="1" dirty="0" smtClean="0">
                <a:solidFill>
                  <a:srgbClr val="00565B"/>
                </a:solidFill>
              </a:rPr>
              <a:t>Knowledge Base:</a:t>
            </a:r>
            <a:r>
              <a:rPr lang="en-US" sz="1600" dirty="0" smtClean="0">
                <a:solidFill>
                  <a:srgbClr val="00565B"/>
                </a:solidFill>
              </a:rPr>
              <a:t> </a:t>
            </a:r>
            <a:r>
              <a:rPr lang="en-US" sz="1400" dirty="0" smtClean="0">
                <a:solidFill>
                  <a:srgbClr val="00565B"/>
                </a:solidFill>
              </a:rPr>
              <a:t>The State of Mississippi system and programming, MSW, child psychology</a:t>
            </a:r>
            <a:endParaRPr lang="en-US" sz="1400" dirty="0"/>
          </a:p>
        </p:txBody>
      </p:sp>
      <p:pic>
        <p:nvPicPr>
          <p:cNvPr id="15" name="Picture 14"/>
          <p:cNvPicPr>
            <a:picLocks noChangeAspect="1"/>
          </p:cNvPicPr>
          <p:nvPr/>
        </p:nvPicPr>
        <p:blipFill>
          <a:blip r:embed="rId2"/>
          <a:stretch>
            <a:fillRect/>
          </a:stretch>
        </p:blipFill>
        <p:spPr>
          <a:xfrm>
            <a:off x="381000" y="381000"/>
            <a:ext cx="1879192" cy="1677718"/>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
        <p:nvSpPr>
          <p:cNvPr id="7" name="Subtitle 8"/>
          <p:cNvSpPr txBox="1">
            <a:spLocks/>
          </p:cNvSpPr>
          <p:nvPr/>
        </p:nvSpPr>
        <p:spPr>
          <a:xfrm>
            <a:off x="4628385" y="3997910"/>
            <a:ext cx="4478197" cy="2554545"/>
          </a:xfrm>
          <a:prstGeom prst="rect">
            <a:avLst/>
          </a:prstGeom>
        </p:spPr>
        <p:txBody>
          <a:bodyPr vert="horz" wrap="square" lIns="91440" tIns="45720" rIns="91440" bIns="45720" rtlCol="0">
            <a:spAutoFit/>
          </a:bodyPr>
          <a:lstStyle>
            <a:lvl1pPr marL="0" indent="0" algn="l" defTabSz="457200" rtl="0" eaLnBrk="1" latinLnBrk="0" hangingPunct="1">
              <a:spcBef>
                <a:spcPts val="600"/>
              </a:spcBef>
              <a:buSzPct val="90000"/>
              <a:buFont typeface="Wingdings 3" pitchFamily="18" charset="2"/>
              <a:buNone/>
              <a:defRPr sz="2800" kern="1200">
                <a:solidFill>
                  <a:schemeClr val="bg1"/>
                </a:solidFill>
                <a:latin typeface="Georgia"/>
                <a:ea typeface="+mn-ea"/>
                <a:cs typeface="+mn-cs"/>
              </a:defRPr>
            </a:lvl1pPr>
            <a:lvl2pPr marL="457200" indent="0" algn="ctr" defTabSz="457200" rtl="0" eaLnBrk="1" latinLnBrk="0" hangingPunct="1">
              <a:spcBef>
                <a:spcPts val="400"/>
              </a:spcBef>
              <a:buSzPct val="100000"/>
              <a:buFont typeface="Wingdings" charset="2"/>
              <a:buNone/>
              <a:defRPr sz="2400" kern="1200">
                <a:solidFill>
                  <a:schemeClr val="tx1">
                    <a:tint val="75000"/>
                  </a:schemeClr>
                </a:solidFill>
                <a:latin typeface="Georgia"/>
                <a:ea typeface="+mn-ea"/>
                <a:cs typeface="+mn-cs"/>
              </a:defRPr>
            </a:lvl2pPr>
            <a:lvl3pPr marL="914400" indent="0" algn="ctr" defTabSz="457200" rtl="0" eaLnBrk="1" latinLnBrk="0" hangingPunct="1">
              <a:spcBef>
                <a:spcPts val="300"/>
              </a:spcBef>
              <a:buFont typeface="Lucida Grande"/>
              <a:buNone/>
              <a:tabLst/>
              <a:defRPr sz="2000" kern="1200">
                <a:solidFill>
                  <a:schemeClr val="tx1">
                    <a:tint val="75000"/>
                  </a:schemeClr>
                </a:solidFill>
                <a:latin typeface="Georgia"/>
                <a:ea typeface="+mn-ea"/>
                <a:cs typeface="+mn-cs"/>
              </a:defRPr>
            </a:lvl3pPr>
            <a:lvl4pPr marL="1371600" indent="0" algn="ctr" defTabSz="457200" rtl="0" eaLnBrk="1" latinLnBrk="0" hangingPunct="1">
              <a:spcBef>
                <a:spcPct val="20000"/>
              </a:spcBef>
              <a:buFont typeface="Arial"/>
              <a:buNone/>
              <a:defRPr sz="1800" kern="1200">
                <a:solidFill>
                  <a:schemeClr val="tx1">
                    <a:tint val="75000"/>
                  </a:schemeClr>
                </a:solidFill>
                <a:latin typeface="Georgia"/>
                <a:ea typeface="+mn-ea"/>
                <a:cs typeface="+mn-cs"/>
              </a:defRPr>
            </a:lvl4pPr>
            <a:lvl5pPr marL="1828800" indent="0" algn="ctr" defTabSz="457200" rtl="0" eaLnBrk="1" latinLnBrk="0" hangingPunct="1">
              <a:spcBef>
                <a:spcPct val="20000"/>
              </a:spcBef>
              <a:buFont typeface="Arial"/>
              <a:buNone/>
              <a:defRPr sz="1800" kern="1200">
                <a:solidFill>
                  <a:schemeClr val="tx1">
                    <a:tint val="75000"/>
                  </a:schemeClr>
                </a:solidFill>
                <a:latin typeface="Georgia"/>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r>
              <a:rPr lang="en-US" sz="1600" b="1" dirty="0" smtClean="0">
                <a:solidFill>
                  <a:srgbClr val="00565B"/>
                </a:solidFill>
              </a:rPr>
              <a:t>Goals</a:t>
            </a:r>
          </a:p>
          <a:p>
            <a:pPr marL="285750" indent="-285750">
              <a:buFont typeface="Arial" panose="020B0604020202020204" pitchFamily="34" charset="0"/>
              <a:buChar char="•"/>
            </a:pPr>
            <a:r>
              <a:rPr lang="en-US" sz="1400" dirty="0" smtClean="0">
                <a:solidFill>
                  <a:srgbClr val="00565B"/>
                </a:solidFill>
              </a:rPr>
              <a:t>To </a:t>
            </a:r>
            <a:r>
              <a:rPr lang="en-US" sz="1400" dirty="0" smtClean="0">
                <a:solidFill>
                  <a:srgbClr val="00565B"/>
                </a:solidFill>
              </a:rPr>
              <a:t>make sure each child is receiving the proper services and care</a:t>
            </a:r>
            <a:endParaRPr lang="en-US" sz="1400" dirty="0" smtClean="0">
              <a:solidFill>
                <a:srgbClr val="00565B"/>
              </a:solidFill>
            </a:endParaRPr>
          </a:p>
          <a:p>
            <a:pPr marL="285750" indent="-285750">
              <a:buFont typeface="Arial" panose="020B0604020202020204" pitchFamily="34" charset="0"/>
              <a:buChar char="•"/>
            </a:pPr>
            <a:r>
              <a:rPr lang="en-US" sz="1400" dirty="0" smtClean="0">
                <a:solidFill>
                  <a:srgbClr val="00565B"/>
                </a:solidFill>
              </a:rPr>
              <a:t>To balance giving each child attention and care with a heavy caseload</a:t>
            </a:r>
            <a:endParaRPr lang="en-US" sz="1400" dirty="0" smtClean="0">
              <a:solidFill>
                <a:srgbClr val="00565B"/>
              </a:solidFill>
            </a:endParaRPr>
          </a:p>
          <a:p>
            <a:r>
              <a:rPr lang="en-US" sz="1600" b="1" dirty="0" smtClean="0">
                <a:solidFill>
                  <a:srgbClr val="00565B"/>
                </a:solidFill>
              </a:rPr>
              <a:t>Frustrations</a:t>
            </a:r>
            <a:endParaRPr lang="en-US" sz="1600" b="1" dirty="0" smtClean="0">
              <a:solidFill>
                <a:srgbClr val="00565B"/>
              </a:solidFill>
            </a:endParaRPr>
          </a:p>
          <a:p>
            <a:pPr marL="285750" indent="-285750">
              <a:buFont typeface="Arial" panose="020B0604020202020204" pitchFamily="34" charset="0"/>
              <a:buChar char="•"/>
            </a:pPr>
            <a:r>
              <a:rPr lang="en-US" sz="1400" dirty="0" smtClean="0">
                <a:solidFill>
                  <a:srgbClr val="00565B"/>
                </a:solidFill>
              </a:rPr>
              <a:t>Clunky systems, websites, and technology</a:t>
            </a:r>
            <a:endParaRPr lang="en-US" sz="1400" dirty="0" smtClean="0">
              <a:solidFill>
                <a:srgbClr val="00565B"/>
              </a:solidFill>
            </a:endParaRPr>
          </a:p>
          <a:p>
            <a:pPr marL="285750" indent="-285750">
              <a:buFont typeface="Arial" panose="020B0604020202020204" pitchFamily="34" charset="0"/>
              <a:buChar char="•"/>
            </a:pPr>
            <a:r>
              <a:rPr lang="en-US" sz="1400" dirty="0" smtClean="0">
                <a:solidFill>
                  <a:srgbClr val="00565B"/>
                </a:solidFill>
              </a:rPr>
              <a:t>P</a:t>
            </a:r>
            <a:r>
              <a:rPr lang="en-US" sz="1400" dirty="0" smtClean="0">
                <a:solidFill>
                  <a:srgbClr val="00565B"/>
                </a:solidFill>
              </a:rPr>
              <a:t>aperwork documenting contact with providers</a:t>
            </a:r>
            <a:endParaRPr lang="en-US" sz="1400" dirty="0" smtClean="0">
              <a:solidFill>
                <a:srgbClr val="00565B"/>
              </a:solidFill>
            </a:endParaRPr>
          </a:p>
          <a:p>
            <a:pPr marL="285750" indent="-285750">
              <a:buFont typeface="Arial" panose="020B0604020202020204" pitchFamily="34" charset="0"/>
              <a:buChar char="•"/>
            </a:pPr>
            <a:r>
              <a:rPr lang="en-US" sz="1400" dirty="0" smtClean="0">
                <a:solidFill>
                  <a:srgbClr val="00565B"/>
                </a:solidFill>
              </a:rPr>
              <a:t>Big caseloads</a:t>
            </a:r>
            <a:endParaRPr lang="en-US" sz="1600" dirty="0" smtClean="0">
              <a:solidFill>
                <a:srgbClr val="00565B"/>
              </a:solidFill>
            </a:endParaRPr>
          </a:p>
        </p:txBody>
      </p:sp>
      <p:graphicFrame>
        <p:nvGraphicFramePr>
          <p:cNvPr id="2" name="Table 1"/>
          <p:cNvGraphicFramePr>
            <a:graphicFrameLocks noGrp="1"/>
          </p:cNvGraphicFramePr>
          <p:nvPr>
            <p:extLst>
              <p:ext uri="{D42A27DB-BD31-4B8C-83A1-F6EECF244321}">
                <p14:modId xmlns:p14="http://schemas.microsoft.com/office/powerpoint/2010/main" val="1694414019"/>
              </p:ext>
            </p:extLst>
          </p:nvPr>
        </p:nvGraphicFramePr>
        <p:xfrm>
          <a:off x="4659549" y="2888024"/>
          <a:ext cx="4068612" cy="1010920"/>
        </p:xfrm>
        <a:graphic>
          <a:graphicData uri="http://schemas.openxmlformats.org/drawingml/2006/table">
            <a:tbl>
              <a:tblPr>
                <a:tableStyleId>{616DA210-FB5B-4158-B5E0-FEB733F419BA}</a:tableStyleId>
              </a:tblPr>
              <a:tblGrid>
                <a:gridCol w="678102"/>
                <a:gridCol w="678102"/>
                <a:gridCol w="678102"/>
                <a:gridCol w="678102"/>
                <a:gridCol w="678102"/>
                <a:gridCol w="678102"/>
              </a:tblGrid>
              <a:tr h="370840">
                <a:tc>
                  <a:txBody>
                    <a:bodyPr/>
                    <a:lstStyle/>
                    <a:p>
                      <a:pPr algn="ctr"/>
                      <a:r>
                        <a:rPr lang="en-US" dirty="0" smtClean="0"/>
                        <a:t>PC</a:t>
                      </a:r>
                      <a:endParaRPr lang="en-US" dirty="0"/>
                    </a:p>
                  </a:txBody>
                  <a:tcPr anchor="ctr">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smtClean="0"/>
                        <a:t>Mobile Phone</a:t>
                      </a:r>
                      <a:endParaRPr 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Web</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smtClean="0"/>
                        <a:t>Tablet</a:t>
                      </a:r>
                      <a:endParaRPr 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smtClean="0"/>
                        <a:t>Mobile Apps</a:t>
                      </a:r>
                      <a:endParaRPr 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smtClean="0"/>
                        <a:t>Public Access PCs</a:t>
                      </a:r>
                      <a:endParaRPr lang="en-US" sz="1200" dirty="0"/>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pPr algn="ctr"/>
                      <a:endParaRPr lang="en-US" dirty="0"/>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r>
            </a:tbl>
          </a:graphicData>
        </a:graphic>
      </p:graphicFrame>
      <p:sp>
        <p:nvSpPr>
          <p:cNvPr id="42" name="Subtitle 8"/>
          <p:cNvSpPr txBox="1">
            <a:spLocks/>
          </p:cNvSpPr>
          <p:nvPr/>
        </p:nvSpPr>
        <p:spPr>
          <a:xfrm>
            <a:off x="4562053" y="2576873"/>
            <a:ext cx="3886200" cy="338554"/>
          </a:xfrm>
          <a:prstGeom prst="rect">
            <a:avLst/>
          </a:prstGeom>
        </p:spPr>
        <p:txBody>
          <a:bodyPr vert="horz" wrap="square" lIns="91440" tIns="45720" rIns="91440" bIns="45720" rtlCol="0">
            <a:spAutoFit/>
          </a:bodyPr>
          <a:lstStyle>
            <a:lvl1pPr marL="0" indent="0" algn="l" defTabSz="457200" rtl="0" eaLnBrk="1" latinLnBrk="0" hangingPunct="1">
              <a:spcBef>
                <a:spcPts val="600"/>
              </a:spcBef>
              <a:buSzPct val="90000"/>
              <a:buFont typeface="Wingdings 3" pitchFamily="18" charset="2"/>
              <a:buNone/>
              <a:defRPr sz="2800" kern="1200">
                <a:solidFill>
                  <a:schemeClr val="bg1"/>
                </a:solidFill>
                <a:latin typeface="Georgia"/>
                <a:ea typeface="+mn-ea"/>
                <a:cs typeface="+mn-cs"/>
              </a:defRPr>
            </a:lvl1pPr>
            <a:lvl2pPr marL="457200" indent="0" algn="ctr" defTabSz="457200" rtl="0" eaLnBrk="1" latinLnBrk="0" hangingPunct="1">
              <a:spcBef>
                <a:spcPts val="400"/>
              </a:spcBef>
              <a:buSzPct val="100000"/>
              <a:buFont typeface="Wingdings" charset="2"/>
              <a:buNone/>
              <a:defRPr sz="2400" kern="1200">
                <a:solidFill>
                  <a:schemeClr val="tx1">
                    <a:tint val="75000"/>
                  </a:schemeClr>
                </a:solidFill>
                <a:latin typeface="Georgia"/>
                <a:ea typeface="+mn-ea"/>
                <a:cs typeface="+mn-cs"/>
              </a:defRPr>
            </a:lvl2pPr>
            <a:lvl3pPr marL="914400" indent="0" algn="ctr" defTabSz="457200" rtl="0" eaLnBrk="1" latinLnBrk="0" hangingPunct="1">
              <a:spcBef>
                <a:spcPts val="300"/>
              </a:spcBef>
              <a:buFont typeface="Lucida Grande"/>
              <a:buNone/>
              <a:tabLst/>
              <a:defRPr sz="2000" kern="1200">
                <a:solidFill>
                  <a:schemeClr val="tx1">
                    <a:tint val="75000"/>
                  </a:schemeClr>
                </a:solidFill>
                <a:latin typeface="Georgia"/>
                <a:ea typeface="+mn-ea"/>
                <a:cs typeface="+mn-cs"/>
              </a:defRPr>
            </a:lvl3pPr>
            <a:lvl4pPr marL="1371600" indent="0" algn="ctr" defTabSz="457200" rtl="0" eaLnBrk="1" latinLnBrk="0" hangingPunct="1">
              <a:spcBef>
                <a:spcPct val="20000"/>
              </a:spcBef>
              <a:buFont typeface="Arial"/>
              <a:buNone/>
              <a:defRPr sz="1800" kern="1200">
                <a:solidFill>
                  <a:schemeClr val="tx1">
                    <a:tint val="75000"/>
                  </a:schemeClr>
                </a:solidFill>
                <a:latin typeface="Georgia"/>
                <a:ea typeface="+mn-ea"/>
                <a:cs typeface="+mn-cs"/>
              </a:defRPr>
            </a:lvl4pPr>
            <a:lvl5pPr marL="1828800" indent="0" algn="ctr" defTabSz="457200" rtl="0" eaLnBrk="1" latinLnBrk="0" hangingPunct="1">
              <a:spcBef>
                <a:spcPct val="20000"/>
              </a:spcBef>
              <a:buFont typeface="Arial"/>
              <a:buNone/>
              <a:defRPr sz="1800" kern="1200">
                <a:solidFill>
                  <a:schemeClr val="tx1">
                    <a:tint val="75000"/>
                  </a:schemeClr>
                </a:solidFill>
                <a:latin typeface="Georgia"/>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r>
              <a:rPr lang="en-US" sz="1600" b="1" dirty="0" smtClean="0">
                <a:solidFill>
                  <a:srgbClr val="00565B"/>
                </a:solidFill>
              </a:rPr>
              <a:t>Tools and Accessibility</a:t>
            </a:r>
            <a:endParaRPr lang="en-US" sz="1600" dirty="0" smtClean="0">
              <a:solidFill>
                <a:srgbClr val="00565B"/>
              </a:solidFill>
            </a:endParaRPr>
          </a:p>
        </p:txBody>
      </p:sp>
      <p:grpSp>
        <p:nvGrpSpPr>
          <p:cNvPr id="12" name="Group 11"/>
          <p:cNvGrpSpPr/>
          <p:nvPr/>
        </p:nvGrpSpPr>
        <p:grpSpPr>
          <a:xfrm>
            <a:off x="4497294" y="1057679"/>
            <a:ext cx="4230868" cy="1458320"/>
            <a:chOff x="3946586" y="1057679"/>
            <a:chExt cx="4851425" cy="1458320"/>
          </a:xfrm>
        </p:grpSpPr>
        <p:grpSp>
          <p:nvGrpSpPr>
            <p:cNvPr id="47" name="Group 46"/>
            <p:cNvGrpSpPr/>
            <p:nvPr/>
          </p:nvGrpSpPr>
          <p:grpSpPr>
            <a:xfrm>
              <a:off x="4220845" y="1374400"/>
              <a:ext cx="4577166" cy="225712"/>
              <a:chOff x="4220845" y="1295312"/>
              <a:chExt cx="4577166" cy="225712"/>
            </a:xfrm>
          </p:grpSpPr>
          <p:sp>
            <p:nvSpPr>
              <p:cNvPr id="10" name="Oval 9"/>
              <p:cNvSpPr/>
              <p:nvPr/>
            </p:nvSpPr>
            <p:spPr>
              <a:xfrm>
                <a:off x="8572299" y="1295312"/>
                <a:ext cx="225712" cy="225712"/>
              </a:xfrm>
              <a:prstGeom prst="ellipse">
                <a:avLst/>
              </a:prstGeom>
              <a:solidFill>
                <a:schemeClr val="bg2">
                  <a:lumMod val="65000"/>
                </a:schemeClr>
              </a:solidFill>
              <a:ln>
                <a:solidFill>
                  <a:schemeClr val="bg2">
                    <a:lumMod val="6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8" name="Rectangle 7"/>
              <p:cNvSpPr/>
              <p:nvPr/>
            </p:nvSpPr>
            <p:spPr>
              <a:xfrm>
                <a:off x="4220845" y="1295312"/>
                <a:ext cx="4484804" cy="225712"/>
              </a:xfrm>
              <a:prstGeom prst="rect">
                <a:avLst/>
              </a:prstGeom>
              <a:solidFill>
                <a:schemeClr val="bg2">
                  <a:lumMod val="65000"/>
                </a:schemeClr>
              </a:solidFill>
              <a:ln>
                <a:solidFill>
                  <a:schemeClr val="bg2">
                    <a:lumMod val="6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sz="1400" dirty="0">
                  <a:solidFill>
                    <a:schemeClr val="bg2"/>
                  </a:solidFill>
                </a:endParaRPr>
              </a:p>
            </p:txBody>
          </p:sp>
        </p:grpSp>
        <p:sp>
          <p:nvSpPr>
            <p:cNvPr id="16" name="Oval 15"/>
            <p:cNvSpPr/>
            <p:nvPr/>
          </p:nvSpPr>
          <p:spPr>
            <a:xfrm>
              <a:off x="4051300" y="1374400"/>
              <a:ext cx="225712" cy="225712"/>
            </a:xfrm>
            <a:prstGeom prst="ellipse">
              <a:avLst/>
            </a:prstGeom>
            <a:solidFill>
              <a:srgbClr val="00565B"/>
            </a:solidFill>
            <a:ln>
              <a:solidFill>
                <a:srgbClr val="00565B"/>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14" name="Rectangle 13"/>
            <p:cNvSpPr/>
            <p:nvPr/>
          </p:nvSpPr>
          <p:spPr>
            <a:xfrm>
              <a:off x="4184649" y="1372818"/>
              <a:ext cx="2444751" cy="227294"/>
            </a:xfrm>
            <a:prstGeom prst="rect">
              <a:avLst/>
            </a:prstGeom>
            <a:solidFill>
              <a:srgbClr val="00565B"/>
            </a:solidFill>
            <a:ln>
              <a:solidFill>
                <a:srgbClr val="00565B"/>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400" dirty="0" smtClean="0">
                  <a:solidFill>
                    <a:schemeClr val="bg2"/>
                  </a:solidFill>
                </a:rPr>
                <a:t>Quality</a:t>
              </a:r>
              <a:endParaRPr lang="en-US" sz="1400" dirty="0">
                <a:solidFill>
                  <a:schemeClr val="bg2"/>
                </a:solidFill>
              </a:endParaRPr>
            </a:p>
          </p:txBody>
        </p:sp>
        <p:grpSp>
          <p:nvGrpSpPr>
            <p:cNvPr id="48" name="Group 47"/>
            <p:cNvGrpSpPr/>
            <p:nvPr/>
          </p:nvGrpSpPr>
          <p:grpSpPr>
            <a:xfrm>
              <a:off x="4220845" y="1679201"/>
              <a:ext cx="4577166" cy="225712"/>
              <a:chOff x="4220845" y="1715156"/>
              <a:chExt cx="4577166" cy="225712"/>
            </a:xfrm>
          </p:grpSpPr>
          <p:sp>
            <p:nvSpPr>
              <p:cNvPr id="18" name="Oval 17"/>
              <p:cNvSpPr/>
              <p:nvPr/>
            </p:nvSpPr>
            <p:spPr>
              <a:xfrm>
                <a:off x="8572299" y="1715156"/>
                <a:ext cx="225712" cy="225712"/>
              </a:xfrm>
              <a:prstGeom prst="ellipse">
                <a:avLst/>
              </a:prstGeom>
              <a:solidFill>
                <a:schemeClr val="bg2">
                  <a:lumMod val="65000"/>
                </a:schemeClr>
              </a:solidFill>
              <a:ln>
                <a:solidFill>
                  <a:schemeClr val="bg2">
                    <a:lumMod val="6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19" name="Rectangle 18"/>
              <p:cNvSpPr/>
              <p:nvPr/>
            </p:nvSpPr>
            <p:spPr>
              <a:xfrm>
                <a:off x="4220845" y="1715156"/>
                <a:ext cx="4484804" cy="225712"/>
              </a:xfrm>
              <a:prstGeom prst="rect">
                <a:avLst/>
              </a:prstGeom>
              <a:solidFill>
                <a:schemeClr val="bg2">
                  <a:lumMod val="65000"/>
                </a:schemeClr>
              </a:solidFill>
              <a:ln>
                <a:solidFill>
                  <a:schemeClr val="bg2">
                    <a:lumMod val="6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sz="1400" dirty="0">
                  <a:solidFill>
                    <a:schemeClr val="bg2"/>
                  </a:solidFill>
                </a:endParaRPr>
              </a:p>
            </p:txBody>
          </p:sp>
        </p:grpSp>
        <p:sp>
          <p:nvSpPr>
            <p:cNvPr id="20" name="Oval 19"/>
            <p:cNvSpPr/>
            <p:nvPr/>
          </p:nvSpPr>
          <p:spPr>
            <a:xfrm>
              <a:off x="4051300" y="1679201"/>
              <a:ext cx="225712" cy="225712"/>
            </a:xfrm>
            <a:prstGeom prst="ellipse">
              <a:avLst/>
            </a:prstGeom>
            <a:solidFill>
              <a:srgbClr val="00565B"/>
            </a:solidFill>
            <a:ln>
              <a:solidFill>
                <a:srgbClr val="00565B"/>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grpSp>
          <p:nvGrpSpPr>
            <p:cNvPr id="49" name="Group 48"/>
            <p:cNvGrpSpPr/>
            <p:nvPr/>
          </p:nvGrpSpPr>
          <p:grpSpPr>
            <a:xfrm>
              <a:off x="4220845" y="1984089"/>
              <a:ext cx="4577166" cy="225712"/>
              <a:chOff x="4220845" y="2135000"/>
              <a:chExt cx="4577166" cy="225712"/>
            </a:xfrm>
          </p:grpSpPr>
          <p:sp>
            <p:nvSpPr>
              <p:cNvPr id="23" name="Oval 22"/>
              <p:cNvSpPr/>
              <p:nvPr/>
            </p:nvSpPr>
            <p:spPr>
              <a:xfrm>
                <a:off x="8572299" y="2135000"/>
                <a:ext cx="225712" cy="225712"/>
              </a:xfrm>
              <a:prstGeom prst="ellipse">
                <a:avLst/>
              </a:prstGeom>
              <a:solidFill>
                <a:schemeClr val="bg2">
                  <a:lumMod val="65000"/>
                </a:schemeClr>
              </a:solidFill>
              <a:ln>
                <a:solidFill>
                  <a:schemeClr val="bg2">
                    <a:lumMod val="6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24" name="Rectangle 23"/>
              <p:cNvSpPr/>
              <p:nvPr/>
            </p:nvSpPr>
            <p:spPr>
              <a:xfrm>
                <a:off x="4220845" y="2135000"/>
                <a:ext cx="4484804" cy="225712"/>
              </a:xfrm>
              <a:prstGeom prst="rect">
                <a:avLst/>
              </a:prstGeom>
              <a:solidFill>
                <a:schemeClr val="bg2">
                  <a:lumMod val="65000"/>
                </a:schemeClr>
              </a:solidFill>
              <a:ln>
                <a:solidFill>
                  <a:schemeClr val="bg2">
                    <a:lumMod val="6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sz="1400" dirty="0">
                  <a:solidFill>
                    <a:schemeClr val="bg2"/>
                  </a:solidFill>
                </a:endParaRPr>
              </a:p>
            </p:txBody>
          </p:sp>
        </p:grpSp>
        <p:sp>
          <p:nvSpPr>
            <p:cNvPr id="26" name="Rectangle 25"/>
            <p:cNvSpPr/>
            <p:nvPr/>
          </p:nvSpPr>
          <p:spPr>
            <a:xfrm>
              <a:off x="4184650" y="2003703"/>
              <a:ext cx="4058165" cy="206098"/>
            </a:xfrm>
            <a:prstGeom prst="rect">
              <a:avLst/>
            </a:prstGeom>
            <a:solidFill>
              <a:srgbClr val="00565B"/>
            </a:solidFill>
            <a:ln>
              <a:solidFill>
                <a:srgbClr val="00565B"/>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400" dirty="0" smtClean="0">
                  <a:solidFill>
                    <a:schemeClr val="bg2"/>
                  </a:solidFill>
                </a:rPr>
                <a:t>Time</a:t>
              </a:r>
              <a:endParaRPr lang="en-US" sz="1400" dirty="0">
                <a:solidFill>
                  <a:schemeClr val="bg2"/>
                </a:solidFill>
              </a:endParaRPr>
            </a:p>
          </p:txBody>
        </p:sp>
        <p:grpSp>
          <p:nvGrpSpPr>
            <p:cNvPr id="50" name="Group 49"/>
            <p:cNvGrpSpPr/>
            <p:nvPr/>
          </p:nvGrpSpPr>
          <p:grpSpPr>
            <a:xfrm>
              <a:off x="4220845" y="2288888"/>
              <a:ext cx="4577166" cy="225712"/>
              <a:chOff x="4220845" y="2554844"/>
              <a:chExt cx="4577166" cy="225712"/>
            </a:xfrm>
          </p:grpSpPr>
          <p:sp>
            <p:nvSpPr>
              <p:cNvPr id="28" name="Oval 27"/>
              <p:cNvSpPr/>
              <p:nvPr/>
            </p:nvSpPr>
            <p:spPr>
              <a:xfrm>
                <a:off x="8572299" y="2554844"/>
                <a:ext cx="225712" cy="225712"/>
              </a:xfrm>
              <a:prstGeom prst="ellipse">
                <a:avLst/>
              </a:prstGeom>
              <a:solidFill>
                <a:schemeClr val="bg2">
                  <a:lumMod val="65000"/>
                </a:schemeClr>
              </a:solidFill>
              <a:ln>
                <a:solidFill>
                  <a:schemeClr val="bg2">
                    <a:lumMod val="6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29" name="Rectangle 28"/>
              <p:cNvSpPr/>
              <p:nvPr/>
            </p:nvSpPr>
            <p:spPr>
              <a:xfrm>
                <a:off x="4220845" y="2554844"/>
                <a:ext cx="4484804" cy="225712"/>
              </a:xfrm>
              <a:prstGeom prst="rect">
                <a:avLst/>
              </a:prstGeom>
              <a:solidFill>
                <a:schemeClr val="bg2">
                  <a:lumMod val="65000"/>
                </a:schemeClr>
              </a:solidFill>
              <a:ln>
                <a:solidFill>
                  <a:schemeClr val="bg2">
                    <a:lumMod val="6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sz="1400" dirty="0">
                  <a:solidFill>
                    <a:schemeClr val="bg2"/>
                  </a:solidFill>
                </a:endParaRPr>
              </a:p>
            </p:txBody>
          </p:sp>
        </p:grpSp>
        <p:sp>
          <p:nvSpPr>
            <p:cNvPr id="30" name="Oval 29"/>
            <p:cNvSpPr/>
            <p:nvPr/>
          </p:nvSpPr>
          <p:spPr>
            <a:xfrm>
              <a:off x="4051300" y="2288888"/>
              <a:ext cx="225712" cy="225712"/>
            </a:xfrm>
            <a:prstGeom prst="ellipse">
              <a:avLst/>
            </a:prstGeom>
            <a:solidFill>
              <a:srgbClr val="00565B"/>
            </a:solidFill>
            <a:ln>
              <a:solidFill>
                <a:srgbClr val="00565B"/>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31" name="Rectangle 30"/>
            <p:cNvSpPr/>
            <p:nvPr/>
          </p:nvSpPr>
          <p:spPr>
            <a:xfrm>
              <a:off x="4179161" y="1679201"/>
              <a:ext cx="2983639" cy="216042"/>
            </a:xfrm>
            <a:prstGeom prst="rect">
              <a:avLst/>
            </a:prstGeom>
            <a:solidFill>
              <a:srgbClr val="00565B"/>
            </a:solidFill>
            <a:ln>
              <a:solidFill>
                <a:srgbClr val="00565B"/>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400" dirty="0" smtClean="0">
                  <a:solidFill>
                    <a:schemeClr val="bg2"/>
                  </a:solidFill>
                </a:rPr>
                <a:t>Location</a:t>
              </a:r>
              <a:endParaRPr lang="en-US" sz="1400" dirty="0">
                <a:solidFill>
                  <a:schemeClr val="bg2"/>
                </a:solidFill>
              </a:endParaRPr>
            </a:p>
          </p:txBody>
        </p:sp>
        <p:sp>
          <p:nvSpPr>
            <p:cNvPr id="46" name="Oval 45"/>
            <p:cNvSpPr/>
            <p:nvPr/>
          </p:nvSpPr>
          <p:spPr>
            <a:xfrm>
              <a:off x="4051300" y="1984088"/>
              <a:ext cx="225712" cy="225712"/>
            </a:xfrm>
            <a:prstGeom prst="ellipse">
              <a:avLst/>
            </a:prstGeom>
            <a:solidFill>
              <a:srgbClr val="00565B"/>
            </a:solidFill>
            <a:ln>
              <a:solidFill>
                <a:srgbClr val="00565B"/>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53" name="Subtitle 8"/>
            <p:cNvSpPr txBox="1">
              <a:spLocks/>
            </p:cNvSpPr>
            <p:nvPr/>
          </p:nvSpPr>
          <p:spPr>
            <a:xfrm>
              <a:off x="3946586" y="1057679"/>
              <a:ext cx="3886200" cy="338554"/>
            </a:xfrm>
            <a:prstGeom prst="rect">
              <a:avLst/>
            </a:prstGeom>
          </p:spPr>
          <p:txBody>
            <a:bodyPr vert="horz" wrap="square" lIns="91440" tIns="45720" rIns="91440" bIns="45720" rtlCol="0">
              <a:spAutoFit/>
            </a:bodyPr>
            <a:lstStyle>
              <a:lvl1pPr marL="0" indent="0" algn="l" defTabSz="457200" rtl="0" eaLnBrk="1" latinLnBrk="0" hangingPunct="1">
                <a:spcBef>
                  <a:spcPts val="600"/>
                </a:spcBef>
                <a:buSzPct val="90000"/>
                <a:buFont typeface="Wingdings 3" pitchFamily="18" charset="2"/>
                <a:buNone/>
                <a:defRPr sz="2800" kern="1200">
                  <a:solidFill>
                    <a:schemeClr val="bg1"/>
                  </a:solidFill>
                  <a:latin typeface="Georgia"/>
                  <a:ea typeface="+mn-ea"/>
                  <a:cs typeface="+mn-cs"/>
                </a:defRPr>
              </a:lvl1pPr>
              <a:lvl2pPr marL="457200" indent="0" algn="ctr" defTabSz="457200" rtl="0" eaLnBrk="1" latinLnBrk="0" hangingPunct="1">
                <a:spcBef>
                  <a:spcPts val="400"/>
                </a:spcBef>
                <a:buSzPct val="100000"/>
                <a:buFont typeface="Wingdings" charset="2"/>
                <a:buNone/>
                <a:defRPr sz="2400" kern="1200">
                  <a:solidFill>
                    <a:schemeClr val="tx1">
                      <a:tint val="75000"/>
                    </a:schemeClr>
                  </a:solidFill>
                  <a:latin typeface="Georgia"/>
                  <a:ea typeface="+mn-ea"/>
                  <a:cs typeface="+mn-cs"/>
                </a:defRPr>
              </a:lvl2pPr>
              <a:lvl3pPr marL="914400" indent="0" algn="ctr" defTabSz="457200" rtl="0" eaLnBrk="1" latinLnBrk="0" hangingPunct="1">
                <a:spcBef>
                  <a:spcPts val="300"/>
                </a:spcBef>
                <a:buFont typeface="Lucida Grande"/>
                <a:buNone/>
                <a:tabLst/>
                <a:defRPr sz="2000" kern="1200">
                  <a:solidFill>
                    <a:schemeClr val="tx1">
                      <a:tint val="75000"/>
                    </a:schemeClr>
                  </a:solidFill>
                  <a:latin typeface="Georgia"/>
                  <a:ea typeface="+mn-ea"/>
                  <a:cs typeface="+mn-cs"/>
                </a:defRPr>
              </a:lvl3pPr>
              <a:lvl4pPr marL="1371600" indent="0" algn="ctr" defTabSz="457200" rtl="0" eaLnBrk="1" latinLnBrk="0" hangingPunct="1">
                <a:spcBef>
                  <a:spcPct val="20000"/>
                </a:spcBef>
                <a:buFont typeface="Arial"/>
                <a:buNone/>
                <a:defRPr sz="1800" kern="1200">
                  <a:solidFill>
                    <a:schemeClr val="tx1">
                      <a:tint val="75000"/>
                    </a:schemeClr>
                  </a:solidFill>
                  <a:latin typeface="Georgia"/>
                  <a:ea typeface="+mn-ea"/>
                  <a:cs typeface="+mn-cs"/>
                </a:defRPr>
              </a:lvl4pPr>
              <a:lvl5pPr marL="1828800" indent="0" algn="ctr" defTabSz="457200" rtl="0" eaLnBrk="1" latinLnBrk="0" hangingPunct="1">
                <a:spcBef>
                  <a:spcPct val="20000"/>
                </a:spcBef>
                <a:buFont typeface="Arial"/>
                <a:buNone/>
                <a:defRPr sz="1800" kern="1200">
                  <a:solidFill>
                    <a:schemeClr val="tx1">
                      <a:tint val="75000"/>
                    </a:schemeClr>
                  </a:solidFill>
                  <a:latin typeface="Georgia"/>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r>
                <a:rPr lang="en-US" sz="1600" b="1" dirty="0" smtClean="0">
                  <a:solidFill>
                    <a:srgbClr val="00565B"/>
                  </a:solidFill>
                </a:rPr>
                <a:t>Motivations</a:t>
              </a:r>
              <a:endParaRPr lang="en-US" sz="1600" dirty="0" smtClean="0">
                <a:solidFill>
                  <a:srgbClr val="00565B"/>
                </a:solidFill>
              </a:endParaRPr>
            </a:p>
          </p:txBody>
        </p:sp>
        <p:sp>
          <p:nvSpPr>
            <p:cNvPr id="21" name="Rectangle 20"/>
            <p:cNvSpPr/>
            <p:nvPr/>
          </p:nvSpPr>
          <p:spPr>
            <a:xfrm>
              <a:off x="4202823" y="2290287"/>
              <a:ext cx="3666713" cy="225712"/>
            </a:xfrm>
            <a:prstGeom prst="rect">
              <a:avLst/>
            </a:prstGeom>
            <a:solidFill>
              <a:srgbClr val="00565B"/>
            </a:solidFill>
            <a:ln>
              <a:solidFill>
                <a:srgbClr val="00565B"/>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400" dirty="0" smtClean="0">
                  <a:solidFill>
                    <a:schemeClr val="bg2"/>
                  </a:solidFill>
                </a:rPr>
                <a:t>Cost</a:t>
              </a:r>
              <a:endParaRPr lang="en-US" sz="1400" dirty="0">
                <a:solidFill>
                  <a:schemeClr val="bg2"/>
                </a:solidFill>
              </a:endParaRPr>
            </a:p>
          </p:txBody>
        </p:sp>
      </p:grpSp>
      <p:grpSp>
        <p:nvGrpSpPr>
          <p:cNvPr id="3" name="Group 2"/>
          <p:cNvGrpSpPr/>
          <p:nvPr/>
        </p:nvGrpSpPr>
        <p:grpSpPr>
          <a:xfrm>
            <a:off x="4840700" y="3582217"/>
            <a:ext cx="3690620" cy="292099"/>
            <a:chOff x="4498394" y="3576639"/>
            <a:chExt cx="3690620" cy="292099"/>
          </a:xfrm>
        </p:grpSpPr>
        <p:sp>
          <p:nvSpPr>
            <p:cNvPr id="43" name="Oval 129"/>
            <p:cNvSpPr>
              <a:spLocks noChangeArrowheads="1"/>
            </p:cNvSpPr>
            <p:nvPr/>
          </p:nvSpPr>
          <p:spPr bwMode="auto">
            <a:xfrm>
              <a:off x="4498394" y="3581400"/>
              <a:ext cx="287337" cy="287337"/>
            </a:xfrm>
            <a:prstGeom prst="ellipse">
              <a:avLst/>
            </a:prstGeom>
            <a:solidFill>
              <a:schemeClr val="tx1"/>
            </a:solidFill>
            <a:ln w="12700">
              <a:solidFill>
                <a:schemeClr val="tx1"/>
              </a:solidFill>
              <a:round/>
              <a:headEnd/>
              <a:tailEnd/>
            </a:ln>
            <a:effectLst/>
          </p:spPr>
          <p:txBody>
            <a:bodyPr wrap="none" anchor="ctr"/>
            <a:lstStyle/>
            <a:p>
              <a:endParaRPr lang="en-US"/>
            </a:p>
          </p:txBody>
        </p:sp>
        <p:sp>
          <p:nvSpPr>
            <p:cNvPr id="44" name="Oval 129"/>
            <p:cNvSpPr>
              <a:spLocks noChangeArrowheads="1"/>
            </p:cNvSpPr>
            <p:nvPr/>
          </p:nvSpPr>
          <p:spPr bwMode="auto">
            <a:xfrm>
              <a:off x="5166731" y="3581400"/>
              <a:ext cx="287337" cy="287337"/>
            </a:xfrm>
            <a:prstGeom prst="ellipse">
              <a:avLst/>
            </a:prstGeom>
            <a:solidFill>
              <a:schemeClr val="tx1"/>
            </a:solidFill>
            <a:ln w="12700">
              <a:solidFill>
                <a:schemeClr val="tx1"/>
              </a:solidFill>
              <a:round/>
              <a:headEnd/>
              <a:tailEnd/>
            </a:ln>
            <a:effectLst/>
          </p:spPr>
          <p:txBody>
            <a:bodyPr wrap="none" anchor="ctr"/>
            <a:lstStyle/>
            <a:p>
              <a:endParaRPr lang="en-US"/>
            </a:p>
          </p:txBody>
        </p:sp>
        <p:sp>
          <p:nvSpPr>
            <p:cNvPr id="63" name="Oval 130"/>
            <p:cNvSpPr>
              <a:spLocks noChangeArrowheads="1"/>
            </p:cNvSpPr>
            <p:nvPr/>
          </p:nvSpPr>
          <p:spPr bwMode="auto">
            <a:xfrm>
              <a:off x="7901677" y="3581400"/>
              <a:ext cx="287337" cy="287338"/>
            </a:xfrm>
            <a:prstGeom prst="ellipse">
              <a:avLst/>
            </a:prstGeom>
            <a:solidFill>
              <a:srgbClr val="FFFFFF"/>
            </a:solidFill>
            <a:ln w="12700">
              <a:solidFill>
                <a:schemeClr val="tx1"/>
              </a:solidFill>
              <a:round/>
              <a:headEnd/>
              <a:tailEnd/>
            </a:ln>
            <a:effectLst/>
          </p:spPr>
          <p:txBody>
            <a:bodyPr wrap="none" anchor="ctr"/>
            <a:lstStyle/>
            <a:p>
              <a:endParaRPr lang="en-US"/>
            </a:p>
          </p:txBody>
        </p:sp>
        <p:sp>
          <p:nvSpPr>
            <p:cNvPr id="70" name="Oval 129"/>
            <p:cNvSpPr>
              <a:spLocks noChangeArrowheads="1"/>
            </p:cNvSpPr>
            <p:nvPr/>
          </p:nvSpPr>
          <p:spPr bwMode="auto">
            <a:xfrm>
              <a:off x="5864160" y="3576639"/>
              <a:ext cx="287337" cy="287337"/>
            </a:xfrm>
            <a:prstGeom prst="ellipse">
              <a:avLst/>
            </a:prstGeom>
            <a:solidFill>
              <a:schemeClr val="tx1"/>
            </a:solidFill>
            <a:ln w="12700">
              <a:solidFill>
                <a:schemeClr val="tx1"/>
              </a:solidFill>
              <a:round/>
              <a:headEnd/>
              <a:tailEnd/>
            </a:ln>
            <a:effectLst/>
          </p:spPr>
          <p:txBody>
            <a:bodyPr wrap="none" anchor="ctr"/>
            <a:lstStyle/>
            <a:p>
              <a:endParaRPr lang="en-US"/>
            </a:p>
          </p:txBody>
        </p:sp>
        <p:sp>
          <p:nvSpPr>
            <p:cNvPr id="51" name="Oval 129"/>
            <p:cNvSpPr>
              <a:spLocks noChangeArrowheads="1"/>
            </p:cNvSpPr>
            <p:nvPr/>
          </p:nvSpPr>
          <p:spPr bwMode="auto">
            <a:xfrm>
              <a:off x="7214286" y="3576639"/>
              <a:ext cx="287337" cy="287337"/>
            </a:xfrm>
            <a:prstGeom prst="ellipse">
              <a:avLst/>
            </a:prstGeom>
            <a:solidFill>
              <a:schemeClr val="tx1"/>
            </a:solidFill>
            <a:ln w="12700">
              <a:solidFill>
                <a:schemeClr val="tx1"/>
              </a:solidFill>
              <a:round/>
              <a:headEnd/>
              <a:tailEnd/>
            </a:ln>
            <a:effectLst/>
          </p:spPr>
          <p:txBody>
            <a:bodyPr wrap="none" anchor="ctr"/>
            <a:lstStyle/>
            <a:p>
              <a:endParaRPr lang="en-US"/>
            </a:p>
          </p:txBody>
        </p:sp>
        <p:sp>
          <p:nvSpPr>
            <p:cNvPr id="56" name="Oval 130"/>
            <p:cNvSpPr>
              <a:spLocks noChangeArrowheads="1"/>
            </p:cNvSpPr>
            <p:nvPr/>
          </p:nvSpPr>
          <p:spPr bwMode="auto">
            <a:xfrm>
              <a:off x="6539223" y="3581400"/>
              <a:ext cx="287337" cy="287338"/>
            </a:xfrm>
            <a:prstGeom prst="ellipse">
              <a:avLst/>
            </a:prstGeom>
            <a:solidFill>
              <a:srgbClr val="FFFFFF"/>
            </a:solidFill>
            <a:ln w="12700">
              <a:solidFill>
                <a:schemeClr val="tx1"/>
              </a:solidFill>
              <a:round/>
              <a:headEnd/>
              <a:tailEnd/>
            </a:ln>
            <a:effectLst/>
          </p:spPr>
          <p:txBody>
            <a:bodyPr wrap="none" anchor="ctr"/>
            <a:lstStyle/>
            <a:p>
              <a:endParaRPr lang="en-US"/>
            </a:p>
          </p:txBody>
        </p:sp>
      </p:grpSp>
    </p:spTree>
    <p:extLst>
      <p:ext uri="{BB962C8B-B14F-4D97-AF65-F5344CB8AC3E}">
        <p14:creationId xmlns:p14="http://schemas.microsoft.com/office/powerpoint/2010/main" val="352800014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ubtitle 8"/>
          <p:cNvSpPr>
            <a:spLocks noGrp="1"/>
          </p:cNvSpPr>
          <p:nvPr>
            <p:ph type="subTitle" idx="1"/>
          </p:nvPr>
        </p:nvSpPr>
        <p:spPr>
          <a:xfrm>
            <a:off x="28814" y="2288888"/>
            <a:ext cx="4002403" cy="1200329"/>
          </a:xfrm>
        </p:spPr>
        <p:txBody>
          <a:bodyPr/>
          <a:lstStyle/>
          <a:p>
            <a:pPr algn="ctr"/>
            <a:r>
              <a:rPr lang="en-US" sz="2400" i="1" dirty="0" smtClean="0"/>
              <a:t>“These are the children with the greatest needs.”</a:t>
            </a:r>
            <a:endParaRPr lang="en-US" sz="2400" i="1" dirty="0"/>
          </a:p>
        </p:txBody>
      </p:sp>
      <p:sp>
        <p:nvSpPr>
          <p:cNvPr id="5" name="Title 4"/>
          <p:cNvSpPr>
            <a:spLocks noGrp="1"/>
          </p:cNvSpPr>
          <p:nvPr>
            <p:ph type="title"/>
          </p:nvPr>
        </p:nvSpPr>
        <p:spPr>
          <a:xfrm>
            <a:off x="2462529" y="73143"/>
            <a:ext cx="5985723" cy="897666"/>
          </a:xfrm>
        </p:spPr>
        <p:txBody>
          <a:bodyPr/>
          <a:lstStyle/>
          <a:p>
            <a:r>
              <a:rPr lang="en-US" sz="3200" dirty="0" smtClean="0"/>
              <a:t>Andrea Washington</a:t>
            </a:r>
            <a:endParaRPr lang="en-US" sz="3200" dirty="0"/>
          </a:p>
        </p:txBody>
      </p:sp>
      <p:sp>
        <p:nvSpPr>
          <p:cNvPr id="11" name="Subtitle 8"/>
          <p:cNvSpPr txBox="1">
            <a:spLocks/>
          </p:cNvSpPr>
          <p:nvPr/>
        </p:nvSpPr>
        <p:spPr>
          <a:xfrm>
            <a:off x="28814" y="3121284"/>
            <a:ext cx="4085986" cy="3354765"/>
          </a:xfrm>
          <a:prstGeom prst="rect">
            <a:avLst/>
          </a:prstGeom>
        </p:spPr>
        <p:txBody>
          <a:bodyPr vert="horz" wrap="square" lIns="91440" tIns="45720" rIns="91440" bIns="45720" rtlCol="0">
            <a:spAutoFit/>
          </a:bodyPr>
          <a:lstStyle>
            <a:lvl1pPr marL="0" indent="0" algn="l" defTabSz="457200" rtl="0" eaLnBrk="1" latinLnBrk="0" hangingPunct="1">
              <a:spcBef>
                <a:spcPts val="600"/>
              </a:spcBef>
              <a:buSzPct val="90000"/>
              <a:buFont typeface="Wingdings 3" pitchFamily="18" charset="2"/>
              <a:buNone/>
              <a:defRPr sz="2800" kern="1200">
                <a:solidFill>
                  <a:schemeClr val="bg1"/>
                </a:solidFill>
                <a:latin typeface="Georgia"/>
                <a:ea typeface="+mn-ea"/>
                <a:cs typeface="+mn-cs"/>
              </a:defRPr>
            </a:lvl1pPr>
            <a:lvl2pPr marL="457200" indent="0" algn="ctr" defTabSz="457200" rtl="0" eaLnBrk="1" latinLnBrk="0" hangingPunct="1">
              <a:spcBef>
                <a:spcPts val="400"/>
              </a:spcBef>
              <a:buSzPct val="100000"/>
              <a:buFont typeface="Wingdings" charset="2"/>
              <a:buNone/>
              <a:defRPr sz="2400" kern="1200">
                <a:solidFill>
                  <a:schemeClr val="tx1">
                    <a:tint val="75000"/>
                  </a:schemeClr>
                </a:solidFill>
                <a:latin typeface="Georgia"/>
                <a:ea typeface="+mn-ea"/>
                <a:cs typeface="+mn-cs"/>
              </a:defRPr>
            </a:lvl2pPr>
            <a:lvl3pPr marL="914400" indent="0" algn="ctr" defTabSz="457200" rtl="0" eaLnBrk="1" latinLnBrk="0" hangingPunct="1">
              <a:spcBef>
                <a:spcPts val="300"/>
              </a:spcBef>
              <a:buFont typeface="Lucida Grande"/>
              <a:buNone/>
              <a:tabLst/>
              <a:defRPr sz="2000" kern="1200">
                <a:solidFill>
                  <a:schemeClr val="tx1">
                    <a:tint val="75000"/>
                  </a:schemeClr>
                </a:solidFill>
                <a:latin typeface="Georgia"/>
                <a:ea typeface="+mn-ea"/>
                <a:cs typeface="+mn-cs"/>
              </a:defRPr>
            </a:lvl3pPr>
            <a:lvl4pPr marL="1371600" indent="0" algn="ctr" defTabSz="457200" rtl="0" eaLnBrk="1" latinLnBrk="0" hangingPunct="1">
              <a:spcBef>
                <a:spcPct val="20000"/>
              </a:spcBef>
              <a:buFont typeface="Arial"/>
              <a:buNone/>
              <a:defRPr sz="1800" kern="1200">
                <a:solidFill>
                  <a:schemeClr val="tx1">
                    <a:tint val="75000"/>
                  </a:schemeClr>
                </a:solidFill>
                <a:latin typeface="Georgia"/>
                <a:ea typeface="+mn-ea"/>
                <a:cs typeface="+mn-cs"/>
              </a:defRPr>
            </a:lvl4pPr>
            <a:lvl5pPr marL="1828800" indent="0" algn="ctr" defTabSz="457200" rtl="0" eaLnBrk="1" latinLnBrk="0" hangingPunct="1">
              <a:spcBef>
                <a:spcPct val="20000"/>
              </a:spcBef>
              <a:buFont typeface="Arial"/>
              <a:buNone/>
              <a:defRPr sz="1800" kern="1200">
                <a:solidFill>
                  <a:schemeClr val="tx1">
                    <a:tint val="75000"/>
                  </a:schemeClr>
                </a:solidFill>
                <a:latin typeface="Georgia"/>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r>
              <a:rPr lang="en-US" sz="1600" b="1" dirty="0" smtClean="0">
                <a:solidFill>
                  <a:srgbClr val="00565B"/>
                </a:solidFill>
              </a:rPr>
              <a:t>Occupation: </a:t>
            </a:r>
            <a:r>
              <a:rPr lang="en-US" sz="1400" dirty="0" smtClean="0">
                <a:solidFill>
                  <a:srgbClr val="00565B"/>
                </a:solidFill>
              </a:rPr>
              <a:t>Caseworker (Private Contractor)</a:t>
            </a:r>
            <a:endParaRPr lang="en-US" sz="1400" dirty="0" smtClean="0">
              <a:solidFill>
                <a:srgbClr val="00565B"/>
              </a:solidFill>
            </a:endParaRPr>
          </a:p>
          <a:p>
            <a:r>
              <a:rPr lang="en-US" sz="1600" b="1" dirty="0" smtClean="0">
                <a:solidFill>
                  <a:srgbClr val="00565B"/>
                </a:solidFill>
              </a:rPr>
              <a:t>Status: </a:t>
            </a:r>
            <a:r>
              <a:rPr lang="en-US" sz="1400" dirty="0" smtClean="0">
                <a:solidFill>
                  <a:srgbClr val="00565B"/>
                </a:solidFill>
              </a:rPr>
              <a:t>Single</a:t>
            </a:r>
          </a:p>
          <a:p>
            <a:r>
              <a:rPr lang="en-US" sz="1600" b="1" dirty="0" smtClean="0">
                <a:solidFill>
                  <a:srgbClr val="00565B"/>
                </a:solidFill>
              </a:rPr>
              <a:t>Age: </a:t>
            </a:r>
            <a:r>
              <a:rPr lang="en-US" sz="1400" dirty="0" smtClean="0">
                <a:solidFill>
                  <a:srgbClr val="00565B"/>
                </a:solidFill>
              </a:rPr>
              <a:t>25</a:t>
            </a:r>
          </a:p>
          <a:p>
            <a:r>
              <a:rPr lang="en-US" sz="1600" b="1" dirty="0" smtClean="0">
                <a:solidFill>
                  <a:srgbClr val="00565B"/>
                </a:solidFill>
              </a:rPr>
              <a:t>Bio</a:t>
            </a:r>
            <a:r>
              <a:rPr lang="en-US" sz="1600" b="1" dirty="0" smtClean="0">
                <a:solidFill>
                  <a:srgbClr val="00565B"/>
                </a:solidFill>
              </a:rPr>
              <a:t>: </a:t>
            </a:r>
            <a:r>
              <a:rPr lang="en-US" sz="1400" dirty="0" smtClean="0">
                <a:solidFill>
                  <a:srgbClr val="00565B"/>
                </a:solidFill>
              </a:rPr>
              <a:t>Andrea has served as a caseworker for a private company contractin</a:t>
            </a:r>
            <a:r>
              <a:rPr lang="en-US" sz="1400" dirty="0" smtClean="0">
                <a:solidFill>
                  <a:srgbClr val="00565B"/>
                </a:solidFill>
              </a:rPr>
              <a:t>g to the State of Mississippi for two years. She is passionate about her job and spends long hours finding resources for the families she supports. She often works with children who have experienced trauma and have special needs for their placements.</a:t>
            </a:r>
            <a:endParaRPr lang="en-US" sz="1400" dirty="0" smtClean="0">
              <a:solidFill>
                <a:srgbClr val="00565B"/>
              </a:solidFill>
            </a:endParaRPr>
          </a:p>
          <a:p>
            <a:r>
              <a:rPr lang="en-US" sz="1600" b="1" dirty="0" smtClean="0">
                <a:solidFill>
                  <a:srgbClr val="00565B"/>
                </a:solidFill>
              </a:rPr>
              <a:t>Knowledge Base:</a:t>
            </a:r>
            <a:r>
              <a:rPr lang="en-US" sz="1600" dirty="0" smtClean="0">
                <a:solidFill>
                  <a:srgbClr val="00565B"/>
                </a:solidFill>
              </a:rPr>
              <a:t> </a:t>
            </a:r>
            <a:r>
              <a:rPr lang="en-US" sz="1400" dirty="0" smtClean="0">
                <a:solidFill>
                  <a:srgbClr val="00565B"/>
                </a:solidFill>
              </a:rPr>
              <a:t>MSW, mental health and substance abuse, child development, special needs education, speech therapy</a:t>
            </a:r>
            <a:endParaRPr lang="en-US" sz="1400" dirty="0"/>
          </a:p>
        </p:txBody>
      </p:sp>
      <p:pic>
        <p:nvPicPr>
          <p:cNvPr id="15" name="Picture 14"/>
          <p:cNvPicPr>
            <a:picLocks noChangeAspect="1"/>
          </p:cNvPicPr>
          <p:nvPr/>
        </p:nvPicPr>
        <p:blipFill>
          <a:blip r:embed="rId2"/>
          <a:stretch>
            <a:fillRect/>
          </a:stretch>
        </p:blipFill>
        <p:spPr>
          <a:xfrm>
            <a:off x="228585" y="381000"/>
            <a:ext cx="1879192" cy="1677718"/>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
        <p:nvSpPr>
          <p:cNvPr id="7" name="Subtitle 8"/>
          <p:cNvSpPr txBox="1">
            <a:spLocks/>
          </p:cNvSpPr>
          <p:nvPr/>
        </p:nvSpPr>
        <p:spPr>
          <a:xfrm>
            <a:off x="4114801" y="3999399"/>
            <a:ext cx="4991782" cy="2477601"/>
          </a:xfrm>
          <a:prstGeom prst="rect">
            <a:avLst/>
          </a:prstGeom>
        </p:spPr>
        <p:txBody>
          <a:bodyPr vert="horz" wrap="square" lIns="91440" tIns="45720" rIns="91440" bIns="45720" rtlCol="0">
            <a:spAutoFit/>
          </a:bodyPr>
          <a:lstStyle>
            <a:lvl1pPr marL="0" indent="0" algn="l" defTabSz="457200" rtl="0" eaLnBrk="1" latinLnBrk="0" hangingPunct="1">
              <a:spcBef>
                <a:spcPts val="600"/>
              </a:spcBef>
              <a:buSzPct val="90000"/>
              <a:buFont typeface="Wingdings 3" pitchFamily="18" charset="2"/>
              <a:buNone/>
              <a:defRPr sz="2800" kern="1200">
                <a:solidFill>
                  <a:schemeClr val="bg1"/>
                </a:solidFill>
                <a:latin typeface="Georgia"/>
                <a:ea typeface="+mn-ea"/>
                <a:cs typeface="+mn-cs"/>
              </a:defRPr>
            </a:lvl1pPr>
            <a:lvl2pPr marL="457200" indent="0" algn="ctr" defTabSz="457200" rtl="0" eaLnBrk="1" latinLnBrk="0" hangingPunct="1">
              <a:spcBef>
                <a:spcPts val="400"/>
              </a:spcBef>
              <a:buSzPct val="100000"/>
              <a:buFont typeface="Wingdings" charset="2"/>
              <a:buNone/>
              <a:defRPr sz="2400" kern="1200">
                <a:solidFill>
                  <a:schemeClr val="tx1">
                    <a:tint val="75000"/>
                  </a:schemeClr>
                </a:solidFill>
                <a:latin typeface="Georgia"/>
                <a:ea typeface="+mn-ea"/>
                <a:cs typeface="+mn-cs"/>
              </a:defRPr>
            </a:lvl2pPr>
            <a:lvl3pPr marL="914400" indent="0" algn="ctr" defTabSz="457200" rtl="0" eaLnBrk="1" latinLnBrk="0" hangingPunct="1">
              <a:spcBef>
                <a:spcPts val="300"/>
              </a:spcBef>
              <a:buFont typeface="Lucida Grande"/>
              <a:buNone/>
              <a:tabLst/>
              <a:defRPr sz="2000" kern="1200">
                <a:solidFill>
                  <a:schemeClr val="tx1">
                    <a:tint val="75000"/>
                  </a:schemeClr>
                </a:solidFill>
                <a:latin typeface="Georgia"/>
                <a:ea typeface="+mn-ea"/>
                <a:cs typeface="+mn-cs"/>
              </a:defRPr>
            </a:lvl3pPr>
            <a:lvl4pPr marL="1371600" indent="0" algn="ctr" defTabSz="457200" rtl="0" eaLnBrk="1" latinLnBrk="0" hangingPunct="1">
              <a:spcBef>
                <a:spcPct val="20000"/>
              </a:spcBef>
              <a:buFont typeface="Arial"/>
              <a:buNone/>
              <a:defRPr sz="1800" kern="1200">
                <a:solidFill>
                  <a:schemeClr val="tx1">
                    <a:tint val="75000"/>
                  </a:schemeClr>
                </a:solidFill>
                <a:latin typeface="Georgia"/>
                <a:ea typeface="+mn-ea"/>
                <a:cs typeface="+mn-cs"/>
              </a:defRPr>
            </a:lvl4pPr>
            <a:lvl5pPr marL="1828800" indent="0" algn="ctr" defTabSz="457200" rtl="0" eaLnBrk="1" latinLnBrk="0" hangingPunct="1">
              <a:spcBef>
                <a:spcPct val="20000"/>
              </a:spcBef>
              <a:buFont typeface="Arial"/>
              <a:buNone/>
              <a:defRPr sz="1800" kern="1200">
                <a:solidFill>
                  <a:schemeClr val="tx1">
                    <a:tint val="75000"/>
                  </a:schemeClr>
                </a:solidFill>
                <a:latin typeface="Georgia"/>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r>
              <a:rPr lang="en-US" sz="1600" b="1" dirty="0" smtClean="0">
                <a:solidFill>
                  <a:srgbClr val="00565B"/>
                </a:solidFill>
              </a:rPr>
              <a:t>Goals</a:t>
            </a:r>
          </a:p>
          <a:p>
            <a:pPr marL="285750" indent="-285750">
              <a:buFont typeface="Arial" panose="020B0604020202020204" pitchFamily="34" charset="0"/>
              <a:buChar char="•"/>
            </a:pPr>
            <a:r>
              <a:rPr lang="en-US" sz="1400" dirty="0" smtClean="0">
                <a:solidFill>
                  <a:srgbClr val="00565B"/>
                </a:solidFill>
              </a:rPr>
              <a:t>To </a:t>
            </a:r>
            <a:r>
              <a:rPr lang="en-US" sz="1400" dirty="0" smtClean="0">
                <a:solidFill>
                  <a:srgbClr val="00565B"/>
                </a:solidFill>
              </a:rPr>
              <a:t>ensure</a:t>
            </a:r>
            <a:r>
              <a:rPr lang="en-US" sz="1400" dirty="0" smtClean="0">
                <a:solidFill>
                  <a:srgbClr val="00565B"/>
                </a:solidFill>
              </a:rPr>
              <a:t> a stable and safe environment for the children for whom she is responsible</a:t>
            </a:r>
            <a:endParaRPr lang="en-US" sz="1400" dirty="0" smtClean="0">
              <a:solidFill>
                <a:srgbClr val="00565B"/>
              </a:solidFill>
            </a:endParaRPr>
          </a:p>
          <a:p>
            <a:pPr marL="285750" indent="-285750">
              <a:buFont typeface="Arial" panose="020B0604020202020204" pitchFamily="34" charset="0"/>
              <a:buChar char="•"/>
            </a:pPr>
            <a:r>
              <a:rPr lang="en-US" sz="1400" dirty="0" smtClean="0">
                <a:solidFill>
                  <a:srgbClr val="00565B"/>
                </a:solidFill>
              </a:rPr>
              <a:t>To </a:t>
            </a:r>
            <a:r>
              <a:rPr lang="en-US" sz="1400" dirty="0" smtClean="0">
                <a:solidFill>
                  <a:srgbClr val="00565B"/>
                </a:solidFill>
              </a:rPr>
              <a:t>provide resources to the foster families she works with so they will feel supported and stay in the foster system</a:t>
            </a:r>
            <a:endParaRPr lang="en-US" sz="1400" dirty="0" smtClean="0">
              <a:solidFill>
                <a:srgbClr val="00565B"/>
              </a:solidFill>
            </a:endParaRPr>
          </a:p>
          <a:p>
            <a:r>
              <a:rPr lang="en-US" sz="1600" b="1" dirty="0" smtClean="0">
                <a:solidFill>
                  <a:srgbClr val="00565B"/>
                </a:solidFill>
              </a:rPr>
              <a:t>Frustrations</a:t>
            </a:r>
            <a:endParaRPr lang="en-US" sz="1600" b="1" dirty="0" smtClean="0">
              <a:solidFill>
                <a:srgbClr val="00565B"/>
              </a:solidFill>
            </a:endParaRPr>
          </a:p>
          <a:p>
            <a:pPr marL="285750" indent="-285750">
              <a:buFont typeface="Arial" panose="020B0604020202020204" pitchFamily="34" charset="0"/>
              <a:buChar char="•"/>
            </a:pPr>
            <a:r>
              <a:rPr lang="en-US" sz="1400" dirty="0" smtClean="0">
                <a:solidFill>
                  <a:srgbClr val="00565B"/>
                </a:solidFill>
              </a:rPr>
              <a:t>Identifying facilities capable of providing special services</a:t>
            </a:r>
            <a:endParaRPr lang="en-US" sz="1400" dirty="0" smtClean="0">
              <a:solidFill>
                <a:srgbClr val="00565B"/>
              </a:solidFill>
            </a:endParaRPr>
          </a:p>
          <a:p>
            <a:pPr marL="285750" indent="-285750">
              <a:buFont typeface="Arial" panose="020B0604020202020204" pitchFamily="34" charset="0"/>
              <a:buChar char="•"/>
            </a:pPr>
            <a:r>
              <a:rPr lang="en-US" sz="1400" dirty="0" smtClean="0">
                <a:solidFill>
                  <a:srgbClr val="00565B"/>
                </a:solidFill>
              </a:rPr>
              <a:t>Having to toggle between different websites to get all of the information she needs</a:t>
            </a:r>
            <a:endParaRPr lang="en-US" sz="1400" dirty="0" smtClean="0">
              <a:solidFill>
                <a:srgbClr val="00565B"/>
              </a:solidFill>
            </a:endParaRPr>
          </a:p>
        </p:txBody>
      </p:sp>
      <p:graphicFrame>
        <p:nvGraphicFramePr>
          <p:cNvPr id="2" name="Table 1"/>
          <p:cNvGraphicFramePr>
            <a:graphicFrameLocks noGrp="1"/>
          </p:cNvGraphicFramePr>
          <p:nvPr>
            <p:extLst>
              <p:ext uri="{D42A27DB-BD31-4B8C-83A1-F6EECF244321}">
                <p14:modId xmlns:p14="http://schemas.microsoft.com/office/powerpoint/2010/main" val="1694414019"/>
              </p:ext>
            </p:extLst>
          </p:nvPr>
        </p:nvGraphicFramePr>
        <p:xfrm>
          <a:off x="4659549" y="2888024"/>
          <a:ext cx="4068612" cy="1010920"/>
        </p:xfrm>
        <a:graphic>
          <a:graphicData uri="http://schemas.openxmlformats.org/drawingml/2006/table">
            <a:tbl>
              <a:tblPr>
                <a:tableStyleId>{616DA210-FB5B-4158-B5E0-FEB733F419BA}</a:tableStyleId>
              </a:tblPr>
              <a:tblGrid>
                <a:gridCol w="678102"/>
                <a:gridCol w="678102"/>
                <a:gridCol w="678102"/>
                <a:gridCol w="678102"/>
                <a:gridCol w="678102"/>
                <a:gridCol w="678102"/>
              </a:tblGrid>
              <a:tr h="370840">
                <a:tc>
                  <a:txBody>
                    <a:bodyPr/>
                    <a:lstStyle/>
                    <a:p>
                      <a:pPr algn="ctr"/>
                      <a:r>
                        <a:rPr lang="en-US" dirty="0" smtClean="0"/>
                        <a:t>PC</a:t>
                      </a:r>
                      <a:endParaRPr lang="en-US" dirty="0"/>
                    </a:p>
                  </a:txBody>
                  <a:tcPr anchor="ctr">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smtClean="0"/>
                        <a:t>Mobile Phone</a:t>
                      </a:r>
                      <a:endParaRPr 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Web</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smtClean="0"/>
                        <a:t>Tablet</a:t>
                      </a:r>
                      <a:endParaRPr 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smtClean="0"/>
                        <a:t>Mobile Apps</a:t>
                      </a:r>
                      <a:endParaRPr 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smtClean="0"/>
                        <a:t>Public Access PCs</a:t>
                      </a:r>
                      <a:endParaRPr lang="en-US" sz="1200" dirty="0"/>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pPr algn="ctr"/>
                      <a:endParaRPr lang="en-US" dirty="0"/>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r>
            </a:tbl>
          </a:graphicData>
        </a:graphic>
      </p:graphicFrame>
      <p:sp>
        <p:nvSpPr>
          <p:cNvPr id="42" name="Subtitle 8"/>
          <p:cNvSpPr txBox="1">
            <a:spLocks/>
          </p:cNvSpPr>
          <p:nvPr/>
        </p:nvSpPr>
        <p:spPr>
          <a:xfrm>
            <a:off x="4562053" y="2576873"/>
            <a:ext cx="3886200" cy="338554"/>
          </a:xfrm>
          <a:prstGeom prst="rect">
            <a:avLst/>
          </a:prstGeom>
        </p:spPr>
        <p:txBody>
          <a:bodyPr vert="horz" wrap="square" lIns="91440" tIns="45720" rIns="91440" bIns="45720" rtlCol="0">
            <a:spAutoFit/>
          </a:bodyPr>
          <a:lstStyle>
            <a:lvl1pPr marL="0" indent="0" algn="l" defTabSz="457200" rtl="0" eaLnBrk="1" latinLnBrk="0" hangingPunct="1">
              <a:spcBef>
                <a:spcPts val="600"/>
              </a:spcBef>
              <a:buSzPct val="90000"/>
              <a:buFont typeface="Wingdings 3" pitchFamily="18" charset="2"/>
              <a:buNone/>
              <a:defRPr sz="2800" kern="1200">
                <a:solidFill>
                  <a:schemeClr val="bg1"/>
                </a:solidFill>
                <a:latin typeface="Georgia"/>
                <a:ea typeface="+mn-ea"/>
                <a:cs typeface="+mn-cs"/>
              </a:defRPr>
            </a:lvl1pPr>
            <a:lvl2pPr marL="457200" indent="0" algn="ctr" defTabSz="457200" rtl="0" eaLnBrk="1" latinLnBrk="0" hangingPunct="1">
              <a:spcBef>
                <a:spcPts val="400"/>
              </a:spcBef>
              <a:buSzPct val="100000"/>
              <a:buFont typeface="Wingdings" charset="2"/>
              <a:buNone/>
              <a:defRPr sz="2400" kern="1200">
                <a:solidFill>
                  <a:schemeClr val="tx1">
                    <a:tint val="75000"/>
                  </a:schemeClr>
                </a:solidFill>
                <a:latin typeface="Georgia"/>
                <a:ea typeface="+mn-ea"/>
                <a:cs typeface="+mn-cs"/>
              </a:defRPr>
            </a:lvl2pPr>
            <a:lvl3pPr marL="914400" indent="0" algn="ctr" defTabSz="457200" rtl="0" eaLnBrk="1" latinLnBrk="0" hangingPunct="1">
              <a:spcBef>
                <a:spcPts val="300"/>
              </a:spcBef>
              <a:buFont typeface="Lucida Grande"/>
              <a:buNone/>
              <a:tabLst/>
              <a:defRPr sz="2000" kern="1200">
                <a:solidFill>
                  <a:schemeClr val="tx1">
                    <a:tint val="75000"/>
                  </a:schemeClr>
                </a:solidFill>
                <a:latin typeface="Georgia"/>
                <a:ea typeface="+mn-ea"/>
                <a:cs typeface="+mn-cs"/>
              </a:defRPr>
            </a:lvl3pPr>
            <a:lvl4pPr marL="1371600" indent="0" algn="ctr" defTabSz="457200" rtl="0" eaLnBrk="1" latinLnBrk="0" hangingPunct="1">
              <a:spcBef>
                <a:spcPct val="20000"/>
              </a:spcBef>
              <a:buFont typeface="Arial"/>
              <a:buNone/>
              <a:defRPr sz="1800" kern="1200">
                <a:solidFill>
                  <a:schemeClr val="tx1">
                    <a:tint val="75000"/>
                  </a:schemeClr>
                </a:solidFill>
                <a:latin typeface="Georgia"/>
                <a:ea typeface="+mn-ea"/>
                <a:cs typeface="+mn-cs"/>
              </a:defRPr>
            </a:lvl4pPr>
            <a:lvl5pPr marL="1828800" indent="0" algn="ctr" defTabSz="457200" rtl="0" eaLnBrk="1" latinLnBrk="0" hangingPunct="1">
              <a:spcBef>
                <a:spcPct val="20000"/>
              </a:spcBef>
              <a:buFont typeface="Arial"/>
              <a:buNone/>
              <a:defRPr sz="1800" kern="1200">
                <a:solidFill>
                  <a:schemeClr val="tx1">
                    <a:tint val="75000"/>
                  </a:schemeClr>
                </a:solidFill>
                <a:latin typeface="Georgia"/>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r>
              <a:rPr lang="en-US" sz="1600" b="1" dirty="0" smtClean="0">
                <a:solidFill>
                  <a:srgbClr val="00565B"/>
                </a:solidFill>
              </a:rPr>
              <a:t>Tools and Accessibility</a:t>
            </a:r>
            <a:endParaRPr lang="en-US" sz="1600" dirty="0" smtClean="0">
              <a:solidFill>
                <a:srgbClr val="00565B"/>
              </a:solidFill>
            </a:endParaRPr>
          </a:p>
        </p:txBody>
      </p:sp>
      <p:grpSp>
        <p:nvGrpSpPr>
          <p:cNvPr id="12" name="Group 11"/>
          <p:cNvGrpSpPr/>
          <p:nvPr/>
        </p:nvGrpSpPr>
        <p:grpSpPr>
          <a:xfrm>
            <a:off x="4497294" y="1057679"/>
            <a:ext cx="4230868" cy="1458320"/>
            <a:chOff x="3946586" y="1057679"/>
            <a:chExt cx="4851425" cy="1458320"/>
          </a:xfrm>
        </p:grpSpPr>
        <p:grpSp>
          <p:nvGrpSpPr>
            <p:cNvPr id="47" name="Group 46"/>
            <p:cNvGrpSpPr/>
            <p:nvPr/>
          </p:nvGrpSpPr>
          <p:grpSpPr>
            <a:xfrm>
              <a:off x="4220845" y="1374400"/>
              <a:ext cx="4577166" cy="225712"/>
              <a:chOff x="4220845" y="1295312"/>
              <a:chExt cx="4577166" cy="225712"/>
            </a:xfrm>
          </p:grpSpPr>
          <p:sp>
            <p:nvSpPr>
              <p:cNvPr id="10" name="Oval 9"/>
              <p:cNvSpPr/>
              <p:nvPr/>
            </p:nvSpPr>
            <p:spPr>
              <a:xfrm>
                <a:off x="8572299" y="1295312"/>
                <a:ext cx="225712" cy="225712"/>
              </a:xfrm>
              <a:prstGeom prst="ellipse">
                <a:avLst/>
              </a:prstGeom>
              <a:solidFill>
                <a:schemeClr val="bg2">
                  <a:lumMod val="65000"/>
                </a:schemeClr>
              </a:solidFill>
              <a:ln>
                <a:solidFill>
                  <a:schemeClr val="bg2">
                    <a:lumMod val="6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8" name="Rectangle 7"/>
              <p:cNvSpPr/>
              <p:nvPr/>
            </p:nvSpPr>
            <p:spPr>
              <a:xfrm>
                <a:off x="4220845" y="1295312"/>
                <a:ext cx="4484804" cy="225712"/>
              </a:xfrm>
              <a:prstGeom prst="rect">
                <a:avLst/>
              </a:prstGeom>
              <a:solidFill>
                <a:schemeClr val="bg2">
                  <a:lumMod val="65000"/>
                </a:schemeClr>
              </a:solidFill>
              <a:ln>
                <a:solidFill>
                  <a:schemeClr val="bg2">
                    <a:lumMod val="6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sz="1400" dirty="0">
                  <a:solidFill>
                    <a:schemeClr val="bg2"/>
                  </a:solidFill>
                </a:endParaRPr>
              </a:p>
            </p:txBody>
          </p:sp>
        </p:grpSp>
        <p:sp>
          <p:nvSpPr>
            <p:cNvPr id="16" name="Oval 15"/>
            <p:cNvSpPr/>
            <p:nvPr/>
          </p:nvSpPr>
          <p:spPr>
            <a:xfrm>
              <a:off x="4051300" y="1374400"/>
              <a:ext cx="225712" cy="225712"/>
            </a:xfrm>
            <a:prstGeom prst="ellipse">
              <a:avLst/>
            </a:prstGeom>
            <a:solidFill>
              <a:srgbClr val="00565B"/>
            </a:solidFill>
            <a:ln>
              <a:solidFill>
                <a:srgbClr val="00565B"/>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14" name="Rectangle 13"/>
            <p:cNvSpPr/>
            <p:nvPr/>
          </p:nvSpPr>
          <p:spPr>
            <a:xfrm>
              <a:off x="4184649" y="1374400"/>
              <a:ext cx="3269953" cy="225711"/>
            </a:xfrm>
            <a:prstGeom prst="rect">
              <a:avLst/>
            </a:prstGeom>
            <a:solidFill>
              <a:srgbClr val="00565B"/>
            </a:solidFill>
            <a:ln>
              <a:solidFill>
                <a:srgbClr val="00565B"/>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400" dirty="0" smtClean="0">
                  <a:solidFill>
                    <a:schemeClr val="bg2"/>
                  </a:solidFill>
                </a:rPr>
                <a:t>Quality</a:t>
              </a:r>
              <a:endParaRPr lang="en-US" sz="1400" dirty="0">
                <a:solidFill>
                  <a:schemeClr val="bg2"/>
                </a:solidFill>
              </a:endParaRPr>
            </a:p>
          </p:txBody>
        </p:sp>
        <p:grpSp>
          <p:nvGrpSpPr>
            <p:cNvPr id="48" name="Group 47"/>
            <p:cNvGrpSpPr/>
            <p:nvPr/>
          </p:nvGrpSpPr>
          <p:grpSpPr>
            <a:xfrm>
              <a:off x="4220845" y="1679201"/>
              <a:ext cx="4577166" cy="225712"/>
              <a:chOff x="4220845" y="1715156"/>
              <a:chExt cx="4577166" cy="225712"/>
            </a:xfrm>
          </p:grpSpPr>
          <p:sp>
            <p:nvSpPr>
              <p:cNvPr id="18" name="Oval 17"/>
              <p:cNvSpPr/>
              <p:nvPr/>
            </p:nvSpPr>
            <p:spPr>
              <a:xfrm>
                <a:off x="8572299" y="1715156"/>
                <a:ext cx="225712" cy="225712"/>
              </a:xfrm>
              <a:prstGeom prst="ellipse">
                <a:avLst/>
              </a:prstGeom>
              <a:solidFill>
                <a:schemeClr val="bg2">
                  <a:lumMod val="65000"/>
                </a:schemeClr>
              </a:solidFill>
              <a:ln>
                <a:solidFill>
                  <a:schemeClr val="bg2">
                    <a:lumMod val="6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19" name="Rectangle 18"/>
              <p:cNvSpPr/>
              <p:nvPr/>
            </p:nvSpPr>
            <p:spPr>
              <a:xfrm>
                <a:off x="4220845" y="1715156"/>
                <a:ext cx="4484804" cy="225712"/>
              </a:xfrm>
              <a:prstGeom prst="rect">
                <a:avLst/>
              </a:prstGeom>
              <a:solidFill>
                <a:schemeClr val="bg2">
                  <a:lumMod val="65000"/>
                </a:schemeClr>
              </a:solidFill>
              <a:ln>
                <a:solidFill>
                  <a:schemeClr val="bg2">
                    <a:lumMod val="6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sz="1400" dirty="0">
                  <a:solidFill>
                    <a:schemeClr val="bg2"/>
                  </a:solidFill>
                </a:endParaRPr>
              </a:p>
            </p:txBody>
          </p:sp>
        </p:grpSp>
        <p:sp>
          <p:nvSpPr>
            <p:cNvPr id="20" name="Oval 19"/>
            <p:cNvSpPr/>
            <p:nvPr/>
          </p:nvSpPr>
          <p:spPr>
            <a:xfrm>
              <a:off x="4051300" y="1679201"/>
              <a:ext cx="225712" cy="225712"/>
            </a:xfrm>
            <a:prstGeom prst="ellipse">
              <a:avLst/>
            </a:prstGeom>
            <a:solidFill>
              <a:srgbClr val="00565B"/>
            </a:solidFill>
            <a:ln>
              <a:solidFill>
                <a:srgbClr val="00565B"/>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grpSp>
          <p:nvGrpSpPr>
            <p:cNvPr id="49" name="Group 48"/>
            <p:cNvGrpSpPr/>
            <p:nvPr/>
          </p:nvGrpSpPr>
          <p:grpSpPr>
            <a:xfrm>
              <a:off x="4220845" y="1984089"/>
              <a:ext cx="4577166" cy="225712"/>
              <a:chOff x="4220845" y="2135000"/>
              <a:chExt cx="4577166" cy="225712"/>
            </a:xfrm>
          </p:grpSpPr>
          <p:sp>
            <p:nvSpPr>
              <p:cNvPr id="23" name="Oval 22"/>
              <p:cNvSpPr/>
              <p:nvPr/>
            </p:nvSpPr>
            <p:spPr>
              <a:xfrm>
                <a:off x="8572299" y="2135000"/>
                <a:ext cx="225712" cy="225712"/>
              </a:xfrm>
              <a:prstGeom prst="ellipse">
                <a:avLst/>
              </a:prstGeom>
              <a:solidFill>
                <a:schemeClr val="bg2">
                  <a:lumMod val="65000"/>
                </a:schemeClr>
              </a:solidFill>
              <a:ln>
                <a:solidFill>
                  <a:schemeClr val="bg2">
                    <a:lumMod val="6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24" name="Rectangle 23"/>
              <p:cNvSpPr/>
              <p:nvPr/>
            </p:nvSpPr>
            <p:spPr>
              <a:xfrm>
                <a:off x="4220845" y="2135000"/>
                <a:ext cx="4484804" cy="225712"/>
              </a:xfrm>
              <a:prstGeom prst="rect">
                <a:avLst/>
              </a:prstGeom>
              <a:solidFill>
                <a:schemeClr val="bg2">
                  <a:lumMod val="65000"/>
                </a:schemeClr>
              </a:solidFill>
              <a:ln>
                <a:solidFill>
                  <a:schemeClr val="bg2">
                    <a:lumMod val="6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sz="1400" dirty="0">
                  <a:solidFill>
                    <a:schemeClr val="bg2"/>
                  </a:solidFill>
                </a:endParaRPr>
              </a:p>
            </p:txBody>
          </p:sp>
        </p:grpSp>
        <p:sp>
          <p:nvSpPr>
            <p:cNvPr id="26" name="Rectangle 25"/>
            <p:cNvSpPr/>
            <p:nvPr/>
          </p:nvSpPr>
          <p:spPr>
            <a:xfrm>
              <a:off x="4184652" y="2003701"/>
              <a:ext cx="2495875" cy="206099"/>
            </a:xfrm>
            <a:prstGeom prst="rect">
              <a:avLst/>
            </a:prstGeom>
            <a:solidFill>
              <a:srgbClr val="00565B"/>
            </a:solidFill>
            <a:ln>
              <a:solidFill>
                <a:srgbClr val="00565B"/>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400" dirty="0" smtClean="0">
                  <a:solidFill>
                    <a:schemeClr val="bg2"/>
                  </a:solidFill>
                </a:rPr>
                <a:t>Time</a:t>
              </a:r>
              <a:endParaRPr lang="en-US" sz="1400" dirty="0">
                <a:solidFill>
                  <a:schemeClr val="bg2"/>
                </a:solidFill>
              </a:endParaRPr>
            </a:p>
          </p:txBody>
        </p:sp>
        <p:grpSp>
          <p:nvGrpSpPr>
            <p:cNvPr id="50" name="Group 49"/>
            <p:cNvGrpSpPr/>
            <p:nvPr/>
          </p:nvGrpSpPr>
          <p:grpSpPr>
            <a:xfrm>
              <a:off x="4220845" y="2288888"/>
              <a:ext cx="4577166" cy="225712"/>
              <a:chOff x="4220845" y="2554844"/>
              <a:chExt cx="4577166" cy="225712"/>
            </a:xfrm>
          </p:grpSpPr>
          <p:sp>
            <p:nvSpPr>
              <p:cNvPr id="28" name="Oval 27"/>
              <p:cNvSpPr/>
              <p:nvPr/>
            </p:nvSpPr>
            <p:spPr>
              <a:xfrm>
                <a:off x="8572299" y="2554844"/>
                <a:ext cx="225712" cy="225712"/>
              </a:xfrm>
              <a:prstGeom prst="ellipse">
                <a:avLst/>
              </a:prstGeom>
              <a:solidFill>
                <a:schemeClr val="bg2">
                  <a:lumMod val="65000"/>
                </a:schemeClr>
              </a:solidFill>
              <a:ln>
                <a:solidFill>
                  <a:schemeClr val="bg2">
                    <a:lumMod val="6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29" name="Rectangle 28"/>
              <p:cNvSpPr/>
              <p:nvPr/>
            </p:nvSpPr>
            <p:spPr>
              <a:xfrm>
                <a:off x="4220845" y="2554844"/>
                <a:ext cx="4484804" cy="225712"/>
              </a:xfrm>
              <a:prstGeom prst="rect">
                <a:avLst/>
              </a:prstGeom>
              <a:solidFill>
                <a:schemeClr val="bg2">
                  <a:lumMod val="65000"/>
                </a:schemeClr>
              </a:solidFill>
              <a:ln>
                <a:solidFill>
                  <a:schemeClr val="bg2">
                    <a:lumMod val="6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sz="1400" dirty="0">
                  <a:solidFill>
                    <a:schemeClr val="bg2"/>
                  </a:solidFill>
                </a:endParaRPr>
              </a:p>
            </p:txBody>
          </p:sp>
        </p:grpSp>
        <p:sp>
          <p:nvSpPr>
            <p:cNvPr id="30" name="Oval 29"/>
            <p:cNvSpPr/>
            <p:nvPr/>
          </p:nvSpPr>
          <p:spPr>
            <a:xfrm>
              <a:off x="4051300" y="2288888"/>
              <a:ext cx="225712" cy="225712"/>
            </a:xfrm>
            <a:prstGeom prst="ellipse">
              <a:avLst/>
            </a:prstGeom>
            <a:solidFill>
              <a:srgbClr val="00565B"/>
            </a:solidFill>
            <a:ln>
              <a:solidFill>
                <a:srgbClr val="00565B"/>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31" name="Rectangle 30"/>
            <p:cNvSpPr/>
            <p:nvPr/>
          </p:nvSpPr>
          <p:spPr>
            <a:xfrm>
              <a:off x="4179161" y="1699077"/>
              <a:ext cx="2299631" cy="205836"/>
            </a:xfrm>
            <a:prstGeom prst="rect">
              <a:avLst/>
            </a:prstGeom>
            <a:solidFill>
              <a:srgbClr val="00565B"/>
            </a:solidFill>
            <a:ln>
              <a:solidFill>
                <a:srgbClr val="00565B"/>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400" dirty="0" smtClean="0">
                  <a:solidFill>
                    <a:schemeClr val="bg2"/>
                  </a:solidFill>
                </a:rPr>
                <a:t>Location</a:t>
              </a:r>
              <a:endParaRPr lang="en-US" sz="1400" dirty="0">
                <a:solidFill>
                  <a:schemeClr val="bg2"/>
                </a:solidFill>
              </a:endParaRPr>
            </a:p>
          </p:txBody>
        </p:sp>
        <p:sp>
          <p:nvSpPr>
            <p:cNvPr id="46" name="Oval 45"/>
            <p:cNvSpPr/>
            <p:nvPr/>
          </p:nvSpPr>
          <p:spPr>
            <a:xfrm>
              <a:off x="4051300" y="1984088"/>
              <a:ext cx="225712" cy="225712"/>
            </a:xfrm>
            <a:prstGeom prst="ellipse">
              <a:avLst/>
            </a:prstGeom>
            <a:solidFill>
              <a:srgbClr val="00565B"/>
            </a:solidFill>
            <a:ln>
              <a:solidFill>
                <a:srgbClr val="00565B"/>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53" name="Subtitle 8"/>
            <p:cNvSpPr txBox="1">
              <a:spLocks/>
            </p:cNvSpPr>
            <p:nvPr/>
          </p:nvSpPr>
          <p:spPr>
            <a:xfrm>
              <a:off x="3946586" y="1057679"/>
              <a:ext cx="3886200" cy="338554"/>
            </a:xfrm>
            <a:prstGeom prst="rect">
              <a:avLst/>
            </a:prstGeom>
          </p:spPr>
          <p:txBody>
            <a:bodyPr vert="horz" wrap="square" lIns="91440" tIns="45720" rIns="91440" bIns="45720" rtlCol="0">
              <a:spAutoFit/>
            </a:bodyPr>
            <a:lstStyle>
              <a:lvl1pPr marL="0" indent="0" algn="l" defTabSz="457200" rtl="0" eaLnBrk="1" latinLnBrk="0" hangingPunct="1">
                <a:spcBef>
                  <a:spcPts val="600"/>
                </a:spcBef>
                <a:buSzPct val="90000"/>
                <a:buFont typeface="Wingdings 3" pitchFamily="18" charset="2"/>
                <a:buNone/>
                <a:defRPr sz="2800" kern="1200">
                  <a:solidFill>
                    <a:schemeClr val="bg1"/>
                  </a:solidFill>
                  <a:latin typeface="Georgia"/>
                  <a:ea typeface="+mn-ea"/>
                  <a:cs typeface="+mn-cs"/>
                </a:defRPr>
              </a:lvl1pPr>
              <a:lvl2pPr marL="457200" indent="0" algn="ctr" defTabSz="457200" rtl="0" eaLnBrk="1" latinLnBrk="0" hangingPunct="1">
                <a:spcBef>
                  <a:spcPts val="400"/>
                </a:spcBef>
                <a:buSzPct val="100000"/>
                <a:buFont typeface="Wingdings" charset="2"/>
                <a:buNone/>
                <a:defRPr sz="2400" kern="1200">
                  <a:solidFill>
                    <a:schemeClr val="tx1">
                      <a:tint val="75000"/>
                    </a:schemeClr>
                  </a:solidFill>
                  <a:latin typeface="Georgia"/>
                  <a:ea typeface="+mn-ea"/>
                  <a:cs typeface="+mn-cs"/>
                </a:defRPr>
              </a:lvl2pPr>
              <a:lvl3pPr marL="914400" indent="0" algn="ctr" defTabSz="457200" rtl="0" eaLnBrk="1" latinLnBrk="0" hangingPunct="1">
                <a:spcBef>
                  <a:spcPts val="300"/>
                </a:spcBef>
                <a:buFont typeface="Lucida Grande"/>
                <a:buNone/>
                <a:tabLst/>
                <a:defRPr sz="2000" kern="1200">
                  <a:solidFill>
                    <a:schemeClr val="tx1">
                      <a:tint val="75000"/>
                    </a:schemeClr>
                  </a:solidFill>
                  <a:latin typeface="Georgia"/>
                  <a:ea typeface="+mn-ea"/>
                  <a:cs typeface="+mn-cs"/>
                </a:defRPr>
              </a:lvl3pPr>
              <a:lvl4pPr marL="1371600" indent="0" algn="ctr" defTabSz="457200" rtl="0" eaLnBrk="1" latinLnBrk="0" hangingPunct="1">
                <a:spcBef>
                  <a:spcPct val="20000"/>
                </a:spcBef>
                <a:buFont typeface="Arial"/>
                <a:buNone/>
                <a:defRPr sz="1800" kern="1200">
                  <a:solidFill>
                    <a:schemeClr val="tx1">
                      <a:tint val="75000"/>
                    </a:schemeClr>
                  </a:solidFill>
                  <a:latin typeface="Georgia"/>
                  <a:ea typeface="+mn-ea"/>
                  <a:cs typeface="+mn-cs"/>
                </a:defRPr>
              </a:lvl4pPr>
              <a:lvl5pPr marL="1828800" indent="0" algn="ctr" defTabSz="457200" rtl="0" eaLnBrk="1" latinLnBrk="0" hangingPunct="1">
                <a:spcBef>
                  <a:spcPct val="20000"/>
                </a:spcBef>
                <a:buFont typeface="Arial"/>
                <a:buNone/>
                <a:defRPr sz="1800" kern="1200">
                  <a:solidFill>
                    <a:schemeClr val="tx1">
                      <a:tint val="75000"/>
                    </a:schemeClr>
                  </a:solidFill>
                  <a:latin typeface="Georgia"/>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r>
                <a:rPr lang="en-US" sz="1600" b="1" dirty="0" smtClean="0">
                  <a:solidFill>
                    <a:srgbClr val="00565B"/>
                  </a:solidFill>
                </a:rPr>
                <a:t>Motivations</a:t>
              </a:r>
              <a:endParaRPr lang="en-US" sz="1600" dirty="0" smtClean="0">
                <a:solidFill>
                  <a:srgbClr val="00565B"/>
                </a:solidFill>
              </a:endParaRPr>
            </a:p>
          </p:txBody>
        </p:sp>
        <p:sp>
          <p:nvSpPr>
            <p:cNvPr id="21" name="Rectangle 20"/>
            <p:cNvSpPr/>
            <p:nvPr/>
          </p:nvSpPr>
          <p:spPr>
            <a:xfrm>
              <a:off x="4202823" y="2288888"/>
              <a:ext cx="3249014" cy="227111"/>
            </a:xfrm>
            <a:prstGeom prst="rect">
              <a:avLst/>
            </a:prstGeom>
            <a:solidFill>
              <a:srgbClr val="00565B"/>
            </a:solidFill>
            <a:ln>
              <a:solidFill>
                <a:srgbClr val="00565B"/>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400" dirty="0" smtClean="0">
                  <a:solidFill>
                    <a:schemeClr val="bg2"/>
                  </a:solidFill>
                </a:rPr>
                <a:t>Cost</a:t>
              </a:r>
              <a:endParaRPr lang="en-US" sz="1400" dirty="0">
                <a:solidFill>
                  <a:schemeClr val="bg2"/>
                </a:solidFill>
              </a:endParaRPr>
            </a:p>
          </p:txBody>
        </p:sp>
      </p:grpSp>
      <p:sp>
        <p:nvSpPr>
          <p:cNvPr id="43" name="Oval 129"/>
          <p:cNvSpPr>
            <a:spLocks noChangeArrowheads="1"/>
          </p:cNvSpPr>
          <p:nvPr/>
        </p:nvSpPr>
        <p:spPr bwMode="auto">
          <a:xfrm>
            <a:off x="4840700" y="3586978"/>
            <a:ext cx="287337" cy="287337"/>
          </a:xfrm>
          <a:prstGeom prst="ellipse">
            <a:avLst/>
          </a:prstGeom>
          <a:solidFill>
            <a:schemeClr val="tx1"/>
          </a:solidFill>
          <a:ln w="12700">
            <a:solidFill>
              <a:schemeClr val="tx1"/>
            </a:solidFill>
            <a:round/>
            <a:headEnd/>
            <a:tailEnd/>
          </a:ln>
          <a:effectLst/>
        </p:spPr>
        <p:txBody>
          <a:bodyPr wrap="none" anchor="ctr"/>
          <a:lstStyle/>
          <a:p>
            <a:endParaRPr lang="en-US"/>
          </a:p>
        </p:txBody>
      </p:sp>
      <p:sp>
        <p:nvSpPr>
          <p:cNvPr id="44" name="Oval 129"/>
          <p:cNvSpPr>
            <a:spLocks noChangeArrowheads="1"/>
          </p:cNvSpPr>
          <p:nvPr/>
        </p:nvSpPr>
        <p:spPr bwMode="auto">
          <a:xfrm>
            <a:off x="5509037" y="3586978"/>
            <a:ext cx="287337" cy="287337"/>
          </a:xfrm>
          <a:prstGeom prst="ellipse">
            <a:avLst/>
          </a:prstGeom>
          <a:solidFill>
            <a:schemeClr val="tx1"/>
          </a:solidFill>
          <a:ln w="12700">
            <a:solidFill>
              <a:schemeClr val="tx1"/>
            </a:solidFill>
            <a:round/>
            <a:headEnd/>
            <a:tailEnd/>
          </a:ln>
          <a:effectLst/>
        </p:spPr>
        <p:txBody>
          <a:bodyPr wrap="none" anchor="ctr"/>
          <a:lstStyle/>
          <a:p>
            <a:endParaRPr lang="en-US"/>
          </a:p>
        </p:txBody>
      </p:sp>
      <p:sp>
        <p:nvSpPr>
          <p:cNvPr id="63" name="Oval 130"/>
          <p:cNvSpPr>
            <a:spLocks noChangeArrowheads="1"/>
          </p:cNvSpPr>
          <p:nvPr/>
        </p:nvSpPr>
        <p:spPr bwMode="auto">
          <a:xfrm>
            <a:off x="8243983" y="3586978"/>
            <a:ext cx="287337" cy="287338"/>
          </a:xfrm>
          <a:prstGeom prst="ellipse">
            <a:avLst/>
          </a:prstGeom>
          <a:solidFill>
            <a:srgbClr val="FFFFFF"/>
          </a:solidFill>
          <a:ln w="12700">
            <a:solidFill>
              <a:schemeClr val="tx1"/>
            </a:solidFill>
            <a:round/>
            <a:headEnd/>
            <a:tailEnd/>
          </a:ln>
          <a:effectLst/>
        </p:spPr>
        <p:txBody>
          <a:bodyPr wrap="none" anchor="ctr"/>
          <a:lstStyle/>
          <a:p>
            <a:endParaRPr lang="en-US"/>
          </a:p>
        </p:txBody>
      </p:sp>
      <p:sp>
        <p:nvSpPr>
          <p:cNvPr id="70" name="Oval 129"/>
          <p:cNvSpPr>
            <a:spLocks noChangeArrowheads="1"/>
          </p:cNvSpPr>
          <p:nvPr/>
        </p:nvSpPr>
        <p:spPr bwMode="auto">
          <a:xfrm>
            <a:off x="6206466" y="3582217"/>
            <a:ext cx="287337" cy="287337"/>
          </a:xfrm>
          <a:prstGeom prst="ellipse">
            <a:avLst/>
          </a:prstGeom>
          <a:solidFill>
            <a:schemeClr val="tx1"/>
          </a:solidFill>
          <a:ln w="12700">
            <a:solidFill>
              <a:schemeClr val="tx1"/>
            </a:solidFill>
            <a:round/>
            <a:headEnd/>
            <a:tailEnd/>
          </a:ln>
          <a:effectLst/>
        </p:spPr>
        <p:txBody>
          <a:bodyPr wrap="none" anchor="ctr"/>
          <a:lstStyle/>
          <a:p>
            <a:endParaRPr lang="en-US"/>
          </a:p>
        </p:txBody>
      </p:sp>
      <p:sp>
        <p:nvSpPr>
          <p:cNvPr id="51" name="Oval 129"/>
          <p:cNvSpPr>
            <a:spLocks noChangeArrowheads="1"/>
          </p:cNvSpPr>
          <p:nvPr/>
        </p:nvSpPr>
        <p:spPr bwMode="auto">
          <a:xfrm>
            <a:off x="7556592" y="3582217"/>
            <a:ext cx="287337" cy="287337"/>
          </a:xfrm>
          <a:prstGeom prst="ellipse">
            <a:avLst/>
          </a:prstGeom>
          <a:solidFill>
            <a:schemeClr val="tx1"/>
          </a:solidFill>
          <a:ln w="12700">
            <a:solidFill>
              <a:schemeClr val="tx1"/>
            </a:solidFill>
            <a:round/>
            <a:headEnd/>
            <a:tailEnd/>
          </a:ln>
          <a:effectLst/>
        </p:spPr>
        <p:txBody>
          <a:bodyPr wrap="none" anchor="ctr"/>
          <a:lstStyle/>
          <a:p>
            <a:endParaRPr lang="en-US"/>
          </a:p>
        </p:txBody>
      </p:sp>
      <p:sp>
        <p:nvSpPr>
          <p:cNvPr id="38" name="Oval 129"/>
          <p:cNvSpPr>
            <a:spLocks noChangeArrowheads="1"/>
          </p:cNvSpPr>
          <p:nvPr/>
        </p:nvSpPr>
        <p:spPr bwMode="auto">
          <a:xfrm>
            <a:off x="6890834" y="3563058"/>
            <a:ext cx="287337" cy="287337"/>
          </a:xfrm>
          <a:prstGeom prst="ellipse">
            <a:avLst/>
          </a:prstGeom>
          <a:solidFill>
            <a:schemeClr val="tx1"/>
          </a:solidFill>
          <a:ln w="12700">
            <a:solidFill>
              <a:schemeClr val="tx1"/>
            </a:solidFill>
            <a:round/>
            <a:headEnd/>
            <a:tailEnd/>
          </a:ln>
          <a:effectLst/>
        </p:spPr>
        <p:txBody>
          <a:bodyPr wrap="none" anchor="ctr"/>
          <a:lstStyle/>
          <a:p>
            <a:endParaRPr lang="en-US"/>
          </a:p>
        </p:txBody>
      </p:sp>
    </p:spTree>
    <p:extLst>
      <p:ext uri="{BB962C8B-B14F-4D97-AF65-F5344CB8AC3E}">
        <p14:creationId xmlns:p14="http://schemas.microsoft.com/office/powerpoint/2010/main" val="4202451730"/>
      </p:ext>
    </p:extLst>
  </p:cSld>
  <p:clrMapOvr>
    <a:masterClrMapping/>
  </p:clrMapOvr>
  <p:timing>
    <p:tnLst>
      <p:par>
        <p:cTn id="1" dur="indefinite" restart="never" nodeType="tmRoot"/>
      </p:par>
    </p:tnLst>
  </p:timing>
</p:sld>
</file>

<file path=ppt/theme/theme1.xml><?xml version="1.0" encoding="utf-8"?>
<a:theme xmlns:a="http://schemas.openxmlformats.org/drawingml/2006/main" name="Cambria Presentation Template">
  <a:themeElements>
    <a:clrScheme name="Cambria">
      <a:dk1>
        <a:srgbClr val="2A5C66"/>
      </a:dk1>
      <a:lt1>
        <a:srgbClr val="008282"/>
      </a:lt1>
      <a:dk2>
        <a:srgbClr val="3C3C3C"/>
      </a:dk2>
      <a:lt2>
        <a:srgbClr val="FFFFFF"/>
      </a:lt2>
      <a:accent1>
        <a:srgbClr val="AAAAAA"/>
      </a:accent1>
      <a:accent2>
        <a:srgbClr val="E96239"/>
      </a:accent2>
      <a:accent3>
        <a:srgbClr val="E4DF06"/>
      </a:accent3>
      <a:accent4>
        <a:srgbClr val="2A5C66"/>
      </a:accent4>
      <a:accent5>
        <a:srgbClr val="DEDEDE"/>
      </a:accent5>
      <a:accent6>
        <a:srgbClr val="97DCE1"/>
      </a:accent6>
      <a:hlink>
        <a:srgbClr val="008282"/>
      </a:hlink>
      <a:folHlink>
        <a:srgbClr val="2A5C66"/>
      </a:folHlink>
    </a:clrScheme>
    <a:fontScheme name="Cambria">
      <a:majorFont>
        <a:latin typeface="Verdana"/>
        <a:ea typeface=""/>
        <a:cs typeface=""/>
      </a:majorFont>
      <a:minorFont>
        <a:latin typeface="Georgi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Custom Design">
  <a:themeElements>
    <a:clrScheme name="Cambria">
      <a:dk1>
        <a:srgbClr val="2A5C66"/>
      </a:dk1>
      <a:lt1>
        <a:srgbClr val="00A19C"/>
      </a:lt1>
      <a:dk2>
        <a:srgbClr val="000000"/>
      </a:dk2>
      <a:lt2>
        <a:srgbClr val="FFFFFF"/>
      </a:lt2>
      <a:accent1>
        <a:srgbClr val="F26532"/>
      </a:accent1>
      <a:accent2>
        <a:srgbClr val="E9F235"/>
      </a:accent2>
      <a:accent3>
        <a:srgbClr val="00CFD2"/>
      </a:accent3>
      <a:accent4>
        <a:srgbClr val="FF9F66"/>
      </a:accent4>
      <a:accent5>
        <a:srgbClr val="8CCC34"/>
      </a:accent5>
      <a:accent6>
        <a:srgbClr val="FF3500"/>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1_Custom Design">
  <a:themeElements>
    <a:clrScheme name="Cambria New 2">
      <a:dk1>
        <a:srgbClr val="2A5C66"/>
      </a:dk1>
      <a:lt1>
        <a:srgbClr val="008282"/>
      </a:lt1>
      <a:dk2>
        <a:srgbClr val="3C3C3C"/>
      </a:dk2>
      <a:lt2>
        <a:srgbClr val="FFFFFF"/>
      </a:lt2>
      <a:accent1>
        <a:srgbClr val="AAAAAA"/>
      </a:accent1>
      <a:accent2>
        <a:srgbClr val="F26532"/>
      </a:accent2>
      <a:accent3>
        <a:srgbClr val="E4DF06"/>
      </a:accent3>
      <a:accent4>
        <a:srgbClr val="2A5C66"/>
      </a:accent4>
      <a:accent5>
        <a:srgbClr val="DEDEDE"/>
      </a:accent5>
      <a:accent6>
        <a:srgbClr val="97DCE1"/>
      </a:accent6>
      <a:hlink>
        <a:srgbClr val="008282"/>
      </a:hlink>
      <a:folHlink>
        <a:srgbClr val="2A5C6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520BF7A75FD7C4A8FB823A7C1518292" ma:contentTypeVersion="2" ma:contentTypeDescription="Create a new document." ma:contentTypeScope="" ma:versionID="9ef3633fdd76ce860f9b1672984ff95a">
  <xsd:schema xmlns:xsd="http://www.w3.org/2001/XMLSchema" xmlns:xs="http://www.w3.org/2001/XMLSchema" xmlns:p="http://schemas.microsoft.com/office/2006/metadata/properties" xmlns:ns2="29be814f-e5d3-43ac-9b9b-06885a4da0ae" targetNamespace="http://schemas.microsoft.com/office/2006/metadata/properties" ma:root="true" ma:fieldsID="e273b331aed3408af0be62ccca625561" ns2:_="">
    <xsd:import namespace="29be814f-e5d3-43ac-9b9b-06885a4da0ae"/>
    <xsd:element name="properties">
      <xsd:complexType>
        <xsd:sequence>
          <xsd:element name="documentManagement">
            <xsd:complexType>
              <xsd:all>
                <xsd:element ref="ns2:Content_x0020_Categor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9be814f-e5d3-43ac-9b9b-06885a4da0ae" elementFormDefault="qualified">
    <xsd:import namespace="http://schemas.microsoft.com/office/2006/documentManagement/types"/>
    <xsd:import namespace="http://schemas.microsoft.com/office/infopath/2007/PartnerControls"/>
    <xsd:element name="Content_x0020_Category" ma:index="8" nillable="true" ma:displayName="Content Category" ma:default="General Office" ma:format="Dropdown" ma:internalName="Content_x0020_Category">
      <xsd:simpleType>
        <xsd:restriction base="dms:Choice">
          <xsd:enumeration value="Contract"/>
          <xsd:enumeration value="General Office"/>
          <xsd:enumeration value="Marketing Collateral"/>
          <xsd:enumeration value="PMO - Internal"/>
          <xsd:enumeration value="PMO - Project"/>
          <xsd:enumeration value="Proposal"/>
          <xsd:enumeration value="Recruiting"/>
          <xsd:enumeration value="Resumes"/>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Content_x0020_Category xmlns="29be814f-e5d3-43ac-9b9b-06885a4da0ae">General Office</Content_x0020_Category>
  </documentManagement>
</p:properties>
</file>

<file path=customXml/itemProps1.xml><?xml version="1.0" encoding="utf-8"?>
<ds:datastoreItem xmlns:ds="http://schemas.openxmlformats.org/officeDocument/2006/customXml" ds:itemID="{2E74F7D3-AC40-4F6F-9C32-D942CA6C45F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9be814f-e5d3-43ac-9b9b-06885a4da0a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C6EABFE-0D27-4A3E-AD75-F617EADA44CF}">
  <ds:schemaRefs>
    <ds:schemaRef ds:uri="http://schemas.microsoft.com/sharepoint/v3/contenttype/forms"/>
  </ds:schemaRefs>
</ds:datastoreItem>
</file>

<file path=customXml/itemProps3.xml><?xml version="1.0" encoding="utf-8"?>
<ds:datastoreItem xmlns:ds="http://schemas.openxmlformats.org/officeDocument/2006/customXml" ds:itemID="{F75CF900-111C-4342-AAA0-7BB583EEDECA}">
  <ds:schemaRefs>
    <ds:schemaRef ds:uri="http://schemas.openxmlformats.org/package/2006/metadata/core-properties"/>
    <ds:schemaRef ds:uri="http://www.w3.org/XML/1998/namespace"/>
    <ds:schemaRef ds:uri="29be814f-e5d3-43ac-9b9b-06885a4da0ae"/>
    <ds:schemaRef ds:uri="http://purl.org/dc/terms/"/>
    <ds:schemaRef ds:uri="http://purl.org/dc/elements/1.1/"/>
    <ds:schemaRef ds:uri="http://schemas.microsoft.com/office/2006/documentManagement/types"/>
    <ds:schemaRef ds:uri="http://purl.org/dc/dcmitype/"/>
    <ds:schemaRef ds:uri="http://schemas.microsoft.com/office/infopath/2007/PartnerControl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Cambria Presentation Template</Template>
  <TotalTime>1181</TotalTime>
  <Words>767</Words>
  <Application>Microsoft Office PowerPoint</Application>
  <PresentationFormat>On-screen Show (4:3)</PresentationFormat>
  <Paragraphs>104</Paragraphs>
  <Slides>5</Slides>
  <Notes>0</Notes>
  <HiddenSlides>0</HiddenSlides>
  <MMClips>0</MMClips>
  <ScaleCrop>false</ScaleCrop>
  <HeadingPairs>
    <vt:vector size="6" baseType="variant">
      <vt:variant>
        <vt:lpstr>Fonts Used</vt:lpstr>
      </vt:variant>
      <vt:variant>
        <vt:i4>10</vt:i4>
      </vt:variant>
      <vt:variant>
        <vt:lpstr>Theme</vt:lpstr>
      </vt:variant>
      <vt:variant>
        <vt:i4>3</vt:i4>
      </vt:variant>
      <vt:variant>
        <vt:lpstr>Slide Titles</vt:lpstr>
      </vt:variant>
      <vt:variant>
        <vt:i4>5</vt:i4>
      </vt:variant>
    </vt:vector>
  </HeadingPairs>
  <TitlesOfParts>
    <vt:vector size="18" baseType="lpstr">
      <vt:lpstr>Arial</vt:lpstr>
      <vt:lpstr>Arial Black</vt:lpstr>
      <vt:lpstr>Calibri</vt:lpstr>
      <vt:lpstr>Georgia</vt:lpstr>
      <vt:lpstr>Lucida Grande</vt:lpstr>
      <vt:lpstr>Verdana</vt:lpstr>
      <vt:lpstr>Verdana Bold</vt:lpstr>
      <vt:lpstr>Vladimir Script</vt:lpstr>
      <vt:lpstr>Wingdings</vt:lpstr>
      <vt:lpstr>Wingdings 3</vt:lpstr>
      <vt:lpstr>Cambria Presentation Template</vt:lpstr>
      <vt:lpstr>Custom Design</vt:lpstr>
      <vt:lpstr>1_Custom Design</vt:lpstr>
      <vt:lpstr>MS ADPQ</vt:lpstr>
      <vt:lpstr>Hannah Adams</vt:lpstr>
      <vt:lpstr>Megan O’brien</vt:lpstr>
      <vt:lpstr>Jill Lourdes</vt:lpstr>
      <vt:lpstr>Andrea Washington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Steve Schmitz</dc:creator>
  <dc:description>Created by:_x000d_
Cambria Solutions, Inc._x000d_
1050 20th Street, Suite 275_x000d_
Sacramento, CA 95811_x000d_
(916) 326-4446</dc:description>
  <cp:lastModifiedBy>Denise Tugade</cp:lastModifiedBy>
  <cp:revision>47</cp:revision>
  <cp:lastPrinted>2013-12-30T19:30:00Z</cp:lastPrinted>
  <dcterms:created xsi:type="dcterms:W3CDTF">2015-12-17T04:23:37Z</dcterms:created>
  <dcterms:modified xsi:type="dcterms:W3CDTF">2016-09-27T07:04:37Z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0x0101005520BF7A75FD7C4A8FB823A7C1518292</vt:lpwstr>
  </property>
</Properties>
</file>