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78" r:id="rId5"/>
    <p:sldId id="260" r:id="rId6"/>
    <p:sldId id="264" r:id="rId7"/>
    <p:sldId id="265" r:id="rId8"/>
    <p:sldId id="27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60498" autoAdjust="0"/>
  </p:normalViewPr>
  <p:slideViewPr>
    <p:cSldViewPr>
      <p:cViewPr varScale="1">
        <p:scale>
          <a:sx n="39" d="100"/>
          <a:sy n="39" d="100"/>
        </p:scale>
        <p:origin x="-21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0C3F2-3F1D-4B21-A3A6-B884F9F630B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5A5C-72D0-4588-AD38-81783371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Introductions – Everyone introduces themselves</a:t>
            </a:r>
          </a:p>
          <a:p>
            <a:endParaRPr lang="en-US" dirty="0" smtClean="0"/>
          </a:p>
          <a:p>
            <a:r>
              <a:rPr lang="en-US" dirty="0" smtClean="0"/>
              <a:t>Goals of Tonight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Arduino, </a:t>
            </a:r>
            <a:r>
              <a:rPr lang="en-US" baseline="0" dirty="0" err="1" smtClean="0"/>
              <a:t>breadboarding</a:t>
            </a:r>
            <a:r>
              <a:rPr lang="en-US" baseline="0" dirty="0" smtClean="0"/>
              <a:t>, programming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Group Survey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Who knows what a breadboard is? Used one?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Who knows what a for loop is? Write one?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r>
              <a:rPr lang="en-US" dirty="0" smtClean="0"/>
              <a:t>(variable,</a:t>
            </a:r>
            <a:r>
              <a:rPr lang="en-US" baseline="0" dirty="0" smtClean="0"/>
              <a:t> INPUT)</a:t>
            </a:r>
          </a:p>
          <a:p>
            <a:r>
              <a:rPr lang="en-US" baseline="0" dirty="0" smtClean="0"/>
              <a:t>Input,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Input: something you receive information from</a:t>
            </a:r>
          </a:p>
          <a:p>
            <a:r>
              <a:rPr lang="en-US" baseline="0" dirty="0" err="1" smtClean="0"/>
              <a:t>Ouptput</a:t>
            </a:r>
            <a:r>
              <a:rPr lang="en-US" baseline="0" dirty="0" smtClean="0"/>
              <a:t>: something you send information to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Input: keyboard, button</a:t>
            </a:r>
          </a:p>
          <a:p>
            <a:r>
              <a:rPr lang="en-US" baseline="0" dirty="0" smtClean="0"/>
              <a:t>Output: Display something on a screen, turn a light 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digitalRead</a:t>
            </a:r>
            <a:r>
              <a:rPr lang="en-US" baseline="0" dirty="0" smtClean="0"/>
              <a:t>()</a:t>
            </a:r>
          </a:p>
          <a:p>
            <a:r>
              <a:rPr lang="en-US" baseline="0" dirty="0" smtClean="0"/>
              <a:t>Output -&gt; </a:t>
            </a:r>
            <a:r>
              <a:rPr lang="en-US" baseline="0" dirty="0" err="1" smtClean="0"/>
              <a:t>digitalWrite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High, Low (On, Off)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digitalWrite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myFirstLed,HIGH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Upload Sketch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Delay in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6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extra line:</a:t>
            </a:r>
          </a:p>
          <a:p>
            <a:endParaRPr lang="en-US" dirty="0" smtClean="0"/>
          </a:p>
          <a:p>
            <a:r>
              <a:rPr lang="en-US" dirty="0" err="1" smtClean="0"/>
              <a:t>ledBlinkRate</a:t>
            </a:r>
            <a:r>
              <a:rPr lang="en-US" dirty="0" smtClean="0"/>
              <a:t> = </a:t>
            </a:r>
            <a:r>
              <a:rPr lang="en-US" dirty="0" err="1" smtClean="0"/>
              <a:t>ledBlinkRate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r>
              <a:rPr lang="en-US" baseline="0" dirty="0" smtClean="0"/>
              <a:t> </a:t>
            </a:r>
            <a:r>
              <a:rPr lang="en-US" dirty="0" smtClean="0"/>
              <a:t>50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out the whiteboard and discuss problems 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no issues (ha ha</a:t>
            </a:r>
            <a:r>
              <a:rPr lang="en-US" baseline="0" dirty="0" smtClean="0"/>
              <a:t>)…</a:t>
            </a:r>
          </a:p>
          <a:p>
            <a:r>
              <a:rPr lang="en-US" baseline="0" dirty="0" smtClean="0"/>
              <a:t>Raise hand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LED Direction</a:t>
            </a:r>
          </a:p>
          <a:p>
            <a:r>
              <a:rPr lang="en-US" baseline="0" dirty="0" smtClean="0"/>
              <a:t>Shorts (burned out an LED)</a:t>
            </a:r>
            <a:endParaRPr lang="en-US" baseline="0" dirty="0" smtClean="0"/>
          </a:p>
          <a:p>
            <a:r>
              <a:rPr lang="en-US" baseline="0" dirty="0" smtClean="0"/>
              <a:t>Wiring breadboard</a:t>
            </a:r>
          </a:p>
          <a:p>
            <a:r>
              <a:rPr lang="en-US" baseline="0" dirty="0" smtClean="0"/>
              <a:t>Resistance values</a:t>
            </a:r>
          </a:p>
          <a:p>
            <a:r>
              <a:rPr lang="en-US" baseline="0" dirty="0" smtClean="0"/>
              <a:t>Is there power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a </a:t>
            </a:r>
            <a:r>
              <a:rPr lang="en-US" baseline="0" dirty="0" err="1" smtClean="0"/>
              <a:t>multimeter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2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Google: </a:t>
            </a:r>
            <a:r>
              <a:rPr lang="en-US" baseline="0" dirty="0" err="1" smtClean="0"/>
              <a:t>Photoresistor</a:t>
            </a:r>
            <a:endParaRPr lang="en-US" baseline="0" dirty="0" smtClean="0"/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Get good at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How do</a:t>
            </a:r>
            <a:r>
              <a:rPr lang="en-US" baseline="0" dirty="0" smtClean="0"/>
              <a:t> we </a:t>
            </a:r>
            <a:r>
              <a:rPr lang="en-US" baseline="0" dirty="0" smtClean="0"/>
              <a:t>wire </a:t>
            </a:r>
            <a:r>
              <a:rPr lang="en-US" baseline="0" dirty="0" smtClean="0"/>
              <a:t>up a </a:t>
            </a:r>
            <a:r>
              <a:rPr lang="en-US" baseline="0" dirty="0" err="1" smtClean="0"/>
              <a:t>photoresistor</a:t>
            </a:r>
            <a:r>
              <a:rPr lang="en-US" baseline="0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Read comments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Wire Up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Explain Serial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Copy previous example, switch pin for Arduino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Either move wire to new pin or change in sketch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components of video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relate to Arduino</a:t>
            </a:r>
            <a:r>
              <a:rPr lang="en-US" baseline="0" dirty="0" smtClean="0"/>
              <a:t> yet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Lightswitch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Install </a:t>
            </a:r>
            <a:r>
              <a:rPr lang="en-US" dirty="0" err="1" smtClean="0"/>
              <a:t>lightswitch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Install</a:t>
            </a:r>
            <a:r>
              <a:rPr lang="en-US" baseline="0" dirty="0" smtClean="0"/>
              <a:t> light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Lightswitch</a:t>
            </a:r>
            <a:r>
              <a:rPr lang="en-US" baseline="0" dirty="0" smtClean="0"/>
              <a:t> on means light 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Lightswitch</a:t>
            </a:r>
            <a:r>
              <a:rPr lang="en-US" baseline="0" dirty="0" smtClean="0"/>
              <a:t> off means light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water</a:t>
            </a:r>
            <a:r>
              <a:rPr lang="en-US" baseline="0" dirty="0" smtClean="0"/>
              <a:t> on a waterfall, hit’s bottom has a lot of power, introduce wires</a:t>
            </a:r>
            <a:r>
              <a:rPr lang="en-US" baseline="0" smtClean="0"/>
              <a:t>, resistors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Wires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 here, go there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220 Ohm Resistor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Resists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Water example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LEDs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Polarity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Current resistance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Breadboard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how power flows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Arduino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Pins 1-13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Power (use waterfall example)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Rest of pins – different ways to communicate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- Arduino</a:t>
            </a:r>
            <a:r>
              <a:rPr lang="en-US" baseline="0" dirty="0" smtClean="0"/>
              <a:t> website documentation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Arduino Software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New/File/Save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Examples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Great for testing ideas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Verify/Upload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Serial Monitor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Board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Port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- Runs</a:t>
            </a:r>
            <a:r>
              <a:rPr lang="en-US" baseline="0" dirty="0" smtClean="0"/>
              <a:t> once, </a:t>
            </a:r>
            <a:r>
              <a:rPr lang="en-US" baseline="0" dirty="0" err="1" smtClean="0"/>
              <a:t>initalizes</a:t>
            </a:r>
            <a:r>
              <a:rPr lang="en-US" baseline="0" dirty="0" smtClean="0"/>
              <a:t> the hardware for the rest of your code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- Runs </a:t>
            </a:r>
            <a:r>
              <a:rPr lang="en-US" dirty="0" err="1" smtClean="0"/>
              <a:t>forver</a:t>
            </a:r>
            <a:r>
              <a:rPr lang="en-US" dirty="0" smtClean="0"/>
              <a:t> until there is no power</a:t>
            </a:r>
          </a:p>
          <a:p>
            <a:r>
              <a:rPr lang="en-US" dirty="0" smtClean="0"/>
              <a:t>{}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Tie</a:t>
            </a:r>
            <a:r>
              <a:rPr lang="en-US" baseline="0" dirty="0" smtClean="0"/>
              <a:t> back in to original non 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Multiline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Single </a:t>
            </a:r>
            <a:r>
              <a:rPr lang="en-US" baseline="0" dirty="0" smtClean="0"/>
              <a:t>line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It’s good practice to add comments to your code,</a:t>
            </a:r>
            <a:r>
              <a:rPr lang="en-US" baseline="0" dirty="0" smtClean="0"/>
              <a:t> maybe do so as we go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Explain the types of variables.</a:t>
            </a:r>
            <a:r>
              <a:rPr lang="en-US" baseline="0" dirty="0" smtClean="0"/>
              <a:t> A string is letters,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is true/false, an integer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 value = number;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Explain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value, =, number, ;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camelCase</a:t>
            </a: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-- 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hello_world</a:t>
            </a:r>
            <a:endParaRPr lang="en-US" baseline="0" dirty="0" smtClean="0"/>
          </a:p>
          <a:p>
            <a:pPr marL="0" lv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5A5C-72D0-4588-AD38-8178337112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8566-BCF4-4BDA-B774-BC4E5679719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5D12-A192-4EDF-A0CB-59F2D2145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tfW2e2Cp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Workshop: Introduction to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Setup Software! (Blink sketch)</a:t>
            </a:r>
          </a:p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Goals of Tonight</a:t>
            </a:r>
          </a:p>
          <a:p>
            <a:r>
              <a:rPr lang="en-US" dirty="0" smtClean="0"/>
              <a:t>Group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1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1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, HIGH); 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1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, HIGH); 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delay(1000); 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1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, HIGH); 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delay(1000); 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, LOW);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delay(1000)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faced?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2: </a:t>
            </a:r>
            <a:r>
              <a:rPr lang="en-US" dirty="0" err="1" smtClean="0"/>
              <a:t>Breadboarding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Old Parts</a:t>
            </a:r>
          </a:p>
          <a:p>
            <a:r>
              <a:rPr lang="en-US" dirty="0" smtClean="0"/>
              <a:t>Arduino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Wires</a:t>
            </a:r>
            <a:endParaRPr lang="en-US" dirty="0"/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Resistor</a:t>
            </a:r>
          </a:p>
          <a:p>
            <a:pPr marL="457200" lvl="1" indent="0" algn="ctr">
              <a:buNone/>
            </a:pPr>
            <a:r>
              <a:rPr lang="en-US" dirty="0" smtClean="0"/>
              <a:t>New Parts</a:t>
            </a:r>
          </a:p>
          <a:p>
            <a:r>
              <a:rPr lang="en-US" dirty="0" err="1" smtClean="0"/>
              <a:t>Photoresistor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Circuit 2: Learning about </a:t>
            </a:r>
            <a:r>
              <a:rPr lang="en-US" dirty="0" err="1" smtClean="0"/>
              <a:t>Photoresistor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dirty="0"/>
              <a:t>: </a:t>
            </a:r>
            <a:r>
              <a:rPr lang="en-US" dirty="0" err="1"/>
              <a:t>photoresistor</a:t>
            </a:r>
            <a:r>
              <a:rPr lang="en-US" dirty="0"/>
              <a:t> </a:t>
            </a:r>
            <a:r>
              <a:rPr lang="en-US" dirty="0" err="1"/>
              <a:t>arduino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268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Adafruit.com</a:t>
            </a:r>
            <a:br>
              <a:rPr lang="en-US" dirty="0"/>
            </a:br>
            <a:r>
              <a:rPr lang="en-US" dirty="0"/>
              <a:t>sparkfun.com</a:t>
            </a:r>
            <a:br>
              <a:rPr lang="en-US" dirty="0"/>
            </a:br>
            <a:r>
              <a:rPr lang="en-US" dirty="0"/>
              <a:t>arduino.cc</a:t>
            </a:r>
            <a:br>
              <a:rPr lang="en-US" dirty="0"/>
            </a:br>
            <a:r>
              <a:rPr lang="en-US" dirty="0"/>
              <a:t>microcenter.com</a:t>
            </a:r>
            <a:br>
              <a:rPr lang="en-US" dirty="0"/>
            </a:br>
            <a:r>
              <a:rPr lang="en-US" dirty="0"/>
              <a:t>https://circuits.io/</a:t>
            </a:r>
          </a:p>
        </p:txBody>
      </p:sp>
    </p:spTree>
    <p:extLst>
      <p:ext uri="{BB962C8B-B14F-4D97-AF65-F5344CB8AC3E}">
        <p14:creationId xmlns:p14="http://schemas.microsoft.com/office/powerpoint/2010/main" val="242588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project </a:t>
            </a:r>
            <a:r>
              <a:rPr lang="en-US" smtClean="0"/>
              <a:t>and jump 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7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Shorting</a:t>
            </a:r>
          </a:p>
          <a:p>
            <a:r>
              <a:rPr lang="en-US" dirty="0" smtClean="0"/>
              <a:t>Electricity is Dangerous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– sensors, buttons, joysticks, cameras</a:t>
            </a:r>
          </a:p>
          <a:p>
            <a:r>
              <a:rPr lang="en-US" dirty="0" smtClean="0"/>
              <a:t>Outputs – motors, screens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https://www.youtube.com/watch?v=nZtfW2e2Cp0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 switch in your house.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1 </a:t>
            </a:r>
            <a:r>
              <a:rPr lang="en-US" dirty="0" err="1" smtClean="0"/>
              <a:t>Breadboarding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Parts</a:t>
            </a:r>
          </a:p>
          <a:p>
            <a:r>
              <a:rPr lang="en-US" dirty="0" smtClean="0"/>
              <a:t>Arduino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Wires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220 Ohm Resistor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cdn.sparkfun.com/assets/learn_tutorials/3/1/0/RedBoard_circuit_01_02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3" y="44987"/>
            <a:ext cx="8786717" cy="719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1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1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/* This is a comment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that is two lines long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b="1" dirty="0">
                <a:latin typeface="Courier New" pitchFamily="49" charset="0"/>
                <a:cs typeface="Courier New" pitchFamily="49" charset="0"/>
              </a:rPr>
            </a:b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// This is a setup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//This is a loop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1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myFirstLed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661</Words>
  <Application>Microsoft Office PowerPoint</Application>
  <PresentationFormat>On-screen Show (4:3)</PresentationFormat>
  <Paragraphs>229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Workshop: Introduction to Arduino</vt:lpstr>
      <vt:lpstr>Safety</vt:lpstr>
      <vt:lpstr>Possibilities</vt:lpstr>
      <vt:lpstr>Non-Code Example</vt:lpstr>
      <vt:lpstr>Circuit 1 Breadboarding</vt:lpstr>
      <vt:lpstr>PowerPoint Presentation</vt:lpstr>
      <vt:lpstr>Circuit 1 Code</vt:lpstr>
      <vt:lpstr>Circuit 1 Code</vt:lpstr>
      <vt:lpstr>Circuit 1 Code</vt:lpstr>
      <vt:lpstr>Circuit 1 Code</vt:lpstr>
      <vt:lpstr>Circuit 1 Code</vt:lpstr>
      <vt:lpstr>Circuit 1 Code</vt:lpstr>
      <vt:lpstr>Circuit 1 Code</vt:lpstr>
      <vt:lpstr>Troubleshooting</vt:lpstr>
      <vt:lpstr>Circuit 2: Breadboarding</vt:lpstr>
      <vt:lpstr>Circuit 2: Learning about Photoresistor</vt:lpstr>
      <vt:lpstr>Resources</vt:lpstr>
      <vt:lpstr>Going forward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Introduction to Arduino</dc:title>
  <dc:creator>Travis</dc:creator>
  <cp:lastModifiedBy>Travis</cp:lastModifiedBy>
  <cp:revision>24</cp:revision>
  <dcterms:created xsi:type="dcterms:W3CDTF">2016-05-17T22:45:55Z</dcterms:created>
  <dcterms:modified xsi:type="dcterms:W3CDTF">2016-08-04T20:22:21Z</dcterms:modified>
</cp:coreProperties>
</file>