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8" r:id="rId2"/>
    <p:sldId id="256" r:id="rId3"/>
    <p:sldId id="257" r:id="rId4"/>
    <p:sldId id="258" r:id="rId5"/>
    <p:sldId id="754" r:id="rId6"/>
    <p:sldId id="260" r:id="rId7"/>
    <p:sldId id="263" r:id="rId8"/>
    <p:sldId id="264" r:id="rId9"/>
    <p:sldId id="760" r:id="rId10"/>
    <p:sldId id="265" r:id="rId11"/>
    <p:sldId id="266" r:id="rId12"/>
    <p:sldId id="761" r:id="rId13"/>
    <p:sldId id="267" r:id="rId14"/>
    <p:sldId id="261" r:id="rId15"/>
    <p:sldId id="755" r:id="rId16"/>
    <p:sldId id="748" r:id="rId17"/>
    <p:sldId id="762" r:id="rId18"/>
    <p:sldId id="7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878"/>
  </p:normalViewPr>
  <p:slideViewPr>
    <p:cSldViewPr snapToGrid="0">
      <p:cViewPr varScale="1">
        <p:scale>
          <a:sx n="106" d="100"/>
          <a:sy n="106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2:57:34.6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13994 16874 10771,'0'48'2653,"4"-20"1,0 3-2340,-2 11 1,-2 3-1453,5 4 1,-1 2 1047,-3-10 0,-1 2 0,-1-1-45,1 14 0,0-1-734,0-16 0,0 1 1,0-3-976,0 4 0,0-2 1974,0-3 1,0-4 0,0-2 0,0-12 0</inkml:trace>
  <inkml:trace contextRef="#ctx0" brushRef="#br0" timeOffset="259">13974 17050 16707,'24'-25'60,"0"0"0,0 5 0,2 1-150,3 0 0,1 1-809,20-4-990,-2 3-1439,-9 1 3328,-8 16 0,-12-7 0,-10 9 0</inkml:trace>
  <inkml:trace contextRef="#ctx0" brushRef="#br0" timeOffset="458">13994 17286 14099,'28'-9'-989,"2"7"989,18-16 0,-24 16 0,3-7 0</inkml:trace>
  <inkml:trace contextRef="#ctx0" brushRef="#br0" timeOffset="875">14248 17580 14189,'50'0'1439,"-21"-4"0,-1-1-1349,1 0 0,1-1-135,5-7 0,0-2-45,0 0 0,-1-1-135,2 2 1,-4-2-136,9-21 180,5 15-180,-33-6 270,4 8 0,-17 9 0,0 2 270,-8 9-270,-3 0 900,-18 0-1,-1 9-359,-9 19-90,18-8 0,2 2-315,3 1 0,2 4 44,3 10 1,2 0-90,-8 9-45,17-17 0,7-2-674,12 2-2159,23-18-990,-14-17 0,3-6 3868,4-3 0,-3-3 0,3-14 0,0 6 0</inkml:trace>
  <inkml:trace contextRef="#ctx0" brushRef="#br0" timeOffset="1275">15091 16992 17427,'0'32'869,"0"1"1,-4 2 0,-1 2-556,1 15 1,-3 2-1130,-1-15 0,-2 1 0,0-1 785,3-2 0,0 0 0,-1 0 119,-6 18 1,0-3 51,8-11 1,1-4-501,-4 13 529,9-21-1070,9-29 450,11-37 45,-1 12 1,1-3-91,0-6 0,2-1 495,6 3 0,0 5 0,5-4 1404,4 23-1044,-18 27 90,-8 29 449,-2 5-335,-8-20 1,-2 1 65,1 16-91,0-2-629,-9-9 360,-2-8-270,-17-12-630,-3-10-2158,1-9 2788,2-26 0,17 19 0,2-19 0</inkml:trace>
  <inkml:trace contextRef="#ctx0" brushRef="#br0" timeOffset="1619">16306 17188 17607,'-19'39'1259,"4"-12"1,1 2-1216,3 1 1,0 1 0,-7 8 0,-1 1-675,8-1 1,1 0-496,-4-3 1,-1-2-3913,-4 16 5037,8-22 0,2-19 0,9-9 0</inkml:trace>
  <inkml:trace contextRef="#ctx0" brushRef="#br0" timeOffset="1966">16620 17168 19226,'0'48'1034,"-8"-20"1,-2 3-945,4 7 0,-1 2-1026,-7 0 1,0 1 890,4 3 0,0-1-63,-1-12 1,3-1-1153,14 18 1224,7-29-234,35-19 0,-6-28 270,-13 9 0,-2-3-135,-9-11 1,-3-2 224,9 1 0,-2-2-46,-14-2 1,-3-2 158,4 0 0,-1 2-68,-7 6 0,-2 3 158,1-19-203,-17 28-809,-5 11-3059,-17 27 3778,-1 12 0,19-6 0,3 2 0</inkml:trace>
  <inkml:trace contextRef="#ctx0" brushRef="#br0" timeOffset="2167">17384 17736 16977,'-25'19'-60,"0"-1"0,0-2 0,2 1-1649,2 11 0,3 1 1709,-13 3 0,12-3 0,10-21 0</inkml:trace>
  <inkml:trace contextRef="#ctx0" brushRef="#br0" timeOffset="2883">17600 17227 18416,'39'0'270,"0"0"-180,-8 0 0,6 0-180,-16 0 180,8 0-90,-10 9 270,-8 1 180,-2 10-450,-9 8 450,0 20-181,-18 4-179,4-18 0,-2 0-316,0 0 0,-1-1 91,-2-2 0,1-1 39,8 5 1,1-2 95,-11 8-270,9-12 270,11-21-540,29-8 270,21-17 225,-16-1 0,2-3-180,7-4 1,1-2-143,-8-7 1,0 0 276,2 4 0,0 1 135,-7 0 0,-4-1-1,-4 1 1,-4 0-90,-3 3 0,-4 2 495,-3-16-180,-9 21 180,0 19-1,-9 28 437,-2 13-751,2-12 0,-2 1-135,1 0 0,1-1-45,3 1 0,1-1 45,-4 12-138,18-4-222,2-26 180,17-11-90,-6-19 90,6-12-90,-8-17-89,-9-2 224,-6 21 0,-2-1-45,-3-20 180,0 2-1079,0 35-990,-8-2-4677,-3 15 6746,0-2 0,2-7 0,9 9 0</inkml:trace>
  <inkml:trace contextRef="#ctx0" brushRef="#br0" timeOffset="12883">18658 17286 9152,'-9'13'2159,"7"11"-1530,-7-31-449,9 16 180,0-9-2789,0 0 450,0-9-89,0 7 2068,0-7 0,0 9 0,0 0 0</inkml:trace>
  <inkml:trace contextRef="#ctx0" brushRef="#br0" timeOffset="13550">18658 17286 15628,'-33'-9'180,"16"7"90,37-7-450,1 9 360,8 0-90,-10 9 0,-8-7 0,7 15 0,-16-6 90,6 18 179,-8 1-359,0 18 270,-8-7-225,4-12 0,-3-1 225,-22 13-225,11-12 0,-3-1-362,-3-7 0,-2-1 407,1 5 0,0-2-196,-4-7 1,1-1 105,-4 13 0,-5-8-359,17-10 448,9-1-89,11-9 537,29 0-447,12 0-180,-12 0 0,1 0 360,20 0-270,-2 0-52,-9 0-578,-8 0-2698,6-8 3328,-16-3 0,-1 0 0,-11 2 0</inkml:trace>
  <inkml:trace contextRef="#ctx0" brushRef="#br0" timeOffset="14000">19148 17286 14729,'-20'10'3598,"1"-1"-3598,-1 0 179,1 2-358,-1 17 89,0-6 0,1 6-900,8-8 630,20-9 181,12 6 89,19-15 180,-10 16-360,-1-7 450,-10 8-1,-8 1-179,-2-1 180,-9 1-270,0 17 180,-18-13-1349,5 22-6656,-15-33 7915,8 4 0,9-17 0,3 0 0</inkml:trace>
  <inkml:trace contextRef="#ctx0" brushRef="#br0" timeOffset="14191">19089 17266 15448,'39'0'3058,"1"0"-2968,8 0-585,-19-4 1,1-1-2504,0 1 1,1-3 2997,-1-2 0,-2-1 0,3-1 0,-14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48:27.140"/>
    </inkml:context>
    <inkml:brush xml:id="br0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4449 9544 7713,'-20'0'3508,"9"9"-3239,-6-16 271,15 14 270,-7-16-361,9 0 181,0 7-270,0-6-180,0 8 719,0 0-989,9 8 360,11-6-180,19 16-90,-7-16 0,3-2 180,9 4 0,2 1-240,-9-4 0,3-2 0,0 1-554,5 0 0,1 0 1,1 0 613,4-2 0,2-2 0,0 1 0,-12 0 0,1 1 0,0-1 0,0 0 0,0 0 0,0 1 0,0-1 0,0 0-30,14 0 0,-1 0 0,-1 1 60,-4 1 0,0 1 0,-1 1 0,-1 1 0,1 1 0,-1 0-60,-1 1 0,-2-1 0,1 1 10,-3-1 0,0 1 1,-1 0 19,-2 2 0,-1 1 0,0-3 89,15-2 1,-2-1-383,-7 3 0,-1 0 203,1 1 0,-2-1 80,-12-3 0,-2 0 10,5 4 0,-2-1 1163,0-4-4671,5 0 3572,-17-9 1,-9 7 0,-3-7 0</inkml:trace>
  <inkml:trace contextRef="#ctx0" brushRef="#br0" timeOffset="8405">4116 12112 7173,'0'19'2518,"0"1"-1618,0-1-450,0 1 449,0-9-89,0 6-361,0-15-179,0 7-180,0-9 180,0 0 0,0-9-90,8-19-360,12-13 270,-2 8 0,3-2-180,4 0 0,1 1-360,-2 3 0,2 1-1246,-3-1 1,2 5 1695,14 4 0,-18 5 0,-3 17 0</inkml:trace>
  <inkml:trace contextRef="#ctx0" brushRef="#br0" timeOffset="9289">4763 11896 14099,'-40'30'1259,"1"7"-809,0-6-720,0 8 360,8-8-180,3-12 0,17-1 90,20-16-809,21-2 494,-1-7 0,1-6 180,1-5 0,-1-3 0,1 1 0,-3-1 45,11-19 180,-11 21 540,-8 10 0,-9 18-1,6 10-179,-6 29-270,9-4-180,-15-11 0,1-1 90,11 1-360,-6 4 270,9-26-989,-1-2-451,10-18 721,1-11 449,0-10 360,-1-1 899,-10 12 1,-8 10-181,-2 26-719,-9 5 180,0 9-90,0 6-270,0-16 90,0-1 0,9-11 180,-7-9-180,15 0-180,-6-9 180,9-2-90,-1-8 180,1 8 90,-9 2-360,-2 9 540,-10 0 359,1 0-719,0 9 270,0-7-90,0 7-270,0-9 630,0 0-450,9 0-270,2-18 270,17-4-45,-12-1 0,-1-2-180,4 5 0,1-1 225,4-4 0,0 2-180,18-7-540,-3 1-1169,-2 18-3328,-16 3 5127,8 8 0,-18 0 0,-3 0 0</inkml:trace>
  <inkml:trace contextRef="#ctx0" brushRef="#br0" timeOffset="9581">5723 12072 13020,'28'0'4047,"3"0"-4047,8-8 90,9-12-90,-7-2 180,-10-6 180,-14 8-810,-17 9 990,-9 11-360,-19 11 359,-5 26-179,9-13 0,0 2-563,8 5 1,2-1 337,-1-4 0,2-1-45,2 12-180,37-27-900,2-4 1,5-3-3844,19-5 0,5-5 4833,-16 2 0,0-2 0,-3 0 0,1 1 0,-4-1 0,17-11 0</inkml:trace>
  <inkml:trace contextRef="#ctx0" brushRef="#br0" timeOffset="10497">7546 11916 15808,'-31'0'2159,"-6"0"-1080,-2 0-269,-3 0-720,14-2 0,0 4 0,-14 15-360,3-4 360,20 24 179,10-15-718,35-3 719,7-10-405,-5-11 0,3-5 0,-1-1 0,-1-3 315,21-11-360,-21 8 0,-2 0 450,6-6 0,4 9 269,-9 3 181,-15 16-720,13 12 180,-15 2-90,0 6-180,6-8 180,-14-10-270,5-1 180,1-9-180,-7-9-450,24-10 540,-13-20-89,16-3 179,-10 3 269,1 11-269,0 17 540,-1 11-360,-8 19-180,6 12 180,-14 8-630,14 0 180,-6-17-1259,17-4-2249,3-27-2338,17-11 6116,-22 1 0,-2-1 0,9-4 0,-7-2 0</inkml:trace>
  <inkml:trace contextRef="#ctx0" brushRef="#br0" timeOffset="10755">8271 11798 11670,'11'9'7826,"-3"10"-6747,-8 20-1079,0 12 180,0-1-360,0-2 180,9-18 0,19-10-989,14-12 989,-13-18 0,1-6-360,0 1 0,-2-2 405,3-11 0,-3-3 180,-6 1 0,-2 1 90,-5 4 0,-2 0 674,-5-23-359,-16 26-540,-21 5-90,-12 17-1080,-9 0-3147,11 8 4227,10-14 0,19 12 0,1-14 0</inkml:trace>
  <inkml:trace contextRef="#ctx0" brushRef="#br0" timeOffset="11222">8917 11739 21475,'0'39'2069,"-8"1"-1979,5 7 89,-14-5-538,15 6 449,-7-18-450,9-10-90,0-11 0,9-27-449,11-4 764,-6-1 0,2-2 135,4 4 0,-1 1-180,12-19 630,-3 19 269,-17 12-89,6 25 270,-14 5-1080,5 26 360,-8-16-450,0 14-180,9-33-450,2 5-269,26-27 719,4-19 315,-8 12 1,2-1 44,-4-8 0,-1 2 314,0 11 1,-1 2 675,1-7-1,-13 25-539,-17 12-540,0 19-90,9 3-2248,2-3-4948,26-20 7466,5-10 0,-10-9 0,-6 0 0</inkml:trace>
  <inkml:trace contextRef="#ctx0" brushRef="#br0" timeOffset="11515">9937 11798 21115,'-40'0'2698,"-8"17"-2068,7 14-675,16-7 0,2 2-225,-7 15 180,10 5-989,20-24 449,20-3 1,19-19 269,11-19 405,-24 5 0,-2-3-225,15-22 810,-10 17 269,-10 5-989,-8 26 270,7 2-540,-8 17-1799,19-6-6386,1-3 8545,18-10 0,-24-9 0,2 0 0</inkml:trace>
  <inkml:trace contextRef="#ctx0" brushRef="#br0" timeOffset="11730">10387 11465 22914,'0'32'809,"0"1"1,0 2 0,0 2-900,0 15 0,0 3-984,0-5 0,0 0 669,0 0 0,0-2-625,0-12 1,0-2-2749,9 13-6053,11-27 9698,2-20 1,-3-2-1,-10-7 1</inkml:trace>
  <inkml:trace contextRef="#ctx0" brushRef="#br0" timeOffset="11848">10681 11837 21655,'0'48'1439,"0"-7"-3238,0 7-4677,9-17 6476,2-12 0,0-10 0,-2-9 0</inkml:trace>
  <inkml:trace contextRef="#ctx0" brushRef="#br0" timeOffset="12180">10897 11798 12750,'-9'33'90,"7"1"-990,11-31 3509,30 5-2564,-10-6 0,3-4-258,7-5 0,1-3 752,4 4 1,-1-1-283,-6-6 0,-2-2 642,-4 0 0,-4 1 541,1 1-451,-19-4 180,-9 17-719,-9 17 1114,-2 5-1294,-8 17-450,-1 0 180,9-8-1112,29-3-1406,15-17 359,-6-5 0,5-3-1622,5-9 1,2-6 3780,-2-2 0,-2-2 0,-8 4 0,-2 0 0,10-14 0</inkml:trace>
  <inkml:trace contextRef="#ctx0" brushRef="#br0" timeOffset="12408">11759 11739 18237,'11'-11'5936,"-2"20"-5486,-18 4-900,-2 15 630,0-8-810,11 0-269,11-10 629,18 8-90,1-7 630,1 8 360,-12 1-90,-10 17-1,-9-4-584,-3-5 0,-3 0-45,-22 14-810,9-17 1,-4-3-4017,-5-9 1,-3-4 4668,-3 2 1,1-4-1,-2-7 1,0 0 0</inkml:trace>
  <inkml:trace contextRef="#ctx0" brushRef="#br0" timeOffset="12597">11093 11386 22194,'-20'11'-1079,"1"-11"1079,17 7 0,-5-14 0,16 16 0</inkml:trace>
  <inkml:trace contextRef="#ctx0" brushRef="#br0" timeOffset="14641">12915 11661 17337,'-19'-9'3058,"17"7"-2788,13-7-180,28 9-90,2 0 90,7 0-270,-8 0 540,-19 9-180,-3 2-180,-18 17 270,0 3-450,0 8 270,0 0-360,0-9-4317,0-1 4587,0-10 0,0-8 0,0-2 0</inkml:trace>
  <inkml:trace contextRef="#ctx0" brushRef="#br0" timeOffset="14798">13249 12190 21924,'-20'11'-9804,"9"-2"9804,3-9 0,8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51:25.050"/>
    </inkml:context>
    <inkml:brush xml:id="br0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7310 12896 7623,'20'0'1349,"8"-9"-719,-6 7 269,15-16-539,-6 16 90,17-15-91,-7 14-291,-13-5 1,1-1 381,21 7-450,-21-6 0,1-2 135,-1 5 0,0 0-135,5-5 0,0 0 90,0 0 0,2 0-1,3 1 1,0-1-493,-4-4 0,0-1 493,4 5 0,-2-1-291,-11-4 0,0 1 201,7 4 0,-1 1 0,18-11 0,-20 10 0,-1 1 5,21-2 84,-21 6 1,-1 1-269,13 4 223,-12 0 1,-1 0-134,13 0 268,7 0 91,-9 0-270,1 0 270,8 0-270,2 0 90,-21 0 0,0 0 0,1 0 0,-1 0-270,5 0 0,0 0 211,1 0 0,0 0 14,-1 0 0,1 0-45,4 0 0,-2 0 90,-6 0 0,-1 0-270,9-4 0,-1-1 270,-8 0 0,1-1-180,6-3 0,2-1-630,-4-1 1,-1 2-389,6 3 0,-1 1 1108,-3 0 0,-2 2 0,7 3 0,-15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51:55.951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A020F0"/>
    </inkml:brush>
    <inkml:brush xml:id="br3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6232 6683 9781,'0'48'1799,"-8"-16"-989,5 23-360,-5-5-226,7-13 1,2 4-1281,-1 11 1,0 3 1175,0-16 0,0 1 0,0 1 119,0 6 1,0 2 0,0 1-120,0 1 0,0 1 0,0 1-642,0-9 1,0 0-1,0 0 1,0 1 588,0 1 0,0 1 1,0 0-1,0 0 0,0 3 1,0 1 0,0 1-1,0 0 0,0 1 1,0 1-1,0 0 1,0 0 22,0 1 0,0-1 0,0 0 0,0 1-144,0-10 0,0 0 0,0 0 0,0 0 0,0-1 99,0 9 0,0-2 0,0 1 0,0-1-23,0 1 1,0-1-1,0 0 1,0 0-23,0-2 0,0 0 0,0 0 0,0 0 67,0 0 1,0 0-1,0 0 1,0 0-23,0 0 0,0 0 0,0 0 0,0 0 22,-2 0 0,0 0 1,0 0-1,-1 0 52,0 0 1,1 0-1,-1 0 1,0 0-120,1 2 0,-1 0 0,0 0 0,0 1 22,-1-1 1,0 1-1,-1 0 1,1-1-46,1 1 1,1 0-1,-1 0 1,0-1 89,-2-1 1,0-1-1,0 0 1,0-1-23,2-1 0,1-1 0,-1 1 0,0-2-447,-1 0 0,0-1 0,-1 0 0,1 0 492,0 9 0,1 0 0,-1 0-120,-2-1 0,0 0 0,-1-2 22,0-9 1,0-2 0,1 1 96,2 4 1,1 1 0,-1-1-210,-1-6 0,-2-2 1,2 1 208,1 2 1,0 0 0,1 1-150,-1 1 0,1 1 1,-1-1 104,-5 10 0,1 0 14,6-7 1,3 2 0,-3-3-195,-6 4 1,-1 0 164,7-7 0,2 2 0,0-2-30,-5 5 0,1 1-30,3-8 0,2 1 0,-1-1 164,0 17 1,0-1-225,0-12 0,0 0 1,0 1 148,0-1 1,0 1 0,0 0-60,0 0 0,0 0 0,0 0 0,0-1 0,0 0 0,0 0 30,0 0 0,1 0 0,-2 0-60,-1-1 0,-1-1 0,-1-1 120,-1 16 0,-1-1-30,3-16 0,0 1 0,-2-3 677,-3 6 1,-1-1-693,3 3 0,1-1-45,0-9 0,-1-1 90,1-3 0,2-1 180,3 21 221,0-2-221,-9-17 1952,7-3-2042,-7 0 1792,9-6-2242,0 6 810,0-8-360,0 0-270,0-1 359,0-8-628,0 7 718,0-16-269,0 6-180,0 1 180,0-7-359,0 7 538,9-9-89,2 0-360,26 0 270,4 0-135,-8 0 0,2 0-299,3 0 1,2 0 433,4 0 0,2 0-210,-9 0 0,2 0 0,0 0 210,0 0 0,1 1 0,1-2-120,6-1 0,2-1 0,1-1 30,1 1 0,2 0 0,0-2 67,-10 1 1,1-1-1,0-1 1,1 2-803,3 1 0,1 0 1,1 1-1,-1-1 780,2-1 0,1-1 0,0 1 0,0 0-27,-8 1 0,1 1 0,0 0 0,0 0 0,1 0-441,-1-2 0,0 0 0,0 0 0,0 0 0,1 0 440,1 1 1,0 1 0,0 0 0,0 0 0,0 0-72,0 0 0,0 0 0,0 0 0,0 1 1,0-1 106,2 2 1,0 0 0,-1 0 0,1 0 0,0 0-352,0 1 1,0-1 0,1 0 0,-1 0 0,0-1 261,2 0 0,0-1 0,0 0 0,0 0 0,0 1 72,2 0 0,-1 1 0,1 0 0,0 0 0,0-1-254,0-2 1,0-1 0,0 0 0,0 0-1,0 1 236,1 2 0,-1 1 0,0 0 0,0 0 0,0-1 97,0-2 1,0-1-1,0 0 1,-1 0 0,1 2-152,-2 0 0,0 2 0,0 0 0,-1 0 0,1-1 54,0 0 0,0-1 0,0 0 0,0 0 0,0 1-66,0-1 1,0 0 0,0 0 0,0 0 0,0 1 65,0 0 0,0 1 0,0 0 0,0-1 0,0 1 18,0-2 0,0 0 0,0 0 0,0 0 0,-1 1-96,1 0 1,0 1 0,0 1 0,0-1 0,0 0 95,0 0 0,0 0 0,0 0 0,0 0 0,0 0 127,0 0 0,0 0 1,0 0-1,0 0 0,0 0-163,0 0 0,0 0 0,0 0 0,0 0 0,0 0-84,-2 0 1,0 0-1,1 0 1,-1 0-1,0 0 30,0 0 0,-1 0 0,1 0 0,0 0 1,0 0 88,-1 0 1,1 0 0,0 0 0,0 0 0,-1 0-36,0 0 0,-1 0 0,1 0 0,-1 0 0,1 0 0,0 0 0,2 0 0,-1 0 0,-1 0 0,1 0 36,-4 0 0,1 0 0,-1 0 0,0 0 0,0 0-90,2 0 0,-1 0 0,1 0 0,0 0 0,-1 0 108,0 0 0,-1 0 1,0 0-1,0 0 0,1 0-18,0 0 0,2 0 0,-1-1 0,0 1 0,0 1-54,-2 0 0,1 1 0,-1 0 0,0 0 0,0 0 36,2-2 0,0 0 0,0 0 0,-1 1 0,0 0 6,7 2 0,-1 2 0,0 0 1,0-1-3,2-1 0,-1 0 1,1-1-1,-1 1 45,-3 2 1,-1 0 0,0 0-1,-1 0-112,-5-2 0,-1-1 0,0 1 0,0 0 69,14 2 1,-1 1 0,-2 0-25,-12-2 0,-1-1 0,-2 1 540,17 5 0,-3 2-360,-11-2 0,-4 1 1153,13 10-883,-13-9 1297,-26-3-4266,-2-8-6187,-9 9 8706,-27-7 0,21 7 0,-20-9 0</inkml:trace>
  <inkml:trace contextRef="#ctx0" brushRef="#br0" timeOffset="3773">19364 6075 9691,'0'39'2879,"-9"-8"-2250,7 23-179,-2-24 0,-1 1-1,0 16 1,1 4-1627,3-11 0,1 3 1,-1 1 1386,-1 9 0,-2 2 0,1 2-53,1-11 0,0 1 1,-1 0-1,2 2-103,0-2 0,1 1 0,1 1 0,-2 0 0,-1 0 54,-1 2 0,-3 0 0,0 0 0,0 0 0,1 2-138,2-5 0,2 1 0,-1 0 0,1 0 0,-1 1 0,-2-1-205,-1 0 1,0 1-1,-2-1 1,1 0 0,-1 1-1,0-1 250,1 2 0,-1-1 0,0 1 0,1 0 0,-1-1 0,1 0 26,0-3 0,1-1 0,0 0 1,0 0-1,-1 0 0,0-1 85,-2 10 0,-2 0 0,0 0 0,1-1 0,1 0-144,1-6 0,1 0 0,0-1 0,1 0 0,-2 0-170,0 2 0,-1-1 1,0 1-1,0-1 1,0 0 232,-2 7 0,0-1 0,0 0 0,1 1-63,2-11 0,1 1 0,0 0 0,0 0 0,0 0 63,-1 9 0,-1 0-1,1 0 1,1-1 47,0-3 0,1 0 1,0-1-1,1 1-47,1 2 0,1 2 0,0-1 0,-2-1-23,0-6 1,-1-1 0,1-1-1,0 2 92,3 2 1,0 0 0,2 1 0,-2-1-93,-1-1 1,0 0-1,0-1 1,-1 0-83,0 8 0,0-1 0,0 1 38,3-11 0,0 0 0,0 1 0,-2-2 112,-3 5 0,-1-1 0,0 0-120,2 3 0,1 0 0,-1-1 306,-2-2 0,0 0 0,-2-1-306,-1 1 0,-1 0 0,1-1 60,2-2 0,0 0 0,-1 0 103,-1 2 1,-1 0 0,1 0-254,2-5 0,1 0 1,-1 0 208,1-1 1,-1 0 0,1 0-120,2 3 0,1 0 0,-1-2-15,-5 7 1,1 0 133,6-7 1,2 2 0,-1-2 169,-3 6 0,0-1-80,3 9 1,2-1-180,-1-3 0,0-2-45,0-3 1,0-1 133,0 5 1,0-2 503,0-6 1,0-1-459,0 4 0,0-1-135,0-8 0,0 0 648,0-1 1,0-1-469,0 17-270,0-21 0,0-1 270,0 13-90,0-13 0,0 1-180,0 0 0,0 1 135,-4 4 0,-1 1-316,0 0 1,-1 0 315,1 7 0,-1 1 135,-3-7 0,1 0-405,3 3 0,-1 0 729,-4-9 0,0-1-504,5 0 0,-1-2 0,-11 6 270,15 13-270,-7-24 180,9 15 616,0-7-886,0 9 564,0-8-744,0-3 450,0-8-90,9-9-180,2 6 360,17-15-450,3 7 360,17-9-90,-20 4 0,2 1-180,4 0 0,2 1 135,11 3 0,2 1-244,0 0 0,2 0 229,-10-3 0,2-1 0,0 0-660,1 1 0,2 0 0,1-1 480,7-2 0,1-1 0,1 1 217,-12 0 1,1 1-1,-1 0 1,2-2-91,4-1 1,1-2-1,1 0 1,0 1 22,-8 0 0,1 1 0,0-1 0,0 1 0,0 0-461,1 0 0,-1 0 0,0 0 0,1 0 0,1-1 389,4 0 0,1-1 0,1 0 0,0 0 0,-1 1 108,0 1 0,-1 0 0,0 0 0,0 0 0,1-1-381,3-1 1,-1 0 0,1 0 0,0 0 0,1 0 329,-9 0 0,0 0 0,0 0 0,0 0 0,0 0 0,1 0-31,1 0 0,-1 0 0,1 0 1,1 0-1,-1 0 0,0 0-14,0 0 0,0 0 0,1 0 0,-1 0 0,1 0 0,-1 0 19,1-1 0,1-1 0,-1 1 0,1-1 0,0 0 0,-1 1 56,-1 0 0,0 1 0,0 0 0,0 0 0,0 0 0,0-1-30,-2 0 0,1-1 0,-1 0 0,1 1 0,-1-1 0,1 1 30,1 1 0,-1 0 0,1 0 0,0 0 0,0 0 0,-1 0-69,8 0 0,-1 0 0,0 0 0,0 0 0,0 0 182,-8 0 1,1 0-1,-1 0 1,0 0 0,0 0-1,0 0-74,9 0 0,-2 0 0,1 0 0,0 0 0,0 0-221,0 1 0,0 1 0,-1 0 1,1 0-1,0 0 185,0 0 0,0 0 0,0 0 0,0 1 0,0-1 94,-1 0 1,1 0-1,0 0 1,0 1-1,0-1-94,-2 0 0,0-1 0,0 1 0,0 0 0,1-1 18,0 1 0,1 0 0,-1 0 0,1 0 0,-1-1-108,-2 0 0,-1-1 0,0 0 0,1 0 0,-1 1 108,0 2 0,0 0 0,0 1 0,0 0 0,-1 0-158,0-2 0,-1 0 1,-1 0-1,1 0 1,-1 1 103,0 0 0,-1 1 0,0 0 0,0 0 0,-1 0 250,0 0 1,-1 0 0,1 1 0,-1-2 0,0 1-323,0-2 0,0 0 0,1 0 0,-2 0 1,0 1 133,7 1 1,-2 1 0,0 0 0,0-2-111,0-2 0,0-1 0,-1 0 0,0 1 21,-3 3 0,-1 1 0,0 0 0,-1-1 90,0-3 0,-1-1 0,0 0 0,-1 1 112,12 2 1,0 0 0,-2 0-98,-7-3 0,-1 0 0,-2 0 1008,14 0 0,-3 0-1158,-11 0 0,-4 0 450,13 0 336,-22 0-606,-19 0 1027,-9 0-5255,0 8 4566,-18-6 0,14 7 0,-14-9 1</inkml:trace>
  <inkml:trace contextRef="#ctx0" brushRef="#br1" timeOffset="13493">8819 8172 8612,'0'-50'3958,"0"2"-2969,0 18 1,0 1-631,-8 27 271,-3-4-360,-18 14-135,6 10 0,-2 8 0,-1 15 0,0 7-901,7-14 1,-1 3 0,1 2 0,1 1 855,1 9 0,1 2 0,2 2 0,0-1 0,0-1 0,2-1 0,-1 0 0,2-1-404,-1-3 0,0 0 0,3-2 1,5-1 372,6 6 1,6-3 0,6-6-31,8-5 1,9-9 30,1-11 0,6-5 0,1-9-30,3-14 0,1-11 0,0-2-406,4-1 1,0-3-1,-4-7 421,-9-1 0,-3-5 0,-2-3 0,-3-1-70,-2 2 1,-3-2-1,-2-1 1,-3-1 24,0-4 0,-2-1 0,-4-1 0,-4 1 67,-5 2 1,-4 0-1,-4 0 1,-2 1-225,-2 3 0,-2 0 1,-3 2-1,-3 1 247,0 3 0,-3 1 0,-2 2 0,-2 4-233,-10-4 0,-4 5 1,-2 7 172,4 7 0,-2 5 0,1 11 90,-2 13 0,1 11 0,3 7-143,9 2 1,2 4-1,2 5 1,2 2-63,3 1 0,2 3 0,2 3 0,1 0 0,1 0 211,0 1 0,2 0 0,1 0 0,1 1 0,4 0-126,1 2 0,3 1 0,2 0 0,2-2 0,5-2 137,3 1 1,4-2-1,3-3 1,5-4-138,4-3 0,5-3 0,3-4 0,2-4 0,6-5 0,4-4 0,2-5 0,0-6-68,0-5 1,1-7-1,0-3 1,-1-3-65,0-1 0,-1-3 0,-1-4 0,-4-3 109,-4-2 1,-3-4 0,-2-3-1,-4-1 45,-4-2 1,-2-1-1,-4-1 1,-3-1-73,1-11 1,-4-1 0,-9 1 109,-10-1 0,-8 0 0,-4 1-120,-3-1 0,-3 0 0,-6 5 120,-7 6 0,-5 5 0,-2 4-60,1 2 0,-1 2 0,-1 13 90,1 15 0,0 11 0,3 7 59,6 5 1,4 6 0,3 6-173,6 1 1,4 4 0,1 2-1,2 0 203,-3 10 0,4-1 0,7 1-90,10 0 0,8-1 0,4-5 170,1-14 0,4-3 0,5-5-170,12 0 0,7-6 0,0-9-180,1-13 0,1-8 0,0-4 150,1-3 0,-1-3 0,-5-7-60,-4-9 0,-5-8 0,-4-2-30,-5-1 0,-4-3 0,-5-1 65,-6 10 0,-3-1 0,-3-1 0,-4 1-80,-5 0 0,-5-1 0,-2 1 0,-3 2 45,0 0 0,-3 1 0,-2 2 0,-4 5 186,-13-6 1,-7 7 0,0 8-247,1 11 0,0 7 0,1 11 60,-2 18 0,2 14 0,5 7 0,10-2 0,5 7 0,3 3 0,2 1-90,3-3 0,1 2 1,3 2-1,1 0 1,1-1 161,0-2 0,1 1 0,2-1 0,2-1 0,3 0-126,3-2 0,3-1 0,2 0 0,2-2 0,3-4 109,6 14 1,5-5-1,8-7-55,9-8 0,7-6 0,3-9 0,2-10 0,2-8 0,-1-9 0,-12-4 0,0-6 0,-2-3 0,-1-3-113,-1-2 1,0-2 0,-3-3-1,-5-3 140,-4-4 0,-4-3 1,-3-1-1,-1-2-27,-2-1 0,-1 0 0,-3-2 0,-6 0-23,-5-3 1,-6-1 0,-3-1-1,-2 1 45,-2-4 1,-3 1 0,-3 0-1,-3 2-90,-4 2 1,-3 1 0,-3 3-1,-1 2 68,1 3 0,-2 1 0,-2 5 0,-1 6 16,-11 3 0,-2 9 0,2 12-46,3 15 0,1 12 0,4 8 97,9 2 1,3 8-1,2 4 1,2 2 4,4-3 0,1 4 0,2 2 0,1 0 0,1 1-12,5-7 0,0 1 0,2 1 0,0 0 0,1-1 0,0 0-6,-1 4 0,0 1 0,1-1 0,3-1 0,3-1-99,6 6 0,4 0 0,4-3 0,4-5 129,5-4 0,6-4 0,5-7-114,14-4 0,8-8 0,0-11-83,-13-11 1,1-8-1,0-4 1,-1-2 67,2-1 0,-1-3 0,-1-3 0,-3-4-113,-5-4 1,-2-5 0,-4-2-1,-3-1 180,-3-2 1,-3-2 0,-3-1-1,-5-1-45,-5-1 1,-5-3 0,-3 1-1,-4-1 23,-3 0 0,-4 0 0,-4 0 0,-3 2 22,-3 1 1,-3 0 0,-3 3-1,-2 4-135,-1 4 1,-2 3 0,-2 4-1,-1 7 173,-12 3 0,-1 7 0,1 12-30,0 14 0,2 10 0,5 8-53,13-1 1,3 6 0,3 4-1,1 0 95,0 6 0,2 3 0,2 1 1,2 0-118,3-4 0,2 1 0,3-1 0,1 0 105,2 10 0,4 0 0,5-5 65,5-12 1,3-3 0,7-6-171,17 5 0,8-13 45,-7-18 0,4-9 0,-1-5-120,1-9 0,0-6 1,-3-4 119,1-7 0,-2-6 0,-4-3 22,-12 6 1,-2-4-1,-3-1 1,-3 1-46,-1 0 1,-3-1-1,-3 0 1,-5 1 44,-6-1 1,-5 0-1,-4 1 1,-3 2 204,-8-10 1,-6 3 0,-4 7-228,-5 8 0,-5 6 0,-1 12 120,0 13 0,-1 10 0,3 9-210,11 4 0,1 7 0,4 5 0,3 3 37,6 4 0,3 5 0,3 3 1,1 1-1,0-1 143,-1 1 0,0 0 0,1 0 0,2 1 0,4 1-72,4 2 0,3 1 0,3 1 0,2-2 0,1-1 18,-1-7 0,2 0 0,1-2 0,3-2 0,3-2 173,5 2 1,3-2-1,4-4 1,3-4-143,3-4 1,3-4-1,3-4 1,-1-7-98,12-7 0,0-10 0,1-7-275,-11-2 1,1-5-1,-2-4 1,-3-3 304,-4-3 0,-3-4 0,-2-2 0,-4-3-90,-1-4 0,-3-2 0,-3-3 0,-5 0 112,-5-2 1,-4-1 0,-4-1-1,-5 1-129,-2 6 1,-5-1 0,-2 1 0,-2 0-1,-1 0 71,-1 0 0,-1 0 0,-1 1 0,-2 1 0,-3 1 36,-2 1 0,-4 1 0,-1 2 0,-1 2 0,1 3 157,-1 0 1,0 3 0,0 4 0,-2 6-128,-11 6 0,-3 8 0,6 12 37,11 11 0,4 9 0,3 5-127,-2 12 0,3 6 0,5 1 120,4 1 0,3 1 0,6 1-90,5-2 0,5 1 0,6-5 60,3-8 0,6-4 0,5-6-60,7-8 0,5-6 0,3-7-211,7-6 0,3-8 0,0-7 121,1-8 0,-1-8 1,-3-5 29,-3-4 0,-4-5 0,-4-2 90,-5-1 0,-5-3 0,-7-1 120,-6 2 0,-7-1 0,-7 3 402,-9 4 0,-7 3 1,-4 5-493,-5 4 0,-6 4 0,-1 6 0,-4 5 0,-1 6 0,0 7-45,-3 12 0,1 8 1,3 5 73,7 5 1,3 4 0,4 4-180,2 6 0,5 4 1,3 0 89,5-2 0,4 1 0,6-3-1769,10 9 0,11-6 1800,12-9 0,5-8 0,-13-14 1,0-4-1,29-3 0</inkml:trace>
  <inkml:trace contextRef="#ctx0" brushRef="#br2" timeOffset="18749">12249 9054 13739,'-39'-20'4947,"8"1"-4137,3 8-900,-9 2 360,-4 44-270,7-4 0,0 8 60,9-1 0,1 6 0,3 2-865,6-4 0,2 2 0,1 1 0,0 1 737,-1 1 1,-1 0-1,3 1 1,4-1 134,3-1 1,4-1-1,3 0 1,4-2-188,6 7 0,6-3 1,6-7 149,7-10 0,6-7 0,3-6-8,-2-8 1,3-5-1,2-4 1,-1-5-226,6-6 1,1-7 0,-1-4-1,-1-3 167,-10 3 0,0-2 0,-2-2 0,-1-3 0,-1-1 54,0-3 0,0-4 0,-2-1 0,-2-1 0,-3-1-41,0-8 1,-4-1 0,-2-2-1,-3 1 113,-2 1 0,-2 0 0,-3 0 0,-7 0-579,-6 2 1,-5 0-1,-4 0 1,-4 3 555,-2 2 1,-4 1-1,-3 2 1,-3 2-68,-6-1 0,-4 1 0,-2 4 0,-3 4 0,-2 5 0,-3 4 0,-1 4 0,0 4 22,-1 1 1,-1 3-1,1 5 1,1 7-68,1 9 0,2 7 0,0 5 0,3 2 180,-1 5 0,2 4 0,3 3 0,3 5 8,10-4 1,4 5 0,2 1 0,1 2 0,2-1-428,-1 0 1,1 1-1,2 0 1,3 0-1,3 1 320,5-2 0,3 2 0,3 0 0,3-3 0,4-2-59,4 1 1,3-3 0,5-3-1,4-4 103,3-5 0,6-3 1,2-5-1,3-5-13,8-6 1,4-7 0,1-6-1,-1-2-225,-1-5 1,0-5 0,-1-3 0,-1-2 202,0-4 0,-1-3 0,-1-3 0,-4-2-45,-7 1 0,-2-2 0,-3-2 0,-4-1 160,2-12 0,-6-3 0,-8 1-70,-9 9 0,-6 0 0,-6 1-240,-7-2 0,-7 1 0,-6 5 315,-8 7 1,-7 5 0,-2 2-196,-2 1 0,-2 3 0,-2 6 60,-6 10 0,-2 7 0,3 7 30,5 5 0,3 5 0,2 5-120,1 5 0,3 5 0,5 2 150,8 5 0,5 2 0,2-1 422,0-8 1,2 0 0,10-3-513,18 7 0,13-6 90,5-12 0,7-11-150,4-16 0,6-11 0,0-4 105,-6 4 0,1-2 0,0-3 0,-2-3-39,0-8 1,-2-4 0,-2-2 0,-1-2-52,0 1 0,-2-3 0,-2 0 0,-4-2 45,-6 1 0,-2-1 0,-4 0 0,-3 0-249,-2-9 1,-4 1 0,-8 3 218,-9 7 0,-6 2 0,-6 7 60,-4 5 0,-5 5 0,-3 9-150,-8 11 0,-3 12 0,1 5 74,11 1 1,0 4 0,2 4 0,1 3 45,-2 11 0,2 4 0,2 4 0,4 1 45,3 0 0,3 2 0,3 1 0,0 0 22,1-1 1,-1 0-1,4 0 1,7-2-158,6-4 0,6 0 0,3-3 0,4-4 260,4-2 0,5-5 0,5-4-140,12 0 0,7-7 0,1-9-60,5-15 0,3-13 0,-2-3 65,-13 4 1,-1-2 0,0-2 0,-3-4-104,1-6 1,-3-3-1,-1-3 1,-4-1 112,-5 0 0,-2-1 0,-3-2 0,-2 2 9,1-5 1,-2 0-1,-10 2-114,-12 1 0,-9 1 0,-5 5 60,-16 0 0,-9 9-60,3 11 0,-5 5 0,-1 7 208,-3 11 1,-1 8 0,1 6-89,4 3 0,1 6 0,3 4-105,11-2 0,3 4 0,1 2 0,4 0 90,4 0 0,3 1 0,2 1 0,1-2-75,-4 9 0,1-1 0,10-2 189,13 12 0,14-8-24,7-18 0,9-12-315,3-16 0,7-10 0,1-6 186,-7-2 1,1-3-1,1-5 1,-2-2-30,2-5 1,0-4-1,-2-3 1,-1-1 22,-3-2 0,-1-1 0,-2-2 0,-5-1-17,-5 3 1,-2-2 0,-4 1-1,-5 1-103,-1-5 0,-6 2 1,-9 3 330,-11 5 1,-7 3 0,-6 6-212,-4 7 0,-5 7 0,-2 7 0,-11 11 0,-3 12 0,2 4 45,15-2 0,0 3 0,2 2 0,2 5-90,-2 10 0,2 5 0,2 3 0,4-1 90,6-1 0,2 0 0,4 1 0,1-1-238,0-2 1,2 0 0,3-1 0,7-2 162,9 6 0,8-3 0,7-6 120,14 0 0,11-13-210,0-18 0,8-10 0,0-6 120,-11-3 0,2-3 0,-1-4 0,-2-3 67,2-5 1,-1-3-1,-2-4 1,-3 0-113,-3 0 0,-2-2 0,-3-1 0,-4 0 105,1-5 0,-5-1 0,-6 0-105,-5-12 0,-16 6 571,-22 16 1,-13 9-467,5 13 0,-4 6 0,-2 4-150,-8 8 0,-4 7 0,2 5 135,9 2 0,1 3 0,1 4 0,2 1-68,4 2 1,2 3 0,2 1-1,3 2 0,2 4 1,4 2 0,2 1-1,1-2 83,-3 1 0,3-1 0,9-2-240,17 13 1,15-9 224,7-17 0,10-12-75,2-17 0,5-11 0,0-4 30,-9 3 0,-1-1 0,0-4 0,-2-3 67,-1-7 0,-1-4 1,-3-2-1,-3-1-127,0-9 0,-4-1 1,-7 0 148,-4 6 1,-5-1 0,-11 5-45,-27-6 0,-15 8-75,11 17 0,-4 6 0,-3 5 30,-10 9 0,-4 7 0,2 6-506,1 4 0,2 4 0,4 5-1503,3 5 0,4 5 1,3 2 2008,6 2 0,5 3 0,2-4 0,1-2 0,5-4 0,0 18 0</inkml:trace>
  <inkml:trace contextRef="#ctx0" brushRef="#br3" timeOffset="24507">10485 10583 13469,'-34'-6'1799,"1"1"0,-6-1 0,-1 3-1439,-8 5 0,-2 5-1452,12 0 0,-1 2 0,-2 3 1249,4 3 0,-2 3 1,0 3-1,0 1-90,-4 6 1,0 3-1,1 3 1,0 2-376,4-1 1,-1 3 0,1 2-1,1 1 1,1 1 367,6-5 0,1 1 0,0 1 0,1 1 0,2 1 0,1 1 27,1 2 0,2 1 0,2 1 0,0 1 0,3 0 0,0-1-52,-1 6 1,1 0 0,3-1 0,2 1 0,6 0-126,4-2 0,4 0 0,4-1 0,3 0 1,2-3-168,6 5 0,4-2 1,4-3-1,4-5 234,5-5 1,5-5 0,4-3-1,0-3-135,4-3 1,2-3 0,1-4 0,0-6 112,2-6 0,0-7 0,0-3 0,-1-2-135,0-2 0,-1-3 0,0-2 0,-2-4 180,-2-5 0,0-4 0,-3-2 0,-2-2 0,-6 1 0,-1-2 0,-3-2 0,-3-1 0,-2-3 0,-3-1 0,-2-1 0,-4-1 236,0-9 1,-4-1 0,-4-1-297,-2-1 0,-4 0 0,-4 0 105,-5 13 0,-3 1 0,-2 0 0,-1-1 127,0-2 1,-3 0 0,0-1 0,-4 2-173,-2-1 0,-4 1 0,0 1 0,-2 1 45,2 2 0,-2 0 0,0 2 0,-3 4-17,-7-3 1,-3 5 0,0 9 106,-15 7 0,1 19 45,16 15 0,2 12 0,3 6-23,7 1 0,3 5 1,2 5-1,2 1-112,4 0 1,1 4 0,3 1 0,0 1 0,1 0-31,1-9 0,-1 1 0,1 0 0,2 0 0,0 0 0,3 0 0,3 1 0,2 0 0,1 0 0,2 0 0,1-2 0,0-1 30,1 13 0,2-1 0,3-3 0,5-5-298,5-9 0,5-3 1,3-3-1,2-6 193,12 3 0,5-8 1,1-11-9,-8-14 1,1-8-1,1-6 1,-1-2-91,1-4 1,0-4-1,-1-4 1,-3-3 110,-6 0 1,-2-3 0,-2-2 0,-1-2 0,-1 0-26,0-3 0,-2-2 0,-1 0 0,-2-2 0,-2 0 90,-3-1 0,-1 0 0,-3-1 0,-1-1 0,-1-1-146,0-2 0,-2-2 0,-2 0 1,-1 0-1,-2 1 110,-2 0 0,-2 1 0,-2-1 0,-2 1 0,-1-1 63,0 8 0,-2-1 0,0 0 0,-2 1 0,0 1 0,-2 2-99,0-3 0,-2 2 0,0 1 0,-3 2 0,-3 3 292,-5-3 0,-4 2 1,-3 6-1,-1 9-178,-9 10 0,-4 10 0,2 11-108,7 11 0,1 10 0,0 6 1,2 4 166,5-5 1,1 4 0,1 2 0,0 3 0,2 1 0,0 0-43,3-1 0,1 2 0,1 1 0,1 1 1,0 1-1,1 0 0,-1 0 0,0 4 0,0 0 0,0 1 0,1 1 0,1 0 1,0-1-1,2 0-65,2-3 1,0 0 0,2 0 0,0-1 0,1 0 0,0 0 0,1-2-43,0 2 0,-1 0 0,1-1 0,2-1 0,2-1 0,3-2 51,3 10 0,5-1 0,3-5 1,6-5-172,5-5 0,6-6 0,5-10-60,11-13 0,5-13 0,1-7 142,-7-5 1,1-6 0,-1-5-1,-1-4-76,-7 2 0,-1-4 0,-1-3 1,-1-1-1,-2-1 162,0-4 0,-2-1 0,-1-2 0,-2 0 0,-2-2 0,-1-1 0,-2-2 0,-1 0 0,-3-1 0,-1 0-18,-2 3 0,-2-1 0,-2 0 0,-2 1 0,-3-1 54,-2 1 0,-3-1 0,-1 0 0,-3 2 0,-2 1-24,-2-6 0,-3 1 1,-3 3-1,-6 5 37,-2 8 1,-4 2-1,-4 5 1,-2 6-38,-12 1 0,-5 8 0,0 13-30,7 14 0,-1 12 0,0 7 0,3 2 108,6-1 0,1 3 0,1 2 0,1 4 0,1 1-83,6-5 1,1 2 0,0 1-1,1 2 1,1 1 0,1 0-1,1 0 52,2 0 0,0 1 0,1 0 0,1 1 1,1 0-1,1 0 0,0 0-69,0 1 0,1 1 0,1 0 0,0 1 0,1-1 1,2-1-1,0-1-53,0 2 0,1 0 0,2-1 0,0-1 0,3-1 0,2 0 63,2 3 0,2 0 0,2-2 0,4-2 0,4-6-108,12 7 0,6-8 0,6-8-60,9-7 0,7-10 0,1-11-30,-5-11 0,2-10 0,0-6 1,-2-3 89,-8 4 0,-1-3 0,-1-2 0,-1-3 0,-1-1 90,-3 0 0,-1-1 0,0-3 0,-1-1 0,-1-1 0,-3 0-15,-2-2 0,-1-2 0,-2 0 0,-1-1 0,-1 0 0,-2-1-35,0-1 1,-2 0-1,0-1 1,-2 0-1,-2 0 1,-1 1 109,-1 0 0,-1 1 0,-1 0 0,-2 0 0,-3 0 0,-2 0 20,-4-8 1,-3 0-1,-4 0 1,-1 2 0,-3 3-37,-2-6 1,-2 3 0,-3 3 0,-7 4-68,-5 6 1,-5 3 0,-4 6-1,-2 7 23,0 8 0,-3 7 0,-2 6 0,2 7 90,-4 9 0,1 8 0,0 7 0,3 4-237,12-5 0,0 3 1,2 4-1,1 1 1,0 2-1,3 1 267,-1 3 0,1 3 0,2 1 0,1 2 0,2 0 0,1 2-4,4-5 0,1 2 0,2 1 1,1 1-1,1-1 0,0 1 0,1-2-131,-1 4 0,0-1 0,2 0 0,1 0 0,2 0 0,4-1 53,3-1 1,3 1-1,2 0 1,2-2-1,3-1 1,1-4-107,6 9 1,3-4-1,3-3 1,6-5 67,5-5 0,5-4 0,3-6 0,2-5-113,4-8 1,3-6 0,2-6-1,-1-5-31,-8-5 0,0-3 0,0-5 0,-1-2 1,-1-2 17,1-3 0,0-4 0,-1-2 0,-1-2 0,-2-3 66,-6 4 0,-1-3 0,-1-2 0,-2-1 0,-1-1 0,-2 0 60,0-2 0,-2-1 0,-2-1 0,-1-1 0,-2-1 0,-1 0-85,-2-1 0,-2-2 0,-2 0 0,-1-1 0,-2 1 0,-1-1 55,0 2 0,-2 0 0,-1 0 0,-2 0 0,-2 0 0,-3 1 60,-3 0 0,-3-1 0,-2 2 0,-2-1 0,-1 3 0,-1 1-17,-3-1 1,-1 1 0,-2 2 0,-3 3 0,-3 4-14,-12-4 0,-6 4 0,-3 6 0,-1 10 172,1 12 0,-1 7 0,-1 7 0,3 7-208,6 4 0,1 5 0,1 5 0,1 4 0,2 1 135,5 0 0,0 4 0,2 1 0,1 3 1,1 1-1,3 1 5,1 3 1,2 3 0,2 1 0,1 1 0,1 1 0,2-1 14,0-1 0,1 0 0,1 0 0,1 1 0,3-1 1,2 0-49,0 5 1,3 1 0,3-1 0,2-1 0,4-3-144,2-5 0,2-1 0,3-2 0,3-2 1,4-5 167,6-1 0,4-4 1,4-4-1,4-4-119,6-4 1,5-5-1,2-7 1,0-6-122,-4-7 0,0-7 0,2-4 0,-2-4 0,0-1-146,1-2 0,-1-3 1,-1-2-1,-1-3 0,-1-2 200,-7 1 0,0-2 0,-1-2 0,-1-2 0,-3 0 1,-1-2 119,-3 0 0,-2-1 0,-2-2 0,-2 0 0,-1-1 0,-2 0-15,-1 0 0,-2-2 0,-2 0 0,-1-1 0,-3 1 0,-2 1-15,-2-6 0,-3 0 0,-3 1 0,-2 0 0,-4 1 35,-2 1 1,-2-2 0,-4 2 0,-2 3 0,-4 3-172,-8 1 0,-3 2 0,-4 6 0,-3 5 203,-3 4 1,-5 5-1,0 7 1,0 8 22,-2 11 0,-1 10 0,1 7 0,2 4-72,8 1 0,0 4 0,2 4 0,2 3 0,3 2 86,7-2 1,2 3 0,1 2 0,3 1 0,1 1 0,1 0-146,0 0 0,1 0 0,2 1 0,1 1 0,2-1 0,3 0 77,1 8 0,3 0 0,3 0 0,2-1 0,4-3 9,4 4 0,4-2 0,4-2 0,5-5-103,3-7 0,5-2 1,3-5-1,3-7-32,4-8 0,3-5 0,3-7 1,-1-4-69,5-6 1,1-7-1,0-4 1,-3-5 112,-1-4 0,-3-5 0,-1-3 0,-3-3 112,-1-3 1,-1-3-1,-4-2 1,-4-2-75,-6 0 1,-5-2-1,-2-1 1,-3 0 96,-2 2 0,-1-2 0,-5 1 0,-6 1 0,-7 2 0,-7 1 0,-4 1 0,-2 3-44,-6-5 1,-4 3-1,-5 7 44,-9 6 0,-7 7 0,1 11-90,4 13 0,-1 10 0,4 8 45,9 0 0,2 6 0,2 3 0,3 3 90,4 5 0,3 5 0,3 1 0,1 1-158,0 1 1,0 1-1,3 0 1,6 0 67,4-4 0,5 0 0,2-1 0,3-2-135,3 6 0,4-2 0,7-6 507,5-9 0,6-4 0,2-9-462,21-8 0,1-16-165,-17-8 0,-1-9 0,-3-4 270,-1-6 0,-2-6 0,-6-3-27,-4-3 1,-5-3 0,-3-1-4,0 2 0,-2 0 0,-9-1 60,-10 0 0,-8 0 0,-4 4-24,3 12 1,-4 2 0,-4 5-7,-10-1 0,-6 4 0,-1 10-30,3 15 0,-2 9 0,2 6-30,-3 7 0,3 7 0,2 6-17,9-1 1,2 4 0,3 3 0,2 1-7,3 2 1,2 3-1,3 0 1,-1 0 89,1-1 0,-1 1 1,3-1-1,4-1-119,4 6 0,5-1 0,5-6-38,8 1 1,10-12 368,20-16 1,8-18-550,-10-18 0,1-14 1,0-3 291,-8 4 1,0-3-1,-2-3 1,-1-3-173,-6 4 0,-2-3 1,-1-2-1,-2 0 0,-2 0 127,-1-8 1,-3-1 0,-3 0-1,-1 1 135,0 3 1,0 1-1,-3 1 1,-7 2 296,-8-1 1,-7 3 0,-3 4-275,-11-8 0,-7 11 44,-10 21 1,-4 14-270,12 10 0,0 8 1,2 4 178,1 4 1,3 3 0,3 4-150,1 8 0,4 5 1,1-2 59,2-8 0,2-1 0,5-1 206,5 11 0,12-7-791,11-15 1,7-11 404,15-24 0,5-14 150,-7 3 0,2-3 0,-3-5 30,-1-13 0,-4-6 0,-3 0-112,-1 5 1,-3-1 0,-4 1 111,-5 2 0,-3 0 0,-8 5 2454,-21-16-2319,-9 42 0,-5 13-180,-5 28 0,0 14-163,5-10 1,-2 2 0,4 2 117,7 6 0,4 3 0,1-1 90,-1-4 0,2 1 0,5-3-929,5 11 0,12-6-3987,10-16 1,9-10 4777,15-19 1,3-10-1,-13 6 1,-1-3-1,-2-11 1,0-1-1</inkml:trace>
  <inkml:trace contextRef="#ctx0" brushRef="#br1" timeOffset="58728">22166 7741 11490,'-19'-9'2609,"8"16"-1889,-7-14-271,7 16 181,-8-9-270,-10 9 89,-1 19 451,-9 5-900,19-6 0,0 2 135,0-4 0,1 0-90,4 1 0,0-2-135,-13 7 450,17-5-540,2-24 360,27 7-90,3-9-90,27 0 89,2-17-886,1-5 842,-22 4 0,-2-3-191,6-19-33,4 1 358,-18 9-268,-8 1 178,-2 19 1,-18 10-180,-2 2 700,-26 15-610,4 3 90,10-6 0,-2 2 243,-14 15-603,9-3 450,10-17-90,12-2-90,16-9 180,21 0-540,12-18 405,-12 13 0,1-3-90,-4-9 0,-2-3 0,2 5 0,-4 0 225,0-16-360,-5 12 270,-17 19 0,-17 2-180,-14 15 180,-19-6-45,20 6 0,1 3 135,-1-4 0,1 1-45,4 3 0,0-1-405,-14 0 360,19-10-180,21-9 270,27 0-180,0-7 0,3-3-405,4-4 0,2-3 49,7-3 0,-1-1 356,-11 1 0,-3 1 45,-3 4 0,-4 1 135,-3-5-450,-10 8 450,-27 11-180,-12 11 45,1 2 0,-1 2-166,0 0 0,-1 1 76,-8 7 0,2 1 353,10-3 0,1 0-308,2-1 0,1-1-180,-6 1 360,27-12-270,13-8 90,37-8-45,-18-1 0,1-2-225,0-3 0,-1-2 270,0-3 0,-3-2 813,3-9-723,-10 2 515,-12 17-1055,-25 11 630,-14 2-180,-19 15 45,21-3 0,-1 1 8,0 0 0,2 2-278,6 7 1,2 0 493,-17 7-269,26-3 0,20-17 0,22-2-225,-3-16 1,3-4 44,-1 2 0,1-4-372,4-9 0,-3-3 282,-9 4 0,-4 0 477,-3-2 0,-4-2-297,-4-14 90,-8 17 180,-8 14-450,-21 10 900,-12 15-360,16-4 0,0 2-90,-1 4 0,4 4-1,6 6 1,1 1-360,-13 11 1034,35-13-764,23-19-90,3-7 0,4-4-180,3-9 0,1-4-135,3 1 1,-1-5 314,-6-9 0,-4-3-141,-7 6 0,-2 0 96,-4 1 0,-3 0 135,-7-15-270,-1 26 270,-35-2 179,-7 41-224,1-12 0,-4 2 135,1 12 0,1 3-552,-2 4 0,2 0 372,8-4 0,2-1 350,3-5 1,5-2-801,14-4 450,30-18-360,-3-13 0,3-5 45,11-2 1,0-3-201,-3-6 0,-2-3 335,-3 2 0,-3-1 588,-7 5 0,-3 0-408,1-23 0,-19 35 450,-28-2-360,-14 41 224,10-12 1,-3 2-456,-1 8 1,2 3 140,3 2 0,1 0 210,1-2 0,2-4-390,-4-1 423,20-6-1503,31-25-449,22-9 1484,-13 5 0,0-4 225,-2-3 0,-4-1 180,8-19 1157,-14 12-1517,-17 26 621,-26 4-1341,-7 35-3687,9-21 0,-2 1 4587,1 11 0,2 0 0,1-4 0,5 2 0</inkml:trace>
  <inkml:trace contextRef="#ctx0" brushRef="#br1" timeOffset="60485">21833 8153 12840,'-20'-9'2068,"9"15"-1618,-6-21 0,15 22-540,-7-7 540,1-7-360,5 22 180,-14-21-91,15 32-268,-16-22 358,16 40-179,-15-29-90,15 22 180,-7-8-360,9 1 360,-9 0-90,7 7-90,-7-6 90,9 8-180,0 0 90,0 1 180,0-10-360,9 7 270,2-6-90,9 8 0,8-9 270,2 7-540,10-15 450,-1 15-180,0-15 90,-9 6 0,7-8-360,-6-1 450,8 1-90,0-9-180,9-2 270,2-1-360,0-6 270,-21 3 0,-1-1 0,22-4-270,0 0 225,-21 0 0,-1 0-225,13 0 270,7 0 90,0 0-450,-7 0 450,7 0-90,-17 0-180,6-9 270,-15 7-450,15-15 540,-16 15-270,8-16 90,-10 7 180,1-8-720,8-10 810,-6-1-360,6-9 0,-17 0 179,7-9-358,-8-2 10,-4 21 0,-1-1 214,0 0 0,-1 1-392,-4-21 392,0 22 0,0-1-135,0-21 270,0 9 0,-9-14-360,-2 14 360,-8 0-180,-1-5 90,0 15 180,1 1-720,-1 2 810,-8 8-450,6-8 684,-6 6-415,8-6-268,1 8 359,-1 9-180,0-6-90,1 6 0,-1-9-90,1 1 270,-1-1-180,1 0-90,-10 1 90,7-1-720,-6 9-2608,0-6 3328,-3 15 0,9-7 0,5 9 0</inkml:trace>
  <inkml:trace contextRef="#ctx0" brushRef="#br1" timeOffset="60890">21911 8094 14908,'-30'8'3778,"-7"-5"-3868,15 14-2428,-6-15-7197,8 24 9715,1-21 0,8 12 0,2-17 0</inkml:trace>
  <inkml:trace contextRef="#ctx0" brushRef="#br1" timeOffset="61040">21813 8329 18686,'-19'22'1440,"-1"-5"-3329,9-17-3868,20 0 5757,22 0 0,-7 0 0,2 0 0</inkml:trace>
  <inkml:trace contextRef="#ctx0" brushRef="#br1" timeOffset="61157">22049 8231 19496,'-11'-20'-1979,"20"1"0,-5 8 0,13 2 0</inkml:trace>
  <inkml:trace contextRef="#ctx0" brushRef="#br1" timeOffset="61285">22264 8015 18237,'-19'11'2248,"-1"-2"-3237,0-18-3868,18 7 4857,22-24 0,-5 22 0,11-14 0</inkml:trace>
  <inkml:trace contextRef="#ctx0" brushRef="#br1" timeOffset="61415">22499 7917 17607,'0'20'2878,"0"-9"-3237,0 6-4769,9-14 5128,11 5 0,-7-8 0,4 0 0</inkml:trace>
  <inkml:trace contextRef="#ctx0" brushRef="#br1" timeOffset="61543">22244 7898 14189,'-45'10'-540,"1"-1"0,8 1 1,2 0 539,-13 1 0,27-2 0,11-9 0</inkml:trace>
  <inkml:trace contextRef="#ctx0" brushRef="#br1" timeOffset="61682">22029 8113 16528,'-31'11'2788,"3"-2"-3777,17-9-4318,3 0 5307,8 0 0,0 0 0,0 0 0</inkml:trace>
  <inkml:trace contextRef="#ctx0" brushRef="#br1" timeOffset="61807">22010 8094 17459,'0'39'494,"0"0"1,0 0 0,-2 11 0,3-10-1575,8-23-2583,11-15 3663,28 7 0,-22-9 0,9 0 0</inkml:trace>
  <inkml:trace contextRef="#ctx0" brushRef="#br1" timeOffset="61941">22362 8133 19316,'18'-39'-1934,"12"0"0,-6 17 0,2 4 0</inkml:trace>
  <inkml:trace contextRef="#ctx0" brushRef="#br1" timeOffset="62074">22578 7898 17067,'-37'0'3868,"4"0"-3868,-6 0-1349,11-9-2519,17 7 3868,2-7 0,9 9 0,0 0 0</inkml:trace>
  <inkml:trace contextRef="#ctx0" brushRef="#br1" timeOffset="62191">22578 7878 14655,'-39'4'314,"0"-1"1,-1 1 0,-14 3 0,10-5-6521,25-11 6345,8 7 1,2-7 0,9 9 0</inkml:trace>
  <inkml:trace contextRef="#ctx0" brushRef="#br1" timeOffset="62325">21911 8074 14998,'-30'11'-1574,"-1"0"0,-17 15 1574,20-24 0,17 7 0,3-9 0</inkml:trace>
  <inkml:trace contextRef="#ctx0" brushRef="#br1" timeOffset="62473">21735 8309 15448,'-39'31'1619,"8"-20"-5756,12 4 4137,28-22 0,-5 16 0,13-9 0</inkml:trace>
  <inkml:trace contextRef="#ctx0" brushRef="#br1" timeOffset="62607">21950 8270 17787,'-30'31'2428,"2"-12"-2967,17-10-4139,20-9 4678,30 0 0,-13 0 0,9 0 0</inkml:trace>
  <inkml:trace contextRef="#ctx0" brushRef="#br1" timeOffset="62749">22264 8113 18147,'-30'3'1529,"10"3"-4857,11-15-6503,36 1 9680,14-12 0,-6 7 0,0-4 1</inkml:trace>
  <inkml:trace contextRef="#ctx0" brushRef="#br1" timeOffset="62873">22558 7917 17157,'-14'25'1709,"0"0"0,-8 15-1799,-6-21-3058,17-10 3148,28-9 0,-10 0 0,19 0 0</inkml:trace>
  <inkml:trace contextRef="#ctx0" brushRef="#br1" timeOffset="63007">22734 7957 18686,'-39'19'1080,"9"-17"-4588,10 5 3508,12-16 0,8 9 0,0 0 0</inkml:trace>
  <inkml:trace contextRef="#ctx0" brushRef="#br1" timeOffset="63133">22715 7937 19173,'-45'17'-90,"0"1"0,0-1 0,-11-2 0,9-1-7012,19 1 7102,37-22 0,-5 16 0,14-9 0</inkml:trace>
  <inkml:trace contextRef="#ctx0" brushRef="#br1" timeOffset="64682">21617 11171 13110,'-30'-9'1709,"10"16"-1979,12-5-6566,-1 9 6836,7-3 0,-7-8 0,9 0 0</inkml:trace>
  <inkml:trace contextRef="#ctx0" brushRef="#br1" timeOffset="64841">21323 11720 13199,'-19'39'-3687,"-1"-9"3687,9 7 0,3-24 0,8 5 0</inkml:trace>
  <inkml:trace contextRef="#ctx0" brushRef="#br1" timeOffset="64982">21421 12209 18057,'-19'31'629,"8"-3"-7375,28-8 6746,34-9 0,-14-2 0,6-9 0</inkml:trace>
  <inkml:trace contextRef="#ctx0" brushRef="#br1" timeOffset="65141">22088 12288 19406,'0'20'1799,"0"8"-2069,9-6-2968,10-3-2879,20-10 6117,12-9 0,-19 0 0,-6 0 0</inkml:trace>
  <inkml:trace contextRef="#ctx0" brushRef="#br1" timeOffset="65257">22421 12308 17607,'20'0'2968,"-1"0"-2968,1 0-2248,8 0-7197,3-18 9445,8-4 0,-17 1 0,-5 3 0</inkml:trace>
  <inkml:trace contextRef="#ctx0" brushRef="#br1" timeOffset="65382">22774 11916 19226,'0'-29'-90,"0"7"-6296,0-32 6386,9 11 0,-7 1 0,6 16 0</inkml:trace>
  <inkml:trace contextRef="#ctx0" brushRef="#br1" timeOffset="65510">22832 11269 14819,'-25'-14'-2189,"0"-1"0,0-3 0,2-3 2189,7-4 0,2 0 0,-6-8 0,12 7 0</inkml:trace>
  <inkml:trace contextRef="#ctx0" brushRef="#br1" timeOffset="65632">22225 10955 12570,'-35'10'-1110,"0"0"1,4-4 0,3-1-1,-2 3 1,12-8 0</inkml:trace>
  <inkml:trace contextRef="#ctx0" brushRef="#br1" timeOffset="65757">21617 11151 16078,'-46'21'-795,"1"0"1,9-10-1,4-3 1,4-1-1,19-16 1</inkml:trace>
  <inkml:trace contextRef="#ctx0" brushRef="#br1" timeOffset="66341">25067 9662 9691,'-11'0'0,"2"0"0</inkml:trace>
  <inkml:trace contextRef="#ctx0" brushRef="#br1" timeOffset="66507">24871 10250 14998,'-20'21'-719,"27"6"719,15-8 0,2-6 0,2 5 0</inkml:trace>
  <inkml:trace contextRef="#ctx0" brushRef="#br1" timeOffset="66640">25165 10583 16887,'0'41'3418,"9"-12"-4137,19-21-6027,22-8 6746,-6-4 0,-1 0 0,5 1 0,5-5 0</inkml:trace>
  <inkml:trace contextRef="#ctx0" brushRef="#br1" timeOffset="66765">25831 10446 21565,'20'-9'-7016,"17"-19"7016,-16 7 0,-1 0 0,13-11 0,-7 5 0</inkml:trace>
  <inkml:trace contextRef="#ctx0" brushRef="#br1" timeOffset="66907">26223 9897 17157,'0'-22'3508,"-9"-4"-3328,-1-2-2159,-1-5-720,5 2 1,3-3 2698,7-2 0,1 2 0,-3-12 0,7 3 0</inkml:trace>
  <inkml:trace contextRef="#ctx0" brushRef="#br1" timeOffset="67024">26203 9270 14639,'-39'0'719,"0"0"1,3 0-1,2 0-4766,-16 0 4047,13 0 0,26 0 0,3 0 0</inkml:trace>
  <inkml:trace contextRef="#ctx0" brushRef="#br1" timeOffset="67149">25537 9152 10771,'-50'11'-180,"19"-2"0,14-9 0</inkml:trace>
  <inkml:trace contextRef="#ctx0" brushRef="#br1" timeOffset="67285">25145 9387 15898,'-49'24'659,"0"0"1,12-3 0,2 0-2145,4-2 1,6 1 1484,5 8 0,11-17 0,9-2 0</inkml:trace>
  <inkml:trace contextRef="#ctx0" brushRef="#br1" timeOffset="67407">24812 9995 11311,'-31'22'-780,"12"-5"0,10-17 1</inkml:trace>
  <inkml:trace contextRef="#ctx0" brushRef="#br1" timeOffset="71548">22029 8701 10951,'-11'-32'0,"2"6"0</inkml:trace>
  <inkml:trace contextRef="#ctx0" brushRef="#br1" timeOffset="71715">22480 8270 10951,'0'0'0</inkml:trace>
  <inkml:trace contextRef="#ctx0" brushRef="#br1" timeOffset="71865">22774 8466 11221,'-20'13'-945,"9"2"1,3-23-1,8 8 1</inkml:trace>
  <inkml:trace contextRef="#ctx0" brushRef="#br1" timeOffset="71999">22989 8682 10591,'-19'0'-1080,"8"0"1,2 0 0</inkml:trace>
  <inkml:trace contextRef="#ctx0" brushRef="#br1" timeOffset="72157">22578 8643 7713,'0'0'0</inkml:trace>
  <inkml:trace contextRef="#ctx0" brushRef="#br1" timeOffset="72324">22578 8643 8612,'0'0'0</inkml:trace>
  <inkml:trace contextRef="#ctx0" brushRef="#br1" timeOffset="72874">22303 11288 17607,'-19'13'450,"8"3"-3239,2-25 2789,18 0 0,-7 7 0,7-7 0</inkml:trace>
  <inkml:trace contextRef="#ctx0" brushRef="#br1" timeOffset="73048">21970 11582 12120,'-19'3'-495,"8"3"0,2-15 1,9 9-1</inkml:trace>
  <inkml:trace contextRef="#ctx0" brushRef="#br1" timeOffset="73215">21931 11896 10951,'22'0'0,"-5"0"0</inkml:trace>
  <inkml:trace contextRef="#ctx0" brushRef="#br1" timeOffset="73374">22362 11974 19586,'0'22'-9831,"0"-4"9770,9-27 0,-7 7 0,7-7 1</inkml:trace>
  <inkml:trace contextRef="#ctx0" brushRef="#br1" timeOffset="73973">25537 9838 13739,'0'0'0</inkml:trace>
  <inkml:trace contextRef="#ctx0" brushRef="#br1" timeOffset="74157">25498 10289 11760,'-20'11'-5397,"9"-3"5397,20 1 0,-4-7 0,12 7 0</inkml:trace>
  <inkml:trace contextRef="#ctx0" brushRef="#br1" timeOffset="74273">25694 10446 11311,'0'0'0</inkml:trace>
  <inkml:trace contextRef="#ctx0" brushRef="#br1" timeOffset="74499">25321 9956 12390,'-19'-9'450,"8"7"-810,2-7-6296,18 9 6656,11 0 0,-7 0 0,4 0 0</inkml:trace>
  <inkml:trace contextRef="#ctx0" brushRef="#br1" timeOffset="74741">26106 9466 13110,'0'0'0</inkml:trace>
  <inkml:trace contextRef="#ctx0" brushRef="#br1" timeOffset="75540">25792 9525 15898,'0'0'0</inkml:trace>
  <inkml:trace contextRef="#ctx0" brushRef="#br1" timeOffset="75782">25949 10015 15268,'0'10'2159,"0"-1"-3418,0-9-870,0 0 0,0 0 0</inkml:trace>
  <inkml:trace contextRef="#ctx0" brushRef="#br1" timeOffset="76557">22049 8113 13469,'-31'11'0,"3"-2"-6296,8-18 6296,9 7 0,3-7 0,8 9 0</inkml:trace>
  <inkml:trace contextRef="#ctx0" brushRef="#br1" timeOffset="78440">21950 7741 13020,'-47'-20'1619,"14"9"-1619,-13 3 0,16 16 269,-10 30-449,24-14 1,2 4-130,-1 10 0,2 2 264,3-4 0,0-2 10,0-4 1,1-1 124,-2 19-270,2-27 450,9-3-360,9-18 0,2 0 768,17-18-858,-6-12 315,-3 6 0,-1-2-23,-6-3 0,-2-1-112,9-20 165,-10 2-255,-9 18 180,0 10 90,0 20-270,-9 20 90,-11 19-90,-10 2 90,-1-2 0,3-19-125,17-3-505,3-14-794,16 5-285,12-25 809,19-5 720,-14-1 0,0-2 315,1 5 0,-1-1 405,-5-3 0,-1 0 1259,9-7-270,-17 12-900,-3 10 91,-8 9-180,0 0-630,0 9 90,0 2 0,0 0 0,9-3-360,20-8-630,12-17 945,-8 7 1,2-2-46,-4-7 0,-1-1 90,-5 4 0,0 1 359,12-13-359,-27 17 810,-1 11-540,-9 20-90,0 19 0,0 11-360,9-9 540,10-4-450,29-26-45,-14-5 0,2-3 0,4-6 0,1-3 45,-1 2 0,-2-3 270,12-12 0,-13-1-270,-26 9 180,-2 11-180,-27 2 270,-12 16 90,-12-7-360,18 2 0,0 2 360,-15 7-270,9-3-270,1-19-270,18-2-719,3-15 809,8-3 450,0-10-90,0-1 270,0 3-180,0 26 630,-18-5-181,5 16-269,-15 0 0,8 2-180,1-9 0,8 4 90,2-14-360,9 8 450,0 0-360,-9-18 270,7 14 0,-24-14-360,4 10 540,-26-3-360,-2 0-95,21 6 1,-1 1 274,1 3 0,0 2-360,-21 8 540,10 2-450,12 0 90,17-3 180,3-8-360,16 0 819,12 0-549,28 0-90,4-8 135,-14 2 0,1 1-135,-9-1 0,1 1 180,3 0 0,-1 1 90,17 4-270,-2 0 270,-9 9-180,-8 2 90,6 8 90,-16 1-540,8 0 720,-1-9-360,-6-3 90,6-8 0,-8 0-270,-9 0 360,6-8-90,-15-3-180,7 0 180,-9 2-270,0 18 360,-9-7-180,-2 7-180,-8-18 90,8 7 0,2-7 0,18 9-360,19 0 90,14 0 360,8 0 90,-11 0 0,-20 0 180,-10 0-360,-18 17 360,-10-12-180,-21 12-180,-1-8 270,-7-7-540,0 7-131,-2-9 446,17 3 0,-2 2 0,5 0 0,-1 1 90,-10 7 0,-3 3-135,4-2 0,0 2 135,-5 7 0,1 2-45,-1-1 0,2 2-404,7 3 0,3 1 404,2-5 0,3 0-186,-11 14 186,11-10 0,8-27-180,9 4 614,11-14-1603,20 8 953,11-18-54,8 5-172,-9-24 712,-1 15-90,-19 3 180,-1 10 359,-9 18-449,-17 10 270,-14 12-405,11-12 0,-1 1-405,-19 10 270,12-10-2699,17-11 2699,29-18 0,-12 7 0,21-7 0</inkml:trace>
  <inkml:trace contextRef="#ctx0" brushRef="#br1" timeOffset="78582">22147 8035 10231,'0'11'-495,"17"-2"0,-13-9 1,14 0-1</inkml:trace>
  <inkml:trace contextRef="#ctx0" brushRef="#br1" timeOffset="78723">22499 7957 11850,'-48'19'2249,"7"1"-5037,2-9 2788,11-11 0,17-2 0,2-7 0</inkml:trace>
  <inkml:trace contextRef="#ctx0" brushRef="#br0" timeOffset="102741">20148 5468 9332,'0'-22'1709,"-9"4"-720,-2 10 1,-9 5-271,-8-5-629,-3 16 180,7 5 0,0 3-90,3 3 0,1 3-135,0 12 0,1 0 224,-9 9-359,17 12 360,11-42-90,28 4-450,22-34 0,-15 0 1,0-5-91,6-11 0,-3-4 270,-6-2 0,-3-3-461,-3-5 0,-5-2 371,-9 5 0,-4-1 360,-3 0 0,-1 1-350,-4 4 1,0 2 439,0 6 0,0 5-1,-1-4-358,-7 14 628,-3 43-359,-9 7 0,14-1 0,1 3-45,-1-4 0,4-1-270,8 4 0,5 0 1361,11 16-1811,0-29 0,4-3-1933,24 1-3689,0-10 6207,-2-26 0,-26 12 0,-5-12 0</inkml:trace>
  <inkml:trace contextRef="#ctx0" brushRef="#br0" timeOffset="102857">20481 5232 10141,'0'29'1304,"0"-1"1,-9 7-1845,7 19-5846,-7-41 6386,27 5 0,-14-18 0,13 0 0</inkml:trace>
  <inkml:trace contextRef="#ctx0" brushRef="#br0" timeOffset="102974">20500 5252 6543,'0'0'0</inkml:trace>
  <inkml:trace contextRef="#ctx0" brushRef="#br0" timeOffset="103200">20931 4880 11850,'-17'-11'6746,"-5"2"-6116,-17 18-720,0 10 270,8 20-135,16-14 0,2 1-90,2 2 0,2 2 180,2 0 0,4-1-495,11 21-450,14-2-1798,17-9-2609,-8-8 5217,6-12 0,-24-10 0,4-9 0</inkml:trace>
  <inkml:trace contextRef="#ctx0" brushRef="#br0" timeOffset="103423">20696 5076 12030,'-19'-20'5847,"-1"0"-5038,9 9-359,3 20-720,8 13 630,8 8-360,3 8-90,9-17-630,-1-1-1078,1-11-721,0-9-2878,-10 0 5397,-1-9 0,-9 7 0,0-7 0</inkml:trace>
  <inkml:trace contextRef="#ctx0" brushRef="#br0" timeOffset="103965">21304 4664 13379,'-39'0'4228,"-1"9"-3598,10 2-630,-7 17 539,6 2-359,16-7 0,0 2-90,-4 4 0,1 1-45,6-1 0,2 3-537,0 15 1,0 0 491,1-15 0,1 1-195,5 14 0,4 0-525,8 5-270,-4-18 1,3-3-3058,20 2 4047,-8 13 0,-9-33 0,-3 4 0</inkml:trace>
  <inkml:trace contextRef="#ctx0" brushRef="#br0" timeOffset="104124">21049 5213 13110,'-20'-29'4767,"18"8"-4767,22-16 135,6 25 0,7 2-945,10-8 1,3-1 809,-7 8 0,3 1 0,-5 0 0,-2-1 0,-2 1 0,-3 1 0,1 0 0</inkml:trace>
  <inkml:trace contextRef="#ctx0" brushRef="#br0" timeOffset="105285">8839 7173 17157,'-9'50'0,"8"-22"0,0 0-90,-8 22 270,27-8-450,4-5 540,17-26-270,-9-3-270,7-16-989,-15-12-990,-2-19-269,-12-2-1080,-8-7 3598,0 17 0,0 12 0,0 10 0</inkml:trace>
  <inkml:trace contextRef="#ctx0" brushRef="#br0" timeOffset="105457">8858 7192 15808,'28'-38'36,"1"0"0,-1 0 0,1 0 0,-1 0 0,1 0 0,3-7 0,-1 0 0,1 1 0,-2-1 0,0 2-1096,-4 3 1,0 0 0,-1 1-1,-1 0 1,1 1 1059,4-10 0,0 0 0,1 1 0,-1 2-450,0 6 0,0 0 1,1 3-1,0 0-1646,-1 3 0,0 0 0,1 3 0,0 2 2096,7-1 0,0 3 0,-3 2 0,0 2 0,-4 3 0,13-7 0</inkml:trace>
  <inkml:trace contextRef="#ctx0" brushRef="#br0" timeOffset="107078">8721 6996 8882,'-19'11'3148,"-1"-2"-2968,1-9-180,8 0 360,2 9-360,27 10 450,-14 3-91,22 6 1,-15-8 0,9 8-540,-10-6 360,8 15 90,-7-7-270,0 1 539,6-3-269,-15 1 90,7-8 90,-9 16-450,0-6 90,0-1-90,0-1 270,0-18 359,9-3-809,10-16 450,21-12-270,-16 1 0,2-1 0,3 0 0,0-2 135,-3-3 0,-1 2-315,14 2 360,-11-5-90,-17 23-180,-3-5-719,1 16-7916,11-5 8725,2 14 0,-3-15 0,-10 7 0</inkml:trace>
  <inkml:trace contextRef="#ctx0" brushRef="#br0" timeOffset="109178">21951 5056 11311,'-20'-9'4677,"9"7"-4137,2-7-271,9 9-179,18-8 90,4-3-270,17-9 180,0 1 90,-8-10-270,-3 8 270,-17 1-180,-3 3 0,-8 14 270,0-5-540,-17 8 540,-5 0 180,-17 8-270,8 3 89,3 9-628,9-1 539,8 1-270,20-9-1979,21-2-270,-2-9 0,3 0 2339,0 0 0,-1 0 0,11 0 0,-15 0 0</inkml:trace>
  <inkml:trace contextRef="#ctx0" brushRef="#br0" timeOffset="109337">22362 4742 17877,'29'0'809,"1"9"-2158,18 2-1709,-7 9-495,-12-14 0,-1-1 3553,13 3 0,-10-8 0,-14 0 0</inkml:trace>
  <inkml:trace contextRef="#ctx0" brushRef="#br0" timeOffset="109486">22636 4664 15538,'-47'0'1484,"22"12"0,-1 2-1394,-3-3 0,0 2-180,3 14 0,2 3-931,-1-5 0,2 0-1138,7 0 0,1 0 2215,-13 5 1,17-12-1,2-18 1</inkml:trace>
  <inkml:trace contextRef="#ctx0" brushRef="#br0" timeOffset="109928">22735 4605 16707,'0'37'2069,"8"5"-2024,-6-9 0,-2 1 90,5-3 0,-1-1 0,-3 4 0,-2 0-225,1-4 0,0-2 180,0 23-450,0-12-629,0-11-1,0-17-179,0-11 269,0-28 271,0-22 674,8 8 0,2-4 45,-4 1 0,1-1-724,6-8 0,2 1 903,-5 11 1,0 4-102,-2 6 1,3 5 731,18-1-91,-8 19-539,8 18 449,-10 10-269,10 20-90,-16 3 360,4 6-720,-17-18 1355,0-2-1535,0-8-1953,-18-9-5153,-3-2 7286,-19-27 0,19 14 0,3-14 0</inkml:trace>
  <inkml:trace contextRef="#ctx0" brushRef="#br0" timeOffset="112144">23813 4625 20485,'-20'13'360,"9"-15"-720,-6-38 450,11 12 0,1-2-135,-5-8 0,0-3-154,0-6 1,0-4 288,3 13 0,1-2 0,0 1-565,2 1 1,0 1-1,1 1 610,-2-14 0,1 2-90,4 8 0,0 3-45,0-4 90,0 21-270,-8 14 540,-3 32-90,-26 5-315,16-7 0,0 2 37,-4-1 0,0 0-37,0-1 0,2 0 1162,-7 6-1027,1-19-360,19-4 270,1-34-90,26-3 90,-3 6 0,3-2 90,6-4 0,4 1-270,2 3 0,1 2 270,-5 3 0,0 3-90,23-2 540,-18 11-180,-1 18-720,-10 11 450,-8 2-1889,6 6-8032,-6-9 9657,9 1 1,-9-9 0,-2-2 0</inkml:trace>
  <inkml:trace contextRef="#ctx0" brushRef="#br0" timeOffset="166597">22147 7447 10861,'-11'-11'2518,"2"11"-1978,0-6 90,7 12-181,-7-6-449,-8 2 90,4 7-180,-33-9 270,13 9-90,6-1 0,-2 3-414,3 4 0,2 1 549,-6 3 0,1 1-225,-1-1 0,1 1 45,4 0 0,0-1 0,-4 1 0,1 0-135,7-1 0,1 1 180,-4 4 0,0 0 0,4-4 0,1 1-45,-1 7 0,1 1 89,-1-4 1,0 0-135,5 4 0,0 1 90,0-6 0,2 2-45,7 7 0,1-1-224,-12 3 179,14-4 0,3 1 0,0 1 90,11 6 0,18-2-180,1-7 36,-7-14 0,2-1 54,-1 0 0,2-2 0,11-6 0,3-3 135,-1 1 0,2-1-360,11-3 1,3-2 313,-16-1 1,0-1 0,1-1-90,-3 1 0,-1-1 0,2 0-239,3-2 1,2 0 0,-3-1 373,6-3 0,-1 0-270,4 1 0,-2-2 21,-7-2 1,-2-2 113,-3 5 0,0-2-45,4-6 0,-2-1 135,-6 4 0,-1 0-180,8 0 0,0-1 135,-7-2 0,-1-1 0,4 4 0,0 0-276,-4 0 0,-1-1 276,0-3 0,0 1-225,21-3 270,-25 7 0,-2-1 0,16-13 62,1 6-152,-10-6 1083,-2 0-1083,-17 6 904,7-7-1264,-16 10 1006,15 8-646,-15-6 94,7 6 266,0-9-720,-7-8 540,7 6 0,-9-6-270,0 17 270,-18-7-450,5-1 450,-24-3-180,7-6-90,-18 8 9,6-8-9,-6 6 90,25 8 0,-2 0 180,-25-6-225,22 10 0,-2 0 45,-4 4 0,0 1 0,4 1 0,-1 0 45,-3 3 0,1 2 135,3-1 0,1 0-360,-1 0 0,1 0 540,-21 0-360,22 0 0,-1 0 0,-21 0 90,17 0 0,-1 0-315,3 0 0,1 0-106,-9-1 0,1 2-1738,8 6 0,-1 3 2049,-4 0 1,3 2 0,-1 10-1,7-5 1</inkml:trace>
  <inkml:trace contextRef="#ctx0" brushRef="#br0" timeOffset="168978">9211 7584 9961,'-8'-11'2879,"5"11"-2250,-23 3-179,5 5-540,-27-8 450,6 0-225,14 4 0,0 1-45,-23 6 89,18-2 1,-1 1-180,-1 0 0,0 0 45,-4-1 0,0 2 45,-1 3 0,1 0-495,4-4 1,1 2 404,-5 6 0,1 1-360,8-9 1,0 1 449,-4 8 0,0-1-45,4-7 0,1 0-90,4 8 0,0-1 45,-23 4-180,9 15 360,9 2-90,1 3-180,19-15 0,1 2 596,-11 21-506,10-21 0,1 1 0,-2-1 0,2 1 90,3 4 0,1-1-225,0-2 0,1-1 462,3 9 1,2-1-328,7-7 0,2-1 0,-1 4 0,4-1-235,9-2 0,4-3 55,-3-2 1,4-2 313,9-2 1,4-5-135,-1-5 0,3-4-587,-6-3 1,3-2 0,1-2 586,5-5 0,1-2 0,1-2-60,5 0 0,1-2 0,1-2 15,-11-1 0,2-2 0,-1-1 0,0 1 45,-1 0 0,-1 0 0,0 0 0,-1-1-23,-1 0 1,0-1 0,-1-1-1,-1 1 23,3-2 0,-1-1 0,-2 1 0,-1 2 0,-2 1 0,-2-1 189,-2-7 0,-2 0-99,0 4 0,-1 0-270,-3 1 0,-2-1 360,9-10-180,-8 11 0,-2 1 0,0-13 180,-2-8 302,-12 9-302,-8-7 1556,0 23-1556,-26-29 90,-16 10-270,5 5 0,-4-3 315,-2 1 0,-3 2-916,9 7 1,-3 2-1,1 0 631,0-2 0,-1 1 0,-1 2-30,-1 2 0,-1 3 0,0 1-482,3 1 1,1 1 0,0 2-1813,-11 0 1,2 8 2256,11 16 0,5 2 0,-7-9 0,21 26 0</inkml:trace>
  <inkml:trace contextRef="#ctx0" brushRef="#br0" timeOffset="190707">9231 7525 11041,'-30'-9'1439,"1"-1"0,-21-1-809,2-7-720,9 16 539,0-6-359,-1 8-90,-7 0-512,-4 8 422,18 1 0,-1 2 180,-5 3 0,-1 2-45,-4 7 0,-1 2-723,-3 0 0,-2 0 678,15-6 0,-1 1 0,0 0-30,3 2 0,-1 0 0,1 2 30,-3 1 0,0 1 0,1 1 30,4-1 0,1 1 0,2 1-120,4 0 0,1 2 0,1-1-250,-9 11 0,5-2 295,9-7 0,4-1 90,-1 3 0,8-1-45,16-1 0,6-3-90,4-1 0,4-1-94,4-3 1,6 0-1,0-4 229,15-1 0,2-3-45,-10-2 0,2 0 0,0-2 30,-1-6 0,1-2 0,0-1-221,2 2 0,1-1 1,0-1 250,3-1 0,-1 0 0,1-3-30,3-2 0,0-2 0,1-1-75,-9 1 0,0-1 0,0-1 0,1-2 67,-1-2 1,1-3-1,-1-1 1,1 0-181,4 0 1,0-1-1,0-1 1,-2 0 22,-3-1 0,-2-1 0,0 0 0,0 0 67,0 1 1,1-1 0,-2 1 0,-2-1-23,3-3 0,-3-1 0,0 1 120,-3 3 0,0 1 0,-4 0 12,1-5 1,-5 0-88,-2 0 1,-4 0 44,-2-18-270,-12-6 360,-17 9 150,-10 19 1,-7 1-196,-4-1 0,-4 1 15,-1 5 0,-5 1 0,0 1-150,-5-2 0,0 1 0,-3 0 342,8 3 0,-1 0 1,-2 0-1,0 1-252,-7 0 0,-1 1 0,-1 1 0,0 1-1077,0 0 0,0 0 0,0 1 1,-1 2 1076,7 2 0,-1 0 0,0 2 0,3 0 0,3-1 0,-2 0 0,4 1 0,2 0 0,-11 4 0,0-1 0</inkml:trace>
  <inkml:trace contextRef="#ctx0" brushRef="#br0" timeOffset="209490">10818 16286 15718,'29'0'2878,"19"0"-2743,-19 0 0,3 0-225,11 0 0,1 0 135,-4 0 0,1 0-675,7 0 1,0 0-1800,-12 0 1,-1 0 2428,5 0 0,-3 0 0,-5 0 0,-6 0 0</inkml:trace>
  <inkml:trace contextRef="#ctx0" brushRef="#br0" timeOffset="209715">11446 16090 20395,'19'28'270,"10"3"-360,-16 8 180,4 0-629,-17 9-136,-2-14 0,-5 0-2478,-6-7 1,-2 0 3152,-1 8 0,-1-5 0,-13-8 0,12-4 0</inkml:trace>
  <inkml:trace contextRef="#ctx0" brushRef="#br0" timeOffset="209941">12426 16267 16618,'-5'30'419,"1"0"1,0 5 0,-3-4-7256,-13 1 6836,9-3 0,3-21 0,8-8 0</inkml:trace>
  <inkml:trace contextRef="#ctx0" brushRef="#br0" timeOffset="210090">12386 15894 18596,'-41'0'-269,"4"-9"-9086,26 7 9355,20 2 0,-5 2 0,14 7 0</inkml:trace>
  <inkml:trace contextRef="#ctx0" brushRef="#br0" timeOffset="210265">12582 16071 22464,'29'0'390,"-1"0"0,6 0 0,2 0-615,12-4 0,2-1-45,-4-4 0,0-2-945,-1 2 1,-3-4-1529,-15-5 0,-4-1 2743,5-2 0,-20 1 0,-8 11 0</inkml:trace>
  <inkml:trace contextRef="#ctx0" brushRef="#br0" timeOffset="210432">12994 15757 18596,'-20'9'5577,"1"19"-5397,-1 13-90,14 0 0,1 3-45,-4 1 0,1 2-2259,3 7 1,-1 1-846,-4-10 1,0-1 3058,5-4 0,-1-4 0,-2-3 0,8-7 0</inkml:trace>
  <inkml:trace contextRef="#ctx0" brushRef="#br0" timeOffset="210865">13014 16286 18956,'50'11'1079,"-22"-5"1,1-3-1395,4-10 0,1-4-944,2-2 0,0-4 404,5-7 1,-4-2 854,-9 1 0,-6 0 45,-5 0 0,-5 2 1034,-4 1 360,-17 13 270,-19 29-1035,7-2 1,1 3-848,-2 7 1,2 3 396,0-1 1,3 1-315,4-1 1,7-1-361,21 1-1349,18-12 270,4-27 0,4-9 224,4 4 1,0-4 626,-15-3 0,0-3 1,-1 1 901,11-3 1,-2 0 1201,-8-4 0,-1 3 823,19 6 528,-26 21-1338,-5 30-720,-17 11-449,0-12 0,0-1-630,0 13 540,0-10-1079,0-14-104,9-34-976,19-14 944,-1 3 1,5-2-1350,6 2 1,5 3 2340,7-1 1,-2 4-1,-20 11 1,-2 3 0,18-1-1</inkml:trace>
  <inkml:trace contextRef="#ctx0" brushRef="#br0" timeOffset="211149">14346 16090 21205,'0'28'3688,"-17"-15"-3238,-5 14-271,-17-17 181,0 19-899,8 1 718,3 1-269,8-12-179,9-1-361,29-16-809,15 7 899,-5-16 0,3-4 225,-2 2 1,0-3-181,1-7 0,-1-2 540,-4 1 0,0 1-178,-1 3 0,0 2 403,15-6 0,-8 11-540,-3 18 360,-8 2-1170,-10 9-3961,8-1 5041,-7-8 0,0-2 0,-3-9 0</inkml:trace>
  <inkml:trace contextRef="#ctx0" brushRef="#br0" timeOffset="211308">14758 16071 21565,'48'-20'584,"-19"6"1,1 0-1485,4-1 1,2-1-1035,3-2 0,0-3-2069,-3-2 1,-2-2 4002,-8 4 0,-2 1 0,4-11 0,-19 14 0</inkml:trace>
  <inkml:trace contextRef="#ctx0" brushRef="#br0" timeOffset="211648">15169 15698 10951,'-8'-50'9830,"-3"2"-7607,-9 26-874,1 5 90,-1 43-1169,5-3 0,2 4 224,1 15 1,2 5-435,-2-9 0,-1 2 0,1 0-604,4 0 1,1 0-1,0 0 604,-2-3 0,-2-1 0,3 0-510,1 13 0,3-3-4,2-13 0,4-5-356,10-1 1,4-6-630,17-1 1169,15-29 360,-19-8 0,-1-5 809,6-13-269,3-2 449,-28 29 771,0 16-1400,-7 12 150,24 2-960,-4 15 495,4-29 0,5-3-270,2 5 0,3-3-45,12-9 0,3-5-270,3-1 1,0-3-1499,-3-3 1,-1-3-1561,0-2 0,-5-1 3504,-17 4 0,-4 2 0,13-6 0,-28 11 0</inkml:trace>
  <inkml:trace contextRef="#ctx0" brushRef="#br0" timeOffset="212549">15777 16188 22464,'-20'-37'990,"9"13"-631,3-13-359,8 18 540,-9 16-90,-11-12-360,-1 22 449,-16-7-449,15 19 180,7 3 0,2 4-45,2-1 0,2 2-638,3 7 0,1 0 638,-2-4 0,5-1-315,13-3 0,5-2 90,16 15-315,4-25 0,5-8-585,-2-12 1,2-6-270,9-1 0,-2-6-630,-17-1 0,-1-4 0,-1 0 1799,12-11 0,-4 0 0,-15 13 0,-3 1 0,7-14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05:54.75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24224 3272 17427,'28'9'270,"12"2"-270,1 9-720,7-1-1259,-18 1-3507,-10 0 5486,-3-1 0,-14-8 0,5-2 0</inkml:trace>
  <inkml:trace contextRef="#ctx0" brushRef="#br0" timeOffset="200">24518 3233 13559,'0'-11'5667,"-9"11"-5577,-2 20-180,-8 19-225,0-15 0,1 2-1349,6 4 0,0-1 1664,-12-3 0,2-2 0,9 7 0,-4-14 0</inkml:trace>
  <inkml:trace contextRef="#ctx0" brushRef="#br0" timeOffset="1355">29202 3371 11670,'0'50'2024,"-3"-21"0,-3-2-1844,-4 6-90,-1 4 0,2-26-180,18-2-1079,19-9 269,5-9 315,-4-4 1,-2-3 224,6-16 360,-9 8 0,-2 0 270,0-15 539,6 8 720,-17 3-269,-3 17-181,-8 2-359,0 9-630,0 18 539,0 12-89,-8 12-450,7-14 0,-1 0 180,-15 22-270,6 0 539,-9-2-449,-8-17-90,-11 6-360,11-25 1,-3-2-1170,-3 4 0,-2 0 1529,-4-8 0,2-1 0,-6 3 0,9-8 0</inkml:trace>
  <inkml:trace contextRef="#ctx0" brushRef="#br0" timeOffset="5089">23852 10171 10051,'11'-8'630,"-3"5"-90,-8-5-1,0 8 6028,0 0-6118,0 8-449,0 12 450,0 10-450,0 18 135,1-18 0,-2-1 45,-7 23-225,3-22 0,-1-3 135,-14 4 0,9 14-90,-6-29 0,15 10 0,-7-26 90,9 0-810,0 0-89,0-18 89,9-12 270,2-20 270,-2 20 0,1 1 360,1-21 180,6 11 360,-14 19 269,5 20-719,-8 37 270,-8 15-361,3-13 1,-1 1-90,-4-10 0,0 1-149,5 11 0,-1-2-481,-11-3-359,15 18-3689,-7-36 4588,9-8 0,0-2 0,0-9 0</inkml:trace>
  <inkml:trace contextRef="#ctx0" brushRef="#br0" timeOffset="8722">23381 9975 17517,'31'-8'-270,"6"-12"90,-7-19 90,-10 19 0,0-2 0,-4-5 0,-2-2 135,1 4 0,-2 0-232,-2-4 1,-2-1 276,2-20-90,-2 2-90,-1 9 340,-6 8-250,7 12-90,-9 10 450,0 9 90,0 0-180,0 9 33,0 10-33,0 20-450,0 3 270,0 6 0,0-18-90,9-10 0,2-11-630,17-18 270,3-11 360,8-19-270,-9-2 315,-14 12 0,-3 1-135,-3-5 90,8-12 180,-16 32 270,7-5 0,-9 18-91,0 26-179,0-2-90,0 3 0,0 3-450,0 20-719,0 0-2879,8-2 3958,-5-26 0,5-5 0,-8-17 0</inkml:trace>
  <inkml:trace contextRef="#ctx0" brushRef="#br0" timeOffset="9048">24146 9681 16887,'19'9'2159,"1"11"-2159,0 1 270,8 8-90,-6-10-360,6 1 270,-8 0-1169,-10-10-1710,-1 8-3597,0-16 6386,-7 7 0,7-9 0,-9 0 0</inkml:trace>
  <inkml:trace contextRef="#ctx0" brushRef="#br0" timeOffset="9225">24361 9623 19676,'-8'28'1709,"-12"11"-1934,5-15 0,-1 2-1259,-3 4 0,-1-1 1484,0-3 0,1-2 0,-3 6 0,5-12 0</inkml:trace>
  <inkml:trace contextRef="#ctx0" brushRef="#br0" timeOffset="11268">28085 10250 17067,'-9'32'630,"7"12"-360,-7-22 179,9 26 181,-8-16-630,5 23 270,-14-31-270,15 13-90,-7-9 0,9-15-270,0 4 0,0-17-449,0 0-630,9-8 359,2-12 271,9-19 629,-1-2 360,1-7-90,-9 17 1169,-3 12 360,-8 10-270,0 9-269,0 17-900,0 5 179,0 17-269,0 9-359,-8-15-1081,5-5-5126,-5-19 6476,8-9 0,0 0 0,0 0 0</inkml:trace>
  <inkml:trace contextRef="#ctx0" brushRef="#br0" timeOffset="12585">27713 9721 16078,'19'0'989,"10"0"-899,-8-18-90,8-4 90,-15 0 0,0-4-534,1 2 0,1-2 444,3-2 0,1-2 45,-5-4 0,0 0-45,5 0 0,-3-2 45,-10-3 0,-1 0-135,8 8 0,-2 1 255,-10 1 1,-1 1-166,7-2 0,-8 10 630,0 12-181,0 8 271,0 26 287,0 15-1007,4-11 0,1 1 0,-4 3 0,0 0-90,8 16 270,0-2-540,10-27-629,3-12 269,15-29 360,-6-19 270,-1-2 180,-15 13 0,-2-1-360,7-21 810,-9 9-270,-3 12 269,-8 21-179,0 34-720,0 24-89,-8 4-2621,7-16 0,-1-2 3070,-6 6 0,8-12 0,0-12 0</inkml:trace>
  <inkml:trace contextRef="#ctx0" brushRef="#br0" timeOffset="13794">28399 9544 19946,'0'20'449,"0"-9"-539,0 6 270,0-15 0,8 7-270,3-9 180,9 0-360,-1-9 90,10-10 180,-7-3-449,-3-6 449,-1 8 0,-16 0-90,6 9 180,-8 3-270,0 8 360,0 8 90,0 12 89,0 19-44,0-10 0,0 1-225,0 0 0,0 1 90,1 8 0,-2-2-90,-7 7-45,8-9 0,-3-7-405,-14-22-1169,15 27-1620,-24-39 3149,4 14 0,0-8 0,5 0 0</inkml:trace>
  <inkml:trace contextRef="#ctx0" brushRef="#br0" timeOffset="16914">22950 10426 7083,'25'-20'869,"0"1"1,4-4-1,-1-2-509,-7 0 0,-1 0 179,8-4 1,1-1-90,-4 1 0,0-1-180,0 1 0,0-1-534,4-3 0,-1-1 354,-3 4 0,0-1-45,0-2 0,0-1 0,-1 0 0,0 0-45,0 4 0,0-1 90,-4-7 0,1 0-90,3 7 0,0 1-45,-4-4 0,-1 0-19,0 4 0,1 2 19,4-2 0,0 1-102,-3 3 0,0 2 237,3 3 0,0 2-180,15-18-41,-9 16 131,7 1 794,-15 3-704,6 14 435,-8-5-435,0-1 251,8 7-341,-6-7 230,15 9-410,-16 0 540,8 0-90,-1 9-270,-6 2 179,6 8-269,-17 10 450,6 1 90,3 9-450,2 9 270,6-6-225,-18-14 0,0 0 0,3-3 0,2 0-143,0 5 1,1-1 142,3 1 0,1-1 45,0 0 0,-1 1 225,0 4 0,1-1-595,4-2 1,0-1 414,1 8 0,0 0-225,4-7 0,1-1 180,0 9 0,-1-1-90,-4-12 0,0 0-204,3 3 0,1-2 339,-5-10 0,2-3-675,-2 1 0,2-2-180,2-6 1,0-3-6477,22 5 7196,-19-9 0,-3 0 0,5 0 0,-7 0 0</inkml:trace>
  <inkml:trace contextRef="#ctx0" brushRef="#br0" timeOffset="18297">27203 10485 13199,'0'11'3149,"0"-3"-3239,18-8 360,-5 0-180,24-8-90,-7-3 269,9-9-359,-14 7 0,-2-2 180,-2-4 0,0-1-135,11 0 0,1-2 45,-7-10 0,0-1 0,11 7 0,3 0-225,-1-11 1,0-2-532,1 4 0,1 0 801,-2-4 0,0 0-90,-4 4 0,-2 0-245,-8 0 0,0 2 245,-1 8 0,-1 0 90,-7 1 0,-1 0-45,22-15-809,-7 0 117,10 0 242,-1 0 450,0-1 180,-9 10 915,-1 2-1006,-10 8 737,1 9-556,-1-6-180,1 14-360,0-5 953,8-1-773,3 7 90,-1-7 540,-2 9-90,-17 9 0,-2 2-181,0 17-179,-7-6 360,6 15 180,1-15-360,2 15 89,17 2-699,-8-19 1,0 1 474,0 8 0,1-1-135,7-7 0,1-1 90,-4 8 0,0 1 44,0-4 1,0 0-180,3 4 1,1 1 223,-4-5 1,0 0-180,-1-1 0,2 0 0,2-4 0,0-1 90,-2 0 0,-2 1-180,1 0 0,0-1 135,4-3 0,-1-1-45,-3 4 0,0-1-90,4-10 0,1-3-720,3 4 1,2-1-1620,-1-6 1,1-4 2428,6-2 0,-3 0 0,5 1 0,-8-5 0</inkml:trace>
  <inkml:trace contextRef="#ctx0" brushRef="#br0" timeOffset="34418">7095 8074 10321,'28'-17'720,"3"-5"-810,-8-4 0,2-5 225,-1 2 0,2-3 134,3-6 1,1-2-45,-5 1 0,0 0-360,4 0 0,-2-1 314,-10 1 1,-1 0 45,7 0 0,0-1-90,-12 1 0,-1 0 45,5 4 0,-1 0 184,-9 5 1,0 2 444,13-12 361,-16 21-900,7 10-1,-9 26 181,0 14-270,0 19-180,0-21 0,0 1 1071,0 20-1251,8-20 450,3-12-630,26-27-540,5-28 675,-13 9 1,1-5-638,-4-6 0,-2-2 862,1-7 0,-2 0 45,-7 11 0,-2 2 203,-3-1 0,-2 4 292,-1 2 180,-8 30-1,0 39-494,0-6 0,0 4-90,0 11 0,0 2-180,0 0 0,0 0-757,-1-4 1,2-3-1448,6-6 0,4-6 2249,11-1 0,-1-12 0,-3-18 0</inkml:trace>
  <inkml:trace contextRef="#ctx0" brushRef="#br0" timeOffset="34809">8349 7545 16078,'0'28'3328,"9"3"-3058,10 8-270,-4-15 0,1 0 90,3-3 0,1-1-225,0 5 0,-1-2 225,12 8-1080,-3 6-1348,-17-24-2969,-2 13 5307,-1-24 0,-5 7 0,5-9 0</inkml:trace>
  <inkml:trace contextRef="#ctx0" brushRef="#br0" timeOffset="34985">8623 7565 18776,'-17'37'1439,"-5"4"-1439,0-12 0,-4 1-720,1-1 1,0 1-2827,0-1 1,0 0 3545,-5-3 0,3-2 0,3 7 0,-2-14 0</inkml:trace>
  <inkml:trace contextRef="#ctx0" brushRef="#br0" timeOffset="35936">10564 7839 17247,'-11'0'2069,"2"0"-2159,27-17 270,3-14-495,2 4 0,2-5-45,1-5 1,-1-4 119,-6 9 0,1 0 0,-1-2-653,1-2 0,0 0 0,-1-1 893,-1-2 0,-2 0 0,0-1 30,1 4 0,-1-1 0,-1 2 118,1-12 1,-1 4 75,-1 12 1,0 4 315,-3-2-90,-3 20 269,-8 36-179,-8 14 0,2-4 0,1 4-361,-5 4 1,0 0-135,0-5 0,0 0 540,5-1 1,0-2-1036,-4 14 57,26-21-956,14-13-630,10-43 1124,-12 12 1,-1-4 44,-6-14 1,-3-4 584,6 5 0,-2 1 315,-7 0 0,-1 1 2428,13-10-269,-17 20-1169,-2 19 75,-10 19-1065,1 29-180,0 4-356,0-22 0,0-1-4411,9 19 4857,11-17 0,-7-12 0,4-10 0</inkml:trace>
  <inkml:trace contextRef="#ctx0" brushRef="#br0" timeOffset="36479">11583 7427 17337,'0'40'3418,"0"-1"-3058,0 0-360,0 0 0,9-17 90,2 4-450,8-24 270,1-2-90,-1-19-90,1-12 360,0-8-449,-1 9 628,-8 10 181,-2 11-270,-9 27 90,0 21-135,0-10 0,0 3 224,0 10 1,0 3 90,1-1 0,-2 1-225,-7 4 0,-2 0-616,1-4 0,-4-1 391,-4 1 0,-5-2 45,-5-8 0,-3-1-852,1 2 1,-3-4-1128,-5-13 0,-4-6 1934,-8 3 0,2-5 0,-1-11 0,-4 0 0</inkml:trace>
  <inkml:trace contextRef="#ctx0" brushRef="#br0" timeOffset="37310">9309 7408 18057,'35'-11'719,"18"2"-584,-10 5 0,3 0-90,-1-2 0,-1 1-90,1-1 0,-2 1 45,-8 0 0,-1 1-270,-4 4 0,-1 0-1618,19 0-2160,-27 0 4048,-3 0 0,-18 0 0,0 0 0</inkml:trace>
  <inkml:trace contextRef="#ctx0" brushRef="#br0" timeOffset="37519">9348 7623 13649,'-19'0'4408,"-1"-8"-3959,36 6 91,8-7-630,11 4 0,6 1 180,-5-1 0,0-1-720,12-3 1,0-1-2199,-12-1 1,0 2 2827,8 3 0,-3 1 0,-7-4 0,1 9 0</inkml:trace>
  <inkml:trace contextRef="#ctx0" brushRef="#br0" timeOffset="37785">9995 6937 16977,'-14'24'1349,"0"0"0,-5 12 1,-1 5-1320,1-7 0,0 2 0,-2 2-1108,2-2 0,-1 0 0,0 2 0,0 1 718,-1 4 0,-1 1 0,-1 1 1,0-1-1575,-1-1 0,-1-1 0,0 0 0,1 1 1934,1 0 0,0 0 0,0-1 0,3-5 0,-8 8 0,4-5 0,6-9 0,1-1 0</inkml:trace>
  <inkml:trace contextRef="#ctx0" brushRef="#br0" timeOffset="88327">5370 13209 11760,'-20'20'3238,"1"-1"-2608,-1 10-180,-8 1 90,6 1-181,-6 6-89,8-16-90,1 8 0,-1-18-90,9 6 0,-6-15 180,15 7 0,-7 0-270,9 19 179,-9-13-269,7 29 90,-7-31 180,9 15-360,18-8 360,4-9-135,4-5 0,4-4-90,1-8 0,-1-5-45,5-3 0,0-3-135,4-6 1,-2-4 179,-5-2 0,-3-1-188,-3 5 0,-2 0 278,-4 1 0,-3 0 494,3-6-359,-9 10-90,-3 12 90,-8 16-90,0 21 360,-9 12-405,5-12 0,-2 1 323,-3-1 0,-2 1-278,-3 3 0,0 1-45,-1-4 0,-1 1 44,-3 7 1,-1 0-90,-4-3 0,0 0 45,0 4 0,-2 0-393,-7-3 0,-2-2 258,1-3 0,-1-3-209,0-2 0,0-4 164,-3-10 0,0-2 0,7 4 0,1-2 0,0-10 0,1-2-404,-19 9 89,18-9 270,1-18 984,27-4-714,22-17-225,6 19 1,7 1 129,10-5 1,3 0-296,-8 5 0,2 0 0,0-2-626,3-1 0,0-1 0,0-1 896,-3-2 0,0 0 0,-1-1 0,-2 1 0,-1 0 0,-2 0-291,7-9 0,-4 0 545,-6 5 1,-3 1-153,-7 5 1,-3 0 557,2-6 51,-12 2-232,-8 17 2197,0 2-2466,-9 18 938,-1 2-1208,-10 8 140,9 1-230,2-1 360,18-8-180,11-2-270,10-18 0,18-10-90,-15-12 405,-9 12 0,-2-1 45,-1-10 540,-1 10-90,-11 11-180,-9 27 89,0 3-89,0 27-270,0-6-180,0-3-90,0-11 360,8-17-270,3-2-360,9-27 270,8-3 1,-6-10 179,15 3 449,-15 17-359,-3 2 450,-10 18-270,0 2-180,-7 17-90,7-6-180,-1-2 90,3-20-360,26-20 180,-21-3 0,1-2 180,15 0 1,1-2-136,-11-7 0,0 0 450,7 12 0,-1 3 494,2-9 91,-10 45-271,-12 16-404,-7-1 0,-2 3-428,1 17 23,-1-22 0,2-3-1889,8 4-6835,11-12 8994,1-19 0,-1-2 0,-11-7 0</inkml:trace>
  <inkml:trace contextRef="#ctx0" brushRef="#br0" timeOffset="88826">6820 13405 18237,'-19'20'3238,"-1"-1"-2789,0 27-134,11-21 0,-1 2-270,-4 8 0,0 0-488,-1 0 1,-1-3 712,-14 10-670,10 4 130,3-42 27,14 2-567,4-43 540,9-13 90,4 16 1,1-1 179,-4 0 0,0 0 0,3 0 0,0 2-90,5-8 1348,1 13-628,-9 28-270,6 28 359,-15 13-674,3-7 0,-1 0 315,-4 18-270,0-23 0,0-1-270,0 11-180,0-17-1349,0-5-1169,0-17-5937,0 0 8815,0-17 0,0 12 0,0-12 0</inkml:trace>
  <inkml:trace contextRef="#ctx0" brushRef="#br0" timeOffset="88960">6703 13660 18956,'-11'0'3238,"28"0"-3867,7 0-3779,24 0 4408,-17-9 0,-12 7 0,-10-7 0</inkml:trace>
  <inkml:trace contextRef="#ctx0" brushRef="#br0" timeOffset="90001">8114 13111 6903,'-11'-33'0,"2"7"0</inkml:trace>
  <inkml:trace contextRef="#ctx0" brushRef="#br0" timeOffset="90152">8075 13268 16528,'0'0'0</inkml:trace>
  <inkml:trace contextRef="#ctx0" brushRef="#br0" timeOffset="92655">9349 13052 18506,'-9'39'540,"-2"-8"-450,0 6-270,2-15 360,18 6-90,11-17-540,10-2 360,10-27-269,-1-3 269,-9-19 180,-1 10 89,-10 2 721,-8 17-630,-2 2 269,-9 18-269,0 19-629,0 5 359,8 15-630,12-18-2248,19-10-5038,11-29 7916,-19-5 0,-3-3 0,5-7 0,-7-2 0</inkml:trace>
  <inkml:trace contextRef="#ctx0" brushRef="#br0" timeOffset="93032">9917 13131 17427,'0'43'929,"0"1"1,-4-8-1,-1 0-704,5 10 0,-2 1 45,-6-6 0,-1-1-360,3 5 0,1-1 180,-4-4 0,-2-2-45,1-7 0,1-3-405,-2 20-90,-7-35-449,16-6-91,-7-62 315,8 21 1,2-3-283,1 0 1,1-3 0,1-1 866,1-4 0,2-1 0,1 0-30,0 2 0,2 0 1,2 1-113,3 2 0,1 1 0,1 4 412,3-7 0,2 7 314,1 13 1,2 7 405,5 7-91,7 46 271,-24 7-676,1-7 1,-2 2 45,-10 13-225,3-18 0,-1-2-225,-4 0-90,0 14-720,-9-33-734,-2 4 1544,-17-34 0,15 13 0,-5-14 0</inkml:trace>
  <inkml:trace contextRef="#ctx0" brushRef="#br0" timeOffset="93505">11132 13131 16977,'0'28'2069,"0"3"-3778,0-1-6656,0-2 8365,0-17 0,0-2 0,0-9 0</inkml:trace>
  <inkml:trace contextRef="#ctx0" brushRef="#br0" timeOffset="93640">11230 12896 13829,'31'0'-840,"-12"0"1,-10 0 0</inkml:trace>
  <inkml:trace contextRef="#ctx0" brushRef="#br0" timeOffset="93872">11368 13072 16528,'-1'39'4947,"1"0"-4587,0-8-630,0-12 450,9-10-630,2-9 0,17-17 360,-6-5 90,15-9 450,-15 12 809,6 19-629,-17 28-270,-2 14-315,-9-13 0,0 0-1125,8 13-2698,3-5 3778,9-26 0,-9-3 0,-2-8 0</inkml:trace>
  <inkml:trace contextRef="#ctx0" brushRef="#br0" timeOffset="94440">12680 12896 21565,'29'39'719,"-15"-16"1,2 2-630,8-1 0,0 2-45,-3 3 0,0 1-315,3-5 0,0 0-1079,6 14-1709,-2-2-6773,-8-24 9522,-9 4 1,-3-17 0,-8 0 0</inkml:trace>
  <inkml:trace contextRef="#ctx0" brushRef="#br0" timeOffset="94632">13072 12797 20575,'-28'18'2879,"-3"12"-2745,8-6 1,-2 2-1289,5 7 0,-1 2 74,-7 0 1,-1 0-1975,9 0 1,-1-1 3053,-4-3 0,2-3 0,1 3 0,5-14 0</inkml:trace>
  <inkml:trace contextRef="#ctx0" brushRef="#br0" timeOffset="95090">13543 12700 14459,'30'-11'4317,"-1"2"-4137,-10 9 180,10 0-450,1 0 360,1 9 270,-3-7 89,-17 24 271,-3-4-630,-8 26 539,-8 2-539,-1-21 0,-2 0-225,-4 1 0,-1-1-45,1-2 0,0-4-270,-13 8-540,17-14-629,2-17 90,18 0-90,11 0 899,10 0 720,1 0-90,-3 0-90,-17 9-1709,-3 2 1709,-8 17 0,0-15 0,0 5 0</inkml:trace>
  <inkml:trace contextRef="#ctx0" brushRef="#br0" timeOffset="95280">13660 13503 14639,'-11'-22'0,"3"5"0</inkml:trace>
  <inkml:trace contextRef="#ctx0" brushRef="#br0" timeOffset="99563">10407 15835 19676,'24'-14'180,"0"0"0,17-16-91,-8 7 1,0-2-45,-7 0 0,0 0-180,8-8 1,0-2 268,-4-3 1,-2-2-135,2 0 0,-1-1-1027,-3-7 1,-2 0 1116,2 12 0,-4 0-180,-10-2 0,-2 0 479,4 12 0,-2 2-299,-10-15 253,7 19 17,-9 12-180,0 8 359,0 8 902,0 21-1351,0 12-45,-1-12 0,2 1-180,3 0 0,0-1 45,-1 12 211,14-13-480,-6-19-1,26-35 180,-16 7 0,-1-4 90,5-9 0,1-5 135,3-6 0,-2-1-525,-10 7 1,-1 2 569,3 0 0,-1 2 90,1-6 179,-8 20 361,-2 27-720,-9 31 180,0-6 0,0 4-614,0 7 1,0 1 298,0 0 1,0 0-472,-1-4 1,2-4-6951,8 4 7556,10-14 0,-6-27 0,5 0 0</inkml:trace>
  <inkml:trace contextRef="#ctx0" brushRef="#br0" timeOffset="99955">11642 15287 21025,'8'39'540,"12"0"-270,11 0-270,8-8 0,0-3 89,-9-8-1078,-1-1-990,-18 1-4137,6-1 6116,-6-8 0,0-2 0,-2-9 0</inkml:trace>
  <inkml:trace contextRef="#ctx0" brushRef="#br0" timeOffset="100122">11955 15287 19946,'-9'10'3148,"-10"17"-2968,-12-6-90,12 6 0,-1 3-765,-4-4 0,0 0-764,4 4 0,-1-1 1439,-8-3 0,1-4 0,4 0 0,-2-5 0</inkml:trace>
  <inkml:trace contextRef="#ctx0" brushRef="#br0" timeOffset="100697">12896 14953 19766,'-20'0'3058,"1"-8"-2428,8 5-720,20-5 270,21 8-1,20 9-224,-16-5 1,0 2 133,1 4 1,0 0-180,0 0 1,-1 0 83,-4-1 0,-1 1 186,19 10-270,-18-1 360,-10 1-270,-11 0 269,-9-1-89,0 1-450,-9 8 822,-11 3-552,-2-12 0,-4 1 0,-3 4 0,-3 0-470,-6 0 1,-2 2-26,-4 4 1,1-2-676,2-6 1,1-2-2429,-4 5 0,1-4 3588,11-14 1,3-1-1,-10 11 1,21-17-1</inkml:trace>
  <inkml:trace contextRef="#ctx0" brushRef="#br0" timeOffset="101735">13994 15600 18776,'0'11'2789,"0"-2"-2430,8-9-628,12-18 449,19-12-180,-18 2 0,0-3-135,7-3 0,0-2 180,-2-6 0,-2-3-958,2-4 1,-2 0 1002,1 4 0,-2-1-45,-7-3 0,-1 2-131,-1 11 0,0 2 131,-4 3 0,0 4 135,0-4 450,-1 14 0,-9 34-361,0 14 91,1 5 0,-2 4-180,-3-8 0,-1 1 62,5 23 0,-2-1-152,-7-26 0,1-1-25,5 10 1,4-2-66,-1-6-719,19-10-181,12-29 1,8-30 314,-18 14 0,-3-2 450,-2-11 1,-1-1 89,4 9 0,-1-1 45,-7-3 0,-1 1 1739,10-8-660,-11 12 2,-9 21-632,0 34-449,0 15 0,-1-11 0,2 1-180,2 3 1,2 0-1710,6 16-1709,9-11 3598,0-20 0,-10-10 0,-1-9 0</inkml:trace>
  <inkml:trace contextRef="#ctx0" brushRef="#br0" timeOffset="102243">14954 15247 19316,'0'42'3328,"0"3"-3328,0-14 180,9-1-450,-7-10 540,15-11-270,-6-9-360,9-9 0,-1-11-179,10-10 629,-8-18-90,-1 15 0,-3 5 180,-14 19-91,5 18 361,-8 19 90,0 22-405,0-16 0,0 2 224,1 3 1,-2 1-629,-2 3 0,-3 1 448,2-4 1,-2 0-304,-7 0 1,-3-1-57,2-8 1,-2-4-1,-7-5 0,-2-4-1170,-4-2 1,-1-4-3567,-4-4 1,-2-5 4848,-4-7 1,2-1-1,-6 1 1,9-14-1</inkml:trace>
  <inkml:trace contextRef="#ctx0" brushRef="#br0" timeOffset="131668">21970 14561 15898,'-19'-19'3238,"-1"-1"-2788,9 1 359,2-1-809,9 0 450,0-8-360,0 6 0,0-15 180,0 16-540,-17-17 450,-5 17-270,-26 1-340,20 14 1,-3 3 474,-7 5 0,-2 5-180,-5 9 0,0 5 225,-1 7 0,3 5-591,6 5 1,5 5 410,5 5 0,6-1-31,4-14 0,6-2 76,9 4 0,10-5 225,32-8-136,-2-18 1,4-8-135,8-16 1,1-8-223,-15 7 1,0-3 0,-2-3 281,0-6 0,-1-4 0,-2 0 60,0 2 0,-2-1 0,0-2 0,1-3 0,-1-1 0,0-1-90,-2 3 0,-1 1 0,-1-2 90,-4-1 0,-1 0 0,0 0 0,0 5 0,0 1 0,-4 0 390,-3-10 0,-4 3 30,8-7-128,-17 32 127,-8 73-359,-2-20 0,0 4-194,3 0 1,0 5 0,-1-1 163,-1 0 0,-1 0 0,1 0-197,2-6 0,0 0 1,1 0-1169,-1 17 1,3-4-2384,7-17 0,3-5 3760,16 11 0,0-21 0,-5-18 0</inkml:trace>
  <inkml:trace contextRef="#ctx0" brushRef="#br0" timeOffset="131785">22421 14287 19586,'0'28'1304,"0"1"0,-9 23-2428,4-22 0,-1-1 1124,-5 10 0,3-19 0,8-12 0</inkml:trace>
  <inkml:trace contextRef="#ctx0" brushRef="#br0" timeOffset="131927">22676 13915 18776,'-20'11'-5936,"0"-11"5936,27-11 0,-11 0 0,21 2 0</inkml:trace>
  <inkml:trace contextRef="#ctx0" brushRef="#br0" timeOffset="132151">23166 13719 21205,'-18'11'2878,"-4"-3"-2788,-26 10-90,23-1 0,0 5 135,0 6 0,0 5-1024,0 9 1,2 3 933,7-5 0,2 0-432,-1 0 0,2-1-558,6-5 1,3-1-2892,-5 18 3836,9-4 0,0-25 0,0-4 0</inkml:trace>
  <inkml:trace contextRef="#ctx0" brushRef="#br0" timeOffset="132312">22734 14189 21655,'-19'-11'2158,"-1"-6"-2787,36 15-1530,25-7-585,1 8 1,6 2 2607,-9-1 0,2 0 0,-4 0 0,-2 0 1,-2 0-1,-3 0 0,1 0 0</inkml:trace>
  <inkml:trace contextRef="#ctx0" brushRef="#br0" timeOffset="132535">23695 13699 22644,'-39'37'1394,"15"-14"0,0 4-1079,-6 14 0,1 5-1367,11-13 0,1 0 1,0 1 1081,-6 5 0,0 0 0,3 1-120,7-1 0,4 1 0,-1-1 92,-10 12 0,3-2-947,6-4 1,2-3-1170,-1-12 0,0-1-7717,0 19 9331,-8-27 1,16-3-1,-7-18 1</inkml:trace>
  <inkml:trace contextRef="#ctx0" brushRef="#br0" timeOffset="132684">23205 14228 22554,'-20'-9'540,"18"7"-2879,31-6-2069,-1 7 1,5 2 4407,16-1 0,0 0 0,-20 0 0,-2 0 0,26 0 0</inkml:trace>
  <inkml:trace contextRef="#ctx0" brushRef="#br0" timeOffset="133634">23734 14346 21475,'24'-14'-180,"0"0"0,18-8 450,-3-15-450,-11 15 540,-17-15-1,-2 24 451,-18 4-90,-20 11-540,-3 24-1,3-12 1,1 3-135,11 7 0,1 2-225,-21 15 270,27-4-629,18-26-181,32-2-179,12-18 539,-14 5 0,0-3 315,-2-6 0,-2-2-45,-3 4 0,-1 0 360,-1 0 0,-1 3 809,11 8-449,-18 19 359,-3 12-449,-18 17-360,0-7 90,0 7-630,-9-26 630,7-5-450,-7-17-450,27-8 270,12-12-180,-6 5 1,2-1 134,7 1 0,2 0 270,-1 0 1,2 2-214,-2 6 1,1 3 437,-1-1 0,0 1-265,-4-1 0,-2 1 715,23 2-22,-4-15-518,-16 15 539,-3-16-359,-17 16 860,-2-7-410,-9 1-268,0 5 88,0-5-156,-9 25-294,-2 5 269,-9 8-718,10-1 539,1-10-720,18-8-90,19-2 540,22-9-225,-16-8 1,2-2 359,3 0 0,0-1 45,-3-5 0,-2 1 0,1 4 0,-3 3 899,10-1-449,-14 9 450,-19 17-271,-9 14-719,0 19 270,-9-9-450,7-4-89,-7-26-631,9-2-1079,0-18 540,18-10-1709,3-12 1619,19 1 1169,-1 1 1260,-9 18 1349,-10 3-540,-3 8-900,-15 8-359,16 12-810,1 2-1349,12 6-3688,17-17 5487,2-2 0,-17-9 0,-7 0 0</inkml:trace>
  <inkml:trace contextRef="#ctx0" brushRef="#br0" timeOffset="133759">25714 14307 20305,'28'-9'-4947,"-6"-2"4947,15-9 0,-24 10 0,4 1 0</inkml:trace>
  <inkml:trace contextRef="#ctx0" brushRef="#br0" timeOffset="133984">25909 13817 19496,'-30'0'5037,"2"17"-4227,-1 22-1701,14-2 0,0 5 846,-5 6 0,1 4 45,5-14 0,1 2 0,0-1-150,0 1 0,0-1 0,0 0-929,-2 12 0,0-2-1305,0-8 0,2-3 2555,2 9 0,2-27 0,9-11 0</inkml:trace>
  <inkml:trace contextRef="#ctx0" brushRef="#br0" timeOffset="134128">25929 14346 23004,'0'39'1259,"0"9"-2158,0-15-3959,9 4 4858,11-26 0,-7-3 0,4-8 0</inkml:trace>
  <inkml:trace contextRef="#ctx0" brushRef="#br0" timeOffset="134259">26223 14169 20935,'29'10'-900,"-1"0"1,-2 1-1,9-2 1</inkml:trace>
  <inkml:trace contextRef="#ctx0" brushRef="#br0" timeOffset="134568">26635 14228 19856,'-39'11'4677,"-1"6"-4047,10-6-540,1 18 89,10-16-448,8 13 89,11-15-450,20 0-539,10-3 449,18-16 180,2-3 720,-8-9 990,3 9-361,-32 3-89,5 16-630,-18 12-90,0 10 180,8 1-810,3-3-629,18-17-1620,1-2-3597,9-18 6476,1-10 0,-19 5 0,-3-3 0</inkml:trace>
  <inkml:trace contextRef="#ctx0" brushRef="#br0" timeOffset="134784">27242 13817 22374,'0'45'2114,"1"-11"0,-2 2-1844,-2 13-1,-2 2-1429,-1 4 0,1-1 1205,-1-4 0,1-2-270,0-7 1,1-3 32,3-7 0,2-4-1517,8 4-1438,10-14-4139,21-34 7286,-15-6 0,0-2 0,8-3 0,-7-16 0</inkml:trace>
  <inkml:trace contextRef="#ctx0" brushRef="#br0" timeOffset="135151">27595 13934 18866,'0'33'2278,"0"0"1,-8 2 0,-1 1-1919,3 13 0,-2 0-225,-5-3 0,-2-2-135,4-8 0,3-3 0,5 15-630,14-28 90,29-11-269,10-27 89,-16 5 1,-1-4 359,-1-7 0,-3-2 180,2-4 0,-3 1 315,-7 7 0,-3 2 1035,11-8-721,-19 19 361,-1 36-450,-9 5-226,0-4 1,0 3 180,1 7 0,-2 0-405,-2-2 0,-3 0 360,-2 3 0,-3 0-90,-3 1 0,-3-3-1,-5-6 1,-4-1-568,-2 3 0,-3 1 253,-2 1 0,-3-2 180,-7-7 0,-2 0-315,14-4 0,-1 2 0,-3-5-870,-2-5 1,-3-5 0,0 1-2138,-2 3 0,0 0 0,-3-2 2467,-10-5 0,-2-4 0,6 1 0,8 2 0,3-1 0,-4-4 0,1 0 0</inkml:trace>
  <inkml:trace contextRef="#ctx0" brushRef="#br0" timeOffset="135968">22264 15933 17337,'0'-30'4318,"0"10"-3419,-17-6-179,-5 13-810,-17-15 360,-9 17-315,19 8 0,-1 6 45,-1 12 0,1 7 90,-1-2 0,3 3-360,7 15 0,3 1 360,-10 4-90,26 3-270,30-35 180,1-20 0,3-8-270,12-10 0,2-7-318,-13 3 1,0-2 0,-1-3 647,-2-5 0,0-2 0,-1 0 0,1 1 0,0-1 0,-3 0 90,-5-2 0,-2-2 0,-1 2-413,-2 4 0,-1 1 1,-1 1 846,1-17 1,-4 5-270,-6 19 0,-1 3 45,3-8 89,-16 72-224,-2-6 0,0 5-75,2 5 0,2 4 0,-2 1-367,-1 0 0,-1-1 1,1 1-84,1-1 0,2 1 0,0-3-330,-2 15 1,5-5 0,10-18 0,4-5-5127,22 9 5846,0-29 0,1-7 0,1-1 0,0 0 0</inkml:trace>
  <inkml:trace contextRef="#ctx0" brushRef="#br0" timeOffset="136218">22754 15620 16348,'11'-11'6656,"-2"11"-6206,-9 37-450,-9-2 45,8-3 0,0 1-315,-8 8 270,35-1-450,-2-21 135,4-11 0,1-7 315,12-27 0,7 2 135,-31-3 0,-3-3 585,5-11-630,-12 12 0,-5 1 269,-11 4-538,-10-11-1261,-3 33-2877,-7-7 4317,10 1 0,8 6 0,2-7 0</inkml:trace>
  <inkml:trace contextRef="#ctx0" brushRef="#br0" timeOffset="136984">23107 15659 20575,'0'30'3508,"0"7"-3598,0-6 180,17 8-90,-4-8 90,25-3 90,1-17-720,11-2 271,0-27-1,-21 5 0,-1-4-221,-6-11 0,-3-3 671,1 1 0,-1-1-312,-3-3 1,-4 0 760,-1-7-449,-2 13 180,-9 19 0,-9 35-540,-2-2 225,5 3 0,1 3 45,-3 20-450,16-9-539,21-13-900,21-19 1259,-20-11 0,1-5 270,3-1 1,0-3 134,-8-4 0,-2-1 854,15-5 1061,-11 3-521,-17 18 5,-2 26-994,-9-2-45,-1 4 0,2 1-225,-1 12 0,0-2 180,8-19-1349,12-11-540,10-27 1034,-6 4 0,0-2-629,1-8 0,0-2 899,5 0 0,-1 2 405,-4 3 0,0 2 2159,23 0-90,-17 10-450,-12 27-360,-10 3-629,-9 27 89,0-6-449,0 6-450,0-9 270,0-17-809,0-5-181,9-17-449,10-26 90,21-7 1079,-20 8 0,1 0 180,3 4 0,0 3 1079,15-2 451,-17 12-991,-5 25 91,-17 13-540,0 12-180,9 6-540,2-9-3328,17-17-5873,-6-5 9028,24-17 0,-31 0 1,11 0-1</inkml:trace>
  <inkml:trace contextRef="#ctx0" brushRef="#br0" timeOffset="137544">24910 15796 21655,'-20'39'3148,"1"9"-3058,-1-6 180,9 5-630,3-16 720,8-11-450,0-12-90,17-16 0,5-29-450,0 16 1,4-2-226,6-15 1,4 0-935,2 6 0,4 3 709,-10 8 1,1 0-1,0 4-134,12 0 0,-1 4 298,1 1 1,-2 6 1319,-12 9 1,-2 3 1574,19 5-809,-28 8 89,-12-8-540,-8 7 1354,0-16-1084,0 7 99,9-9-188,-7 0-361,16 0-89,-7 0 0,8 0-810,1 0 720,-1 0-450,10-9 0,-7-2 270,15-17-450,-24 6 630,4-6 269,-17 17-269,0 11 0,-18 11-360,-3 25 90,-10 6 0,3-1-1349,17 5-1980,20-33-5216,21 13 8455,-1-23 0,1-4 0,5 10 0,0-9 0</inkml:trace>
  <inkml:trace contextRef="#ctx0" brushRef="#br0" timeOffset="137859">26184 15776 21385,'-39'0'3598,"-1"9"-3778,10 2 360,2 0-180,17 6-720,11-6-269,20 0-540,10-2 809,9 0 720,1-7 180,-19 24 809,-3-4-539,-16 4 0,-4 4-46,-1 0 1,-3 1-453,-6 8 0,-5 1 138,-2 0 0,-3-2 89,-6-2 1,-3-2-225,1-4 1,1-1-563,8-4 1,1-3-2543,-17 0-6682,18-13 9523,8-29 0,2 7 0,9-4 0</inkml:trace>
  <inkml:trace contextRef="#ctx0" brushRef="#br0" timeOffset="138259">26635 15796 25163,'11'42'449,"-3"3"-179,-8-32-1259,9 5-91,11-18-1078,19-18 269,2-3 1574,-16 2 0,-2-2 315,16-18 1799,-17 17 270,-4 5-1080,-18 26-449,0 10-630,0 12 180,0 8-180,8-9-1439,12-10 450,10-11-2699,18-9-6053,2-9 9674,-19 0 0,-3-2 1,5-2-1,-7-4 1</inkml:trace>
  <inkml:trace contextRef="#ctx0" brushRef="#br0" timeOffset="138419">27281 15581 23364,'-15'29'359,"0"0"1,0 1 0,2-1-360,-7 21-900,13-21 1,3-1-2249,4 5-1768,15-9 1,7-3 4516,31-8 1,-10 5 0,-8-18 0</inkml:trace>
  <inkml:trace contextRef="#ctx0" brushRef="#br0" timeOffset="138694">27693 15796 20036,'-28'11'5486,"-3"-2"-5216,1-9 0,1 0-450,10 0 90,8 8-359,2 3-1,27 0-630,4-2 91,26-9 719,2-17-809,0 12 719,-2-21 0,-18 24 360,-10-7-1439,-12 9-2519,1 0 3958,-7-9 0,7 7 0,-9-6 0</inkml:trace>
  <inkml:trace contextRef="#ctx0" brushRef="#br0" timeOffset="138901">27712 15816 22464,'42'-18'503,"-1"-1"1,1 1 0,1 1 0,1 1 0,-2 6-459,3 8 0,-1 4-223,9-6 0,3-1 88,-15 4 0,2 1 0,-1-1-324,-1-2 1,-1 0 0,-1 0 188,17 3 0,-3 0-386,-12 0 0,-4 0-693,-6 1 0,-5-2-4003,-5-8 5307,-3-1 0,-18-1 0,0 2 0</inkml:trace>
  <inkml:trace contextRef="#ctx0" brushRef="#br0" timeOffset="139118">28653 15228 17427,'-15'24'2278,"0"0"1,-4 4 0,1 2-1874,2 9 0,1 1-450,-4 0 0,-1 0-772,0 4 0,1-1 637,-1-2 1,1-3-879,3-12 0,1 0-2270,5 12 0,1-4 3435,-9-17 1,16 18 0,-7-35-1</inkml:trace>
  <inkml:trace contextRef="#ctx0" brushRef="#br0" timeOffset="139435">28536 15816 23094,'9'11'629,"19"-3"-764,3-7 1,6-2-271,7 2 0,3-2-315,7-2 1,1-2-1003,0 0 1,-3-1 1406,-15-3 1,-2-2 504,0-2 0,-5-2 170,-9-7 1179,-3-15-189,-18 24-1,0-4-540,-9 17 226,-2-1-945,-9 19-322,1-14-2196,8 31-2429,11-22 4857,20 16 0,-7-19 0,4-1 0</inkml:trace>
  <inkml:trace contextRef="#ctx0" brushRef="#br0" timeOffset="139826">29379 15796 19946,'0'-30'5486,"0"1"-4946,0 27-90,-18-4-450,5 14 270,-15 1-360,17 28 270,-7-11 90,25 20-720,4-35 270,19-2-135,-2-16 0,1-4-815,15-11 815,-11-4 0,-1-4-270,-6 4 1,-2-1 269,6-9 0,-1-4 180,0 2 1,1-2 164,-8 8 0,1-1 0,-1 0 149,-1 0 1,-1-1 0,0 1-379,0-1 1,0 1 0,-1 2 737,2-6 1,-3 4 449,2-6-179,-12 30 89,-8 55-944,-7-12 1,-3 4 178,0 10 1,-2 4-628,0-14 1,-2 1 0,1-1-318,-3 13 1,1-2-1260,1-3 1,0-2-2848,4-4 1,0-4 4144,-9 5 1,8-12-1,2-21 1</inkml:trace>
  <inkml:trace contextRef="#ctx0" brushRef="#br0" timeOffset="144234">30907 15287 19676,'-19'2'809,"8"4"-9983,2-14 9174,27 8 0,-14 0 0,13 0 0</inkml:trace>
  <inkml:trace contextRef="#ctx0" brushRef="#br0" timeOffset="144409">30829 15718 18776,'-11'0'4947,"2"0"-5306,9 0-451,18 0-4947,4-9 5757,8-2 0,-10 0 0,-12 3 0</inkml:trace>
  <inkml:trace contextRef="#ctx0" brushRef="#br0" timeOffset="167776">22656 17776 17427,'-20'-9'900,"10"7"-990,1-7 180,9 9 1619,0 0-1619,9 0 89,2 0-179,8-9 270,1-2-90,8-17-270,11-2 135,-14 7 0,1-2-622,2-4 0,2-1 621,4-4 1,0-2-45,-3-6 0,-1-3-120,-8 15 0,1 1 1,-1-1 209,9-15 0,-3 1-90,-2-1 0,-2 2-201,-3 12 1,-3 1 290,-2 0 0,-3 4-360,-3 4 630,-1 5 0,-9 25 89,0 29 91,0 16-585,0-11 0,0 3 135,1-4 0,-2-2 270,-3-3 1,-1-2-541,3 14-106,20-28-1513,14-38 1484,-3 0 0,1-5 270,1-10 0,-3-4-90,-2-6 0,-2-1-200,1 8 1,-2 0 244,-6 1 0,-3 3 450,5-8 269,-10 21-153,-9 27-296,0 23-135,0-3 0,0 3-630,0 4 1,0-1-4042,-1-3 0,2-1 4626,7 1 0,1-5 0,-4-4 0,12-5 0</inkml:trace>
  <inkml:trace contextRef="#ctx0" brushRef="#br0" timeOffset="168151">23793 17364 20485,'-2'9'630,"4"10"-630,18 12 0,-6-8 0,0 2 180,8 16-540,15-2-360,-16-2-1528,8-15-4498,-10-2 6746,1-12 0,-9-8 0,-2 0 0</inkml:trace>
  <inkml:trace contextRef="#ctx0" brushRef="#br0" timeOffset="168327">24067 17364 22014,'-19'20'1709,"-1"8"-1529,-8 2-945,13-6 1,-1 0-1575,-7-3 1,-2 0 2338,4 8 0,1-2 0,-11-3 0,14 2 0</inkml:trace>
  <inkml:trace contextRef="#ctx0" brushRef="#br0" timeOffset="168960">24910 17031 22374,'-9'30'1799,"-2"-1"-1529,-17-10-180,-2 1-270,-1 8 180,3-6-450,8-3 540,9-10-180,20-9-90,22 0 225,-3 0 0,3 0-90,3 0 0,1 0 45,0 0 0,0 0 45,-1 0 0,-1 0-1473,-3 0 1,-1 0-7748,21 0 9175,-2 0 0,-26 0 0,-5 0 0</inkml:trace>
  <inkml:trace contextRef="#ctx0" brushRef="#br0" timeOffset="169634">25635 17638 15898,'-19'-8'5037,"8"-3"-4497,2-17-630,18-3 360,10-17-270,-4 24 0,1-2-45,8-11 0,0-2-709,-4 3 1,1 0 723,-2 5 0,1-2 0,-2 1 75,3-9 0,-1 2-119,0-1 1,-1 1 28,-4 9 0,-1 1 405,5-10 89,-8 20 271,-2 36-180,-9 16-585,0 3 0,0 4 270,-4-8 0,-1-1-225,4 3 0,0 0 1014,-8 13-924,27-16-1070,12-11-99,20-20 314,-20-12 1,-1-5 179,1-2 0,-1-3 495,-3-2 0,-2-2-248,1-3 1,-2 1 967,7-5 989,-1-4-450,-19 27 90,-1 10-629,-9 28-180,0 22-361,0-20 1,0 1-225,4 3 1,1-1-586,-1-2 0,3-3-944,6-2 0,2-2-7960,16 16 9703,8-21 0,-17-10 0,-5-9 0</inkml:trace>
  <inkml:trace contextRef="#ctx0" brushRef="#br0" timeOffset="169959">26615 17344 19766,'31'11'90,"6"-2"-450,-16-26 540,17-5-270,-17-17 270,-1-1 0,-3 10-180,-15 10 359,7 12-269,-9 25 360,0 22 89,0-6 1,0 4 0,0 7 0,0 1-539,1 4 0,-2 0 404,-3 0 0,-1 0-181,1-3 1,-3-3-180,-6-7 0,-2-2-225,6-4 0,-4-3 225,-8-6 0,-3-3-1664,-18 4-1215,14-15 1,-3-6 2833,-4-9 0,3-3 0,-3-2 0,0-5 0</inkml:trace>
  <inkml:trace contextRef="#ctx0" brushRef="#br0" timeOffset="175755">24871 17109 8342,'20'-19'810,"-1"-1"-720,1 0 0,-1-8 629,1 6 91,0-6-271,-10 8 181,8 1-360,-16-1 270,15 9-1,-6-6-179,0 6 269,7 0-449,-16-6 90,6 15-90,-8-7-90,0 9 1439,0 0-1439,0 9-180,-8-7 270,-3 15-540,-18-6 450,-1 17-180,-9 3-1080,15-12 1,0 1-2429,3 0 0,0-1 3508,-18 12 0,20-12 0,10-10 0</inkml:trace>
  <inkml:trace contextRef="#ctx0" brushRef="#br0" timeOffset="189376">8780 11994 7892,'11'11'2339,"-2"-2"-2429,-9-9 2069,0 0-1889,9 0 270,1 0-270,10 0 0,0 0 0,8 0-270,3 0 270,17 0 90,2 0-225,-22 0 0,2 0 45,4 0 0,0 0-360,1 0 1,0 0 404,4 0 0,0 0 0,1 0 0,-1 0-135,-5 0 0,1 0 135,4 0 0,-2 0 0,-6-1 0,-1 2 224,8 3 1,1 0-315,-9-3 1,1 0-91,6 8 0,2 0 270,-5-7 0,1-2-225,9 4 0,0 1-225,-4 0 0,0-2 315,8-2 0,0 1-45,-7 6 0,-1 1 90,3-8 0,1 0 45,-5 8 0,0 0-489,0-8 1,0 0 488,1 3 0,-1 1-180,0-1 0,0 0 180,0-3 0,1 0-45,-1 3 0,0 1-180,0-1 0,0 1 180,0 0 0,1 1-45,3-1 0,1 1 90,0 3 0,1-1-45,8-6 0,1-2-749,0 5 1,1-1 793,-16-3 0,0-2 0,1 1-30,-1 0 0,0 0 0,0 0-60,0 0 0,1 0 0,-1 0 231,15 0 0,1 0-321,-1 0 0,-2 0 225,-6-1 0,-3 2-42,-3 3 0,-1 1-48,-4 0 0,-3 1-545,18 4-4357,-2 8 4857,-9-16 0,-17 7 0,-4-9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10:01.04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3881 7506 12300,'28'-11'1169,"2"-6"-899,18 14-360,-6-5 180,-3-1-90,-2 7-1529,-7-7 1529,10 9 0,-19 0 0,-3 0 0</inkml:trace>
  <inkml:trace contextRef="#ctx0" brushRef="#br0" timeOffset="3292">5076 7545 14189,'-9'20'719,"-2"-10"-359,-8 8 270,-1-7-180,-8 8-91,6 10 91,-15 10-450,15 2 90,12-13 0,1 1-90,0 21 90,27-9-405,3-24 0,6-5-1259,7-5 0,4-6 1574,16-8 0,-2-3 0,-22 8 0,-3 0 0,25-16 0</inkml:trace>
  <inkml:trace contextRef="#ctx0" brushRef="#br0" timeOffset="3692">5801 7094 19496,'-4'30'659,"0"-1"1,3 13 0,-1 1-480,-6-3 0,-1 3-964,7-3 0,3 3 1,-2-2 783,-8 6 0,0-1 101,5 5 1,-3-6-1991,-12-3 1570,8-16-1390,2-26-450,18-18 270,2-21 1394,3 10 1,0-3 1119,-3-3 1,0 1 49,3 2 0,0 5 1573,6-4 137,-9 14-1756,-3 43-89,-8-2-450,0 24-450,9-9-1439,11-17-3148,28-5 2293,-19-19 1,3-4 2653,8-4 0,-2 0 0,6-3 0,-9-5 0</inkml:trace>
  <inkml:trace contextRef="#ctx0" brushRef="#br0" timeOffset="3992">6409 7369 15538,'11'-11'4767,"-3"2"-4407,-8 18 90,-8-7-360,-3 7 180,-18-9-180,-1 17-270,-1 13 90,3 3-360,17 4 0,3-26-719,16-2-180,21-9 809,3-26 270,16 2 450,-8-7 810,-10 14-181,-10 17 1,-12 17-900,1 14 0,-7 10-1170,24-2-3957,-4-19 5217,26-11 0,-24-9 0,2 0 0</inkml:trace>
  <inkml:trace contextRef="#ctx0" brushRef="#br0" timeOffset="4495">7036 7447 19676,'0'48'2878,"-9"-24"-2968,7 2 0,-7-26 90,9 0-450,9-9-899,11-19 854,2 12 1,4-1-496,3-7 1,3 0-136,6 8 1,2 2-180,-1-1 0,1 2 498,-1 6 0,0 3 940,-8-1 1,-1 1 2294,18 4 269,-29 0-1168,-10 0-991,-9 0 1080,0 0-989,0 17 622,-18-3-982,5 14 180,-24 0-270,16 3-360,-8 8 90,10-17-630,8-5-539,2-17-990,27 0-179,3-9 989,19-10 2158,-1-3 181,0 2 629,0 12-450,-8 8-719,-3 17-360,-17-4-1439,15 15-5397,-13-17 6836,33-2 0,-31-9 0,11 0 0</inkml:trace>
  <inkml:trace contextRef="#ctx0" brushRef="#br0" timeOffset="4700">8153 7349 21295,'-9'11'2698,"-2"15"-2518,-8-4-450,-1 17 90,1-8-1349,17-3-180,12-17 630,30 6-2879,10-15-540,-17 3 1,1-1 4497,-2-8 0,-3-1 0,13 3 0,-16-7 0</inkml:trace>
  <inkml:trace contextRef="#ctx0" brushRef="#br0" timeOffset="4842">8467 7427 18506,'26'-19'360,"7"-1"-1260,-1 11 1,3-1-4017,-4-5 1,-1 1 4632,1 8 1,-3-1-1,2-10 1,-12 17 0</inkml:trace>
  <inkml:trace contextRef="#ctx0" brushRef="#br0" timeOffset="5050">8761 6918 20036,'-31'17'5936,"11"31"-5666,11-18 0,1 3-210,6 3 0,3 3 0,-2 0-1046,-8 7 0,1 1 596,6-8 0,2 0 1,-1-1-781,-3 3 1,0-2-737,2-3 1,4-4-7926,6-2 9321,3-12 1,0-18 0,-2 0 0</inkml:trace>
  <inkml:trace contextRef="#ctx0" brushRef="#br0" timeOffset="5176">8937 7329 18416,'0'29'4948,"0"10"-5488,-9-6-5037,7 4 5577,-7-26 0,9-3 0,0-8 0</inkml:trace>
  <inkml:trace contextRef="#ctx0" brushRef="#br0" timeOffset="5317">9094 7035 18057,'-20'0'-788,"1"-8"1,8 6 0,2-7 0</inkml:trace>
  <inkml:trace contextRef="#ctx0" brushRef="#br0" timeOffset="5925">8957 7408 16438,'-20'8'5307,"0"-14"-5217,10 21 89,1-21-179,9 14 360,9-8-360,1-17-270,10 4 630,0-15-360,-1-1 180,-8 8 180,-2-8-720,-9 18 900,0 3-180,-9 34 89,-2 6-719,-8 19 360,8-4-719,20-16-1620,21-11 495,-2-14 0,3-4 539,7-4 1,2-4 1134,6-8 1,-2-1 0,-16 8-1,-2-1 1,18-18 0</inkml:trace>
  <inkml:trace contextRef="#ctx0" brushRef="#br0" timeOffset="6184">9506 7310 23634,'-9'50'2158,"6"-2"-2068,-5-9 90,8-8-899,0-12-181,0-10-1349,9-9-269,1-18 989,28-3 179,3-10 1575,-16 16 0,0 2 2024,14 2 179,-10 2-359,-19 18-1619,-1 2-180,-9 8-900,0 1-2608,0-9 3238,0-2 0,0-9 0,0 0 0</inkml:trace>
  <inkml:trace contextRef="#ctx0" brushRef="#br0" timeOffset="6301">9819 7114 16258,'-20'2'0,"9"5"0,3-16 0</inkml:trace>
  <inkml:trace contextRef="#ctx0" brushRef="#br0" timeOffset="6626">10034 7290 21385,'-19'2'989,"52"5"-1169,4-16 180,5 8 0,3 2-90,-13-1 0,-3 0 450,19 0 360,-29 9-450,-10 11 539,-9 19-359,-26 2-135,19-13 0,-2 1-46,-13-4 1,-1 0-405,11 4 0,2 1 315,-18 11-539,17-4-1261,2-17-2337,18-9-5038,19-3 8995,1-11 0,1-2 0,7 2 0,7-5 0</inkml:trace>
  <inkml:trace contextRef="#ctx0" brushRef="#br0" timeOffset="6775">10701 7427 24983,'-20'51'1619,"1"-12"-2339,8 6-1259,-7-29-3328,16 19 5307,-6-33 0,8 6 0,0-8 0</inkml:trace>
  <inkml:trace contextRef="#ctx0" brushRef="#br0" timeOffset="7367">10740 7231 19496,'0'37'4497,"9"5"-3687,-7 8-675,6-21 0,2-1-225,0 4 180,1 5-360,7-17 450,1-9-540,12-3-540,17-25 495,-19 7 1,1-2 134,5-7 0,-1-1 315,-2 5 0,-3 0 270,-3 0 0,-4 1 135,-2 3 89,-12 11-449,-8 20 0,-8 2 180,5 6-540,3-17 450,20-2-630,11-9 270,-4 0 1,2 0-91,24 0 90,-16 0 0,2 0 104,-8-1 1,-1 2 255,1 5 0,-3 5 90,2 20 180,-18 4 0,-7 6-316,-10 4 1,-7 1 15,1-10 0,-3 0 0,-1 1-60,0 2 0,-2 1 0,-3-4-90,-4-4 0,-2-2 0,0 0-422,3 3 0,0 0 0,-1-3 287,-14 2 1,-2-3-211,5-3 0,0-4 210,5-9 0,1-7-764,-10-14 854,22-17 0,6-7-45,10-8 0,9-3-232,5 4 1,7-1 0,4 2 501,5 2 0,6 2 0,3 3-180,-4 9 0,3 2 0,2 1 0,-1 2 120,12-5 0,-1 3 0,0 3-120,-5 7 0,-1 3 0,-1 0 514,9-4 1,-4 2-1505,-16 8 1,-4 0-8842,1 0 8212,-19 0 0,-9 0 0,0 0 0</inkml:trace>
  <inkml:trace contextRef="#ctx0" brushRef="#br0" timeOffset="8109">13308 7467 17067,'0'-11'5307,"-9"-7"-4227,-2 25-361,-17-5-359,-3 26 90,1 3-630,15-3 0,1 0 360,-5 7-90,17 20-360,21-42-360,31 4-180,-7-18 1,2-6-138,-4-6 0,0-3 767,8-2 0,-2-5 45,-10-6 0,-4-1 225,-2 5 0,-3 0 87,-11 1 0,-4 0 812,4-6 181,-17 10-810,0 11-91,0 27-358,0 3 1263,0 10-1174,27-3-1433,5-17 758,0-4 1,4-5-945,-1-9 0,0-4-2257,4-2 1,0-4 3875,-2-7 0,-4-2 0,8-7 0,-15 7 0</inkml:trace>
  <inkml:trace contextRef="#ctx0" brushRef="#br0" timeOffset="8276">14209 6957 18327,'0'-22'6206,"0"14"-5127,-9 36-854,5-1 0,-3 5-45,-6 7 0,-2 2-135,4 8 0,0 0-1464,-3 1 1,0-2 428,3-7 1,2-1-1414,3-5 1,2-3 2402,4 8 0,2-21 0,7-10 0</inkml:trace>
  <inkml:trace contextRef="#ctx0" brushRef="#br0" timeOffset="8450">14542 6957 20755,'0'46'4677,"-8"6"-4542,3-10 0,-1 3-315,-4-4 1,0-1-1171,0-1 1,0 0-3567,4 0 1,2-2 4492,-1-5 0,1-3 1,4 13-1,0-16 0</inkml:trace>
  <inkml:trace contextRef="#ctx0" brushRef="#br0" timeOffset="8842">15326 7427 19856,'23'-19'659,"0"-1"1,2 4 0,2 2-840,11-1 0,3 1-540,-1 4 1,-2 1-2295,-7 4 1,-1-1 3013,0-3 0,-3 1 0,-5 5 0,-5-5 0</inkml:trace>
  <inkml:trace contextRef="#ctx0" brushRef="#br0" timeOffset="9034">15679 7016 19946,'-20'37'4407,"1"13"-4452,13-8 0,1 3-915,-4-4 0,0 1 150,8 6 0,0 0-1711,-3-12 1,0-3 2520,3-2 0,2-3 0,-1 3 0,0-14 0</inkml:trace>
  <inkml:trace contextRef="#ctx0" brushRef="#br0" timeOffset="9392">16012 7486 21295,'-19'20'1709,"-1"-9"-3148,27-3-720,6-8-1169,35-8 0,2-12 2653,-25 6 0,0-2 855,0-4 0,-2 0 2249,-2-1-270,6 3-900,-25 18-450,6 26-89,-8 24-136,-3-11 1,-2 3 45,0 10 0,-1 3-827,-2-16 0,-2 0 0,-1 0 616,-1 1 1,-1 0 0,-1 0-330,1 0 0,0 0 0,-2-2-201,-3-4 0,-2-2 1,1 0 200,-5 9 0,-2-4-430,-3-9 1,-1-6-471,5-4 1,0-8-5596,-14-18 6405,22-18 0,6-5 0,0 1 0,2-23 0</inkml:trace>
  <inkml:trace contextRef="#ctx0" brushRef="#br0" timeOffset="9743">16639 7486 20665,'20'39'1619,"-14"-11"0,-1 1-1574,0 1 0,-1 1-462,-4 12 1,0 1 551,0-4 0,0 1-45,0 7 0,0 0 90,-4-16 0,-1-1-437,-6 17 167,-9-40 61,9-27-511,3-29 450,7 10 0,2-3-90,2-7 0,3-4-304,-2 8 1,3-2 0,1 1 483,4 7 0,1 0 0,1 1-90,0-3 0,-1 0 0,2 5 362,4 2 0,1 5-452,8-9-1349,-8 37-2069,-9 28 3598,6 13 0,-15-8 0,7-7 0</inkml:trace>
  <inkml:trace contextRef="#ctx0" brushRef="#br0" timeOffset="10042">17012 7506 19856,'28'0'1259,"11"-9"-1394,-10 5 0,1-3 45,5-6 0,0-2-493,0 0 1,0-1 582,-4 2 0,-4-2 498,4-21-229,-14 15 974,-17 3 286,-9 19-720,-10 10-89,-12 19-900,1 10 180,1 2-1619,19 7-4318,27-17 5937,25-12 0,-7-10 0,-1-9 0</inkml:trace>
  <inkml:trace contextRef="#ctx0" brushRef="#br0" timeOffset="10317">17854 7329 21295,'-39'9'3598,"9"2"-3508,1 0-1170,19 6-89,18-6 180,23 9 269,10-1 810,7 1 0,-17 0 989,-12-1 450,-10 10-1079,-9 10 270,-9-7-630,-11 5-1440,-1-26-6475,-8-2 7825,10-18 0,8 7 0,2-7 0</inkml:trace>
  <inkml:trace contextRef="#ctx0" brushRef="#br0" timeOffset="11295">19520 7075 21385,'-19'11'899,"-1"6"-1259,1-6 360,-1-9-629,9 13-271,20-13 271,4 18-1,24 0 810,-7 8 90,1-6 809,-3 15 270,-17-7-989,-2 9 180,-18 1-450,-11-10-1439,-1-2-3778,-8-17 5127,10-2 0,8-9 0,2 0 0</inkml:trace>
  <inkml:trace contextRef="#ctx0" brushRef="#br0" timeOffset="11459">19775 7075 20215,'30'-10'330,"-1"0"0,0 0 0,1 0-1680,4 1 1,0-1-3567,-8-4 1,0 0 4596,4 3 1,-4 0 0,-4-9-1,-5 11 1</inkml:trace>
  <inkml:trace contextRef="#ctx0" brushRef="#br0" timeOffset="11642">20049 6741 19766,'-9'30'1499,"-1"-1"0,-4 9 0,0 0-1319,3 2 0,0 1-1073,-4 4 1,1-1 307,4-4 0,1-1-1394,3-9 1,1-1 2097,-4 18 1,9-25-1,0-4 1</inkml:trace>
  <inkml:trace contextRef="#ctx0" brushRef="#br0" timeOffset="12067">20442 7212 16977,'-20'-9'4048,"9"16"-3418,-6-23 269,6 23 91,-18-16-811,-1 9 181,-1 9-450,3-7 0,8 7-179,10-9-1530,10 0 269,28 0 271,13-18 1034,-11 16 0,-1 0 675,21-15 450,-10 17 449,-21 17-720,-10 14-539,-1 10 0,-5 7-989,23-9-2249,-4-17 3148,17-5 0,-17-17 0,-5 0 0</inkml:trace>
  <inkml:trace contextRef="#ctx0" brushRef="#br0" timeOffset="12234">20794 7153 21745,'30'-4'-4543,"-1"-1"1,21-14 4542,-2-3 0,-26 2 0,-5 12 0</inkml:trace>
  <inkml:trace contextRef="#ctx0" brushRef="#br0" timeOffset="12592">21049 6742 22464,'-20'28'3058,"9"20"-2743,-2-19 0,0 3-270,7 11 0,-1 1-45,-7-8 0,0 0 90,7 6 0,3 1-779,-1-8 1,1-1 418,3-3 0,2-1-628,8 18-1,11-20 449,10-17-449,18-2 989,2-18 0,1-2 449,-12-8 631,-20 8-451,-10 2 117,-9 18-656,0 11-450,0 1 0,17 8-1349,14-18 764,-4-6 1,5-2-1530,10-1 1,3-4 2383,2-6 0,-3-1 0,-10 7 0,-4-1 0,13-14 0</inkml:trace>
  <inkml:trace contextRef="#ctx0" brushRef="#br0" timeOffset="12859">21853 7094 19946,'-31'11'5217,"-6"15"-4678,15-13-449,-6 16-270,17-10 90,2 1-1439,27-1 180,12 1 360,12 0 449,-3-1 720,-11 1 539,-17 8 361,-2 11-271,-27 3-1078,-3 6-361,-2-31 0,-2-4-8904,-26 7 9534,21-15 0,2-2 0,-5-3 0,7 0 0</inkml:trace>
  <inkml:trace contextRef="#ctx0" brushRef="#br0" timeOffset="13409">19481 6604 16168,'-19'0'4677,"-1"0"-3867,-8 0 539,6 9-360,-15 11-584,21 1 0,1 5-1,-12 8 1,-2 2-495,6-2 0,1 2 1,-3 1-703,0-6 1,-1 1 0,-2 0 0,0 1 791,-3 5 0,0 2 0,-2-1 0,-1 1-252,4-6 0,-1-1 0,-1 1 0,0-1 0,0 1-378,1 0 1,-1 0-1,0-1 1,0 1-1,1-2-1828,-7 7 0,0-1 1,1-2-1,1 0 1703,-2 2 1,1-1 0,4-4-1,1-1 1,5-5 0,1-1 0</inkml:trace>
  <inkml:trace contextRef="#ctx0" brushRef="#br0" timeOffset="46188">6428 8741 12840,'-19'8'1979,"-1"3"-1979,1 17 809,-1-14-179,9 38-1,-15-26 91,13 22-720,-16-11 360,10-7-360,-1 1 90,9-3 90,3-8-180,25 8 179,14-6-89,19-3-90,-17-9 0,2-2 45,-1-6 0,1-2-90,4 5 0,1-1-374,-5-4 1,-1 0-572,-4 0 1,-1 0-1128,0 0 1,-1 0 2116,4 0 0,-3 0 0,-21 0 0</inkml:trace>
  <inkml:trace contextRef="#ctx0" brushRef="#br0" timeOffset="46471">6781 9054 19226,'26'-22'450,"7"5"-180,17 26-270,-11 2 90,-2 8 359,-24-8-359,5 6 90,-18 3-90,0 11-90,-18 16-90,-4-5-1724,4-17 1,-3-2 1813,-18 7 0,17-10 0,5-12 0</inkml:trace>
  <inkml:trace contextRef="#ctx0" brushRef="#br0" timeOffset="47047">7702 9113 16528,'-11'28'4767,"3"11"-4138,-1-6-539,9 0 0,-2-3-90,-16-12 0,16 25-90,-6-41 180,16-2-449,12-28 89,-2 8 0,3-1 0,8-12 0,1-2-45,0 4 1,1 1 314,-1 4 0,-1 2-90,10-4 180,-11 19-90,-8 18-270,-1 10 540,1 3-270,0 7-180,-1-10-270,1-8-3058,8-2-4408,3-9 7916,8 0 0,-17 0 0,-5 0 0</inkml:trace>
  <inkml:trace contextRef="#ctx0" brushRef="#br0" timeOffset="48121">8467 9074 17607,'0'-11'3418,"0"2"-3328,0 9 809,0 0-899,0 9 90,-9-16-270,7 14 360,-7-7-90,0-7-270,7 23 270,-15-23-180,6 16 360,-18-1 180,8 12-630,-8 10 270,10 1-180,8-3 270,11-17 0,20-2-720,19-26 720,2-5-225,-16 3 0,-2-1-45,8-20 270,-3 10-360,-17 10 540,-3 12-90,-8 8-450,9 17 360,2 5-360,9 0 90,8-5-809,11-26-541,11-10 855,-20 4 1,-1-1-226,1-4 1,-1 1 809,21-3 1259,-11 5 270,-10 17-269,-19 8-271,-1 12-89,-9 2-271,0 15-899,0-15 360,0-3-360,0-10 91,0-9-631,9 0-809,10-17 1079,21-5 90,-12 3 1,3-1-86,3-1 1,1 2 579,0 7 0,0 3 196,-5-1 1,-1 2 1198,10 8-91,-20 9-540,-10-7-359,-9 24-360,0-13 705,0 16-885,0-10-479,0-8-691,0-2-898,18-9 1888,12-9-720,2 0 1,4-2-406,-1-3 1,2-2 1214,11-4 1,-1 1 83,-14 3 1,-2 1 1759,3 4 1,-3 3 673,-10-1-1168,-3 9-91,-18 0-270,0 17-449,-9-4 0,7 33-80,-16-22-280,16 22 0,-6-24-90,8-3-359,17-10-451,-4-18 720,24-10 360,-15-12-360,6-8 180,-17 0 180,-2 8 0,-9 3-90,-9 17-810,-2 2-1798,-8 1-4858,8-3 7376,11 0 0,2 2 0,7 9 0</inkml:trace>
  <inkml:trace contextRef="#ctx0" brushRef="#br0" timeOffset="48440">10211 8819 16078,'11'39'8185,"-2"0"-7735,-9 1-540,0-1 90,0 0-270,0-9-360,8-10-89,12-11-361,2-18 721,6-2 179,-8 0 270,-1 3 539,-8 8-359,-2 8 0,-1 3-90,3 17 90,9-14 0,8 3-540,12-26 450,1-19-135,-17 13 0,0-3-90,1-9 0,-2-2-225,-2 4 0,-1 0-1259,0-5 0,-1 1 1529,10-13 0,-19 14 0,-1 19 0</inkml:trace>
  <inkml:trace contextRef="#ctx0" brushRef="#br0" timeOffset="49363">12955 9054 16707,'-31'0'5307,"-6"0"-4677,7 0-270,-10 0 270,1 18-630,0 3 44,23 2 1,2 2-134,-15 8 89,18-5-360,20-19-360,22-18 360,-3-7 1,3-5 179,0-3 0,-1-4-45,4-14 0,-1-3-414,-2 5 1,-3-1 593,-2-6 1,-2-2 88,1 9 1,-2 0 225,-2-4 0,-3 1 139,-6 11 1,-2 3 399,7-19-269,-17 37-180,-9 39-1,1 4 1,-3 6-360,-8 11 0,-2 2 30,10-15 0,0 1 0,1-1-473,-6 19 0,4-3-142,4-15 1,7-2-451,11-4 1,6-6-2111,17-5 401,-5-13 1,3-5-316,-1-9 1,-1-4 5037,21-11 2249,-11-8 1887,-11 2-3147,-17 17-1079,-2 2-1529,-9 18 546,0 10-816,8-6 167,12 5-347,2-18-540,15 0 450,-7-18 180,-8-3 0,4-10 360,-24-6-630,7 15 450,-18 3-900,-10 1-2248,-3 7-6863,-7-17 9140,19 15 1,1-4 0,9 17-1</inkml:trace>
  <inkml:trace contextRef="#ctx0" brushRef="#br0" timeOffset="50071">13739 8858 21475,'0'20'1529,"0"-1"-1259,0 10 90,0 1-630,8 1 540,3-3-540,9-17-360,8-2 360,3-27-539,17-4 899,-16-17 0,5 0 539,-17 8 91,-9 12-1,-2 10-179,-9 9-360,0 18-450,0-5 450,0 15-360,8-8-539,21-10-361,12-10-629,9-10 1304,-17-7 1,0-3-529,-7 3 0,0 1 798,3-4 0,1 1 180,-5 4 0,-3 1 765,9-5 809,-12 8-360,-10 2-180,-9 27 181,0 3-721,0 6 1,0 3 516,0 22-966,0-18 0,0 0-135,-1-4 0,2-1 225,8 12-810,2-13 1,17-19-361,3-26 495,-7 3 1,0-3 179,-3-7 0,-1-2 225,4 0 0,0 2 450,15-15 1079,-9 19-539,-10 11 269,-11 27-359,-9 12-361,0 20-89,8 0-720,-5-2 540,14-26-630,-6-4-1618,9-18-3599,-10 0-4164,8 0 8870,-16 8 1,7-6 0,-9 7 0</inkml:trace>
  <inkml:trace contextRef="#ctx0" brushRef="#br0" timeOffset="51013">16874 9054 19046,'-19'0'3418,"-1"0"-3148,-8 0 0,6 0-90,-6 0-630,8 0 270,1 0 90,8 0-360,2 0 360,27 9-269,3 10 629,10 3-181,-11 24 451,-12-13 180,-8 15-720,0-1 360,-9-14-270,-2 4-720,-8-35-180,8 5-539,20-33-270,21-5 944,-6 7 1,3-2 449,6 0 0,1 2 315,-4 3 0,1 3 225,3 3 0,0 2 764,16-7 0,-2 0-809,-18 1 180,7-1-180,-15-8 0,-3 6 89,-10 2-359,-9 3 540,0 15-450,0 2 270,-18 11-180,5 8-540,-6 18 630,10-4-720,27 15-1079,12-26-1170,20-5-531,-16-16 0,0-2 3230,-3 1 0,-1 0 0,11 0 0,-15 0 0</inkml:trace>
  <inkml:trace contextRef="#ctx0" brushRef="#br0" timeOffset="51138">17600 8995 18506,'19'-11'2609,"18"-6"-2609,5 6-585,-9-2 1,1-2-2430,1 4 1,0 0 3013,1-8 0,-2 1 0,7 5 0,-15-4 0</inkml:trace>
  <inkml:trace contextRef="#ctx0" brushRef="#br0" timeOffset="51321">17992 8603 22644,'-16'34'1289,"1"0"0,-4 4 1,1 2-1155,6 8 0,2 2-960,1-14 1,-1 1-1,1-1 105,-1 19 1,0-1-1710,0-4 1,1-2-2488,3-8 1,1-2 4197,0-6 0,1-5 0,4 4 0,0-14 0</inkml:trace>
  <inkml:trace contextRef="#ctx0" brushRef="#br0" timeOffset="51805">19246 9054 18866,'-31'0'4318,"-6"0"-3958,16 18-270,-8 12-1,10 3-448,8 12-541,28-31 1,16 3 539,0-14 0,2-6 360,17-14-90,-4-5 720,-20-9 359,-17-6-719,-2 24 180,-18-4-540,-2 17 180,-9 0-900,1-9-1528,-1-2-2700,35-17 5038,27-3 0,-5 10 0,7 3 0</inkml:trace>
  <inkml:trace contextRef="#ctx0" brushRef="#br0" timeOffset="52013">20148 8564 17517,'0'-39'6386,"-1"17"-5486,-16 5-450,-14 17-1,-10 0-539,-7 26 180,28-8 0,1 5-45,-2 14 0,3 5-90,1-3 0,3 2-135,4 7 0,1 0-1022,-1-12 1,2 0-238,7 3 0,0-2-5027,-7 13 6466,8-2 0,0-26 0,0-5 0</inkml:trace>
  <inkml:trace contextRef="#ctx0" brushRef="#br0" timeOffset="52146">19795 8917 17967,'0'-28'4677,"26"6"-4857,15 2 135,4 14 0,6 4-2508,-15-2 1,1 1 0,2 1 2552,9 1 0,4 1 0,-6-1 0,-5-4 0,-4 1 0,-2 4 0,0 0 0</inkml:trace>
  <inkml:trace contextRef="#ctx0" brushRef="#br0" timeOffset="53263">21755 8897 16168,'-29'11'5936,"-10"-2"-5576,-11-9-135,20 8 0,1 1-405,-12 4-450,21 7-899,40-3 270,30-6 1169,-19-2 0,-1 2-90,1 1 0,-3 4 810,2 23 539,-12 12-629,-15-14 0,-6 2 44,-8-3 1,-5 0-315,-2 3 0,-5 0-330,-6-4 1,-3-3 194,-2-5 0,0-3-90,9-3 0,0-3-495,-14-7-719,28-5 90,31-41 719,6 11 0,7-2-684,-2-1 1,2-3 0,1-2 743,3-3 0,-1-2 1,2 0 186,-6 10 1,0 0-1,0 0 1,-1-1 172,4-8 0,-3 0 0,1 2 131,-2 6 0,-1 2 0,-4-1 124,-3-12 0,-5 2 764,8-5-449,-26 5 89,0 26 271,-9 11 1204,-2 20-1924,-8 2 750,8 15-930,2-15 0,35 6-1169,7-17 854,-1-6 0,4-1 180,-2-4 0,1 0 0,5-1 0,-1 2 135,-8 2 0,-1 2 180,18 6 719,-20 9-179,-17 8-270,-3 3-91,-8-1-539,0 7 180,-8-33-449,5 12-1171,12-34 181,22-10 674,1 4 1,3-2 89,1-4 1,0-1 494,4 0 0,-1 3 314,-8 7 1,-4 3 1484,4-2-89,-14 20-541,-17 29-90,0 12-1079,-9 9 450,7-11-270,2-2-540,29-24-89,21 5-91,-17-21 0,4-3 45,6 2 1,1-3-143,-8-6 1,0-2 591,3 0 0,-2-1 3,4-14 402,-4-7 719,-26 15 0,-2-6-359,-10 26 539,-7 4-182,-3 26-807,-9-6 239,18 15-1229,31-15 180,6-7 1,8-2-855,6-2 0,5-2-1721,-10-5 0,2-1 1,-1 0 3204,-7 1 0,0-1 0,-3-1 0,3-1 0,-4-2 0,9 1 0</inkml:trace>
  <inkml:trace contextRef="#ctx0" brushRef="#br0" timeOffset="97663">3939 12209 13199,'48'-19'1799,"3"-1"-1394,-22 11 0,0-1 494,21-10-539,-2 9 180,-9-6-180,-8 15-270,-12-7 0,-1 9-3418,-7 0 3328,8 0 0,-8 0 0,-2 0 0</inkml:trace>
  <inkml:trace contextRef="#ctx0" brushRef="#br0" timeOffset="98746">5762 12072 16977,'-20'-19'1350,"1"8"-991,-1-7-179,-8 16-180,-3-7 180,-17 27-758,23-5 0,0 4 623,-5 15 0,1 4 89,3-1 1,2 2-270,4 7 1,1-1 178,2-16 1,6-2 232,26 12-277,27-37-225,-4-15 0,5-7-19,-11 7 1,2-2 0,-2-3 273,-4-4 0,-2-4 0,0 2-372,14-10 1,-4 2 431,-13 4 0,-4 1 540,9-10 348,-20 19-259,-8 20-359,9 29-450,2 3 135,2-7 0,2-2-1214,16 8-3958,17-12 5127,-18-13 0,-1-3 0,6-3 0,0 0 0</inkml:trace>
  <inkml:trace contextRef="#ctx0" brushRef="#br0" timeOffset="98938">6330 11935 17247,'0'30'1664,"0"-1"0,18 21-1664,4-2 0,0-23 0,4-2-945,-1-6 1,0-1-765,0 3 0,0-1-5846,23 1 7555,-9-8 0,-17-2 0,-5-9 0</inkml:trace>
  <inkml:trace contextRef="#ctx0" brushRef="#br0" timeOffset="99097">6664 11994 17337,'-40'9'3328,"1"10"-3283,15-1 0,0 3-820,-5 8 0,-1 1 415,4 0 0,0 1-2705,-8 3 0,3 0 3065,13-8 0,3-2 0,-13 6 0,19-12 0</inkml:trace>
  <inkml:trace contextRef="#ctx0" brushRef="#br0" timeOffset="99405">6644 12151 17877,'39'0'2159,"9"-9"-2294,-19 0 0,1-2-270,5-3 0,0-2-90,0-2 1,0-3 539,-5-3 0,-2 0-45,-6 3 0,-5 0 270,3-9 269,-11 4-179,-9 32 629,-9-12 91,-11 32-630,-2 4-181,-6 12-718,9-3-451,8-11-4407,28-17 5307,25-2 0,-7-9 0,-1 0 0</inkml:trace>
  <inkml:trace contextRef="#ctx0" brushRef="#br0" timeOffset="99663">7565 11759 21115,'-19'8'1529,"-1"12"-1619,0 2-719,1 6-1170,8-8-180,20-9 1439,4 6 630,24-6 1530,-16 9 359,-1-1-450,-11 18-630,-9-4-629,1-5 0,-2 0 0,-17 5-3868,5-5 3778,-6-10 0,10-16 0,9 7 0</inkml:trace>
  <inkml:trace contextRef="#ctx0" brushRef="#br0" timeOffset="100188">9152 12033 17517,'-19'0'3238,"-9"9"-3328,6 2 270,2 8-270,12 10 0,16-8 90,21-1-539,12-11 494,-12-12 0,1-3 224,20-14-89,-11-1 180,-19-16-360,-12 15 360,-16 2-180,-3 3-360,-18 6-1889,8-9-2968,1-8 5127,38-2 0,-12 8 0,20 4 0</inkml:trace>
  <inkml:trace contextRef="#ctx0" brushRef="#br0" timeOffset="100382">9584 11700 8072,'35'-24'3178,"0"0"0,-4 4 1,-3-1-2370,-7-3 1,-3 0 629,1-15-359,-10 8-271,-9 3-179,-9 26-990,-11-5 630,-10 42-180,-9-2-180,22-6 0,3 4 90,3 7 0,3 1-835,2-8 1,3 1-21,5 7 0,5-2-1750,6-11 1,2-2 2604,9 24 0,4-26 0,-19-5 0</inkml:trace>
  <inkml:trace contextRef="#ctx0" brushRef="#br0" timeOffset="100530">9662 11896 19766,'-11'-41'1349,"38"4"-3868,16 26 2519,5 5 0,0 3 0,0 3 0,4 0 0</inkml:trace>
  <inkml:trace contextRef="#ctx0" brushRef="#br0" timeOffset="100955">11857 11818 18416,'-19'8'4048,"-10"12"-3598,7 19-585,4-14 0,-1 0 45,-2 25-540,9-21 1,4-1-2699,8 5-6503,29-5 9635,12-28 0,-8-2 0,-7-7 1</inkml:trace>
  <inkml:trace contextRef="#ctx0" brushRef="#br0" timeOffset="101979">12132 11857 22464,'0'50'90,"0"-11"-630,17-2-89,5-24-361,26 5 631,2-36 718,-9-4-449,-12-17 450,-21 9 0,-8 19 0,-17-4 0,-5 21-810,-9-15 180,3-8 270,17 13-630,20-23 540,30 17-45,-9 0 1,1 0 223,4 4 1,0 1 383,0-1 0,-2 3 787,17 21 89,-11 12-720,-20 20 1,-10 0-540,-9-2-360,0-8 180,0-19-809,17-3-361,5-36 945,1 4 1,2-2-226,0-8 0,0-2 405,5-4 1,-1 1 223,-3 7 1,-2 3 900,15-10 583,-19 29-854,-11 29 361,-9 12-811,0 9-448,0-2 448,0-18-1258,8-10-180,12-29 179,11-12 675,-12-2 1,1-2 314,10-17 90,-2 3 1079,-17 19 0,-2 12-719,-9 25-270,0 14-360,0 10 0,0 7-1169,9-26-1619,19-5-361,14-34 1890,-9 3 0,1-3 1169,-3-3 0,-1-1 85,4 1 1,0 1 1758,-9 3 0,0 3 1664,14 2-1799,-11 11-360,-17 20-449,6 19-540,-15-10 0,-2 1-34,5 4 1,-1 2 123,-3 2 0,-2 2-135,-2 8 0,-3 0 44,-3-2 1,-1-1-180,0 1 1,-2-2 178,-6-4 1,-1-4 72,-3 5-972,-6-12 361,8-47-451,9-32 630,5 8 0,4-5-283,7 6 0,5-2 1,1 1 312,1-2 0,1 0 0,3 1 90,5-2 0,3 2 0,1 2-15,0 9 0,2 2 0,0 3 344,8-5 1,-1 7 1080,16 6-541,-21 36 451,-12 25-901,-15-9 1,-2 3-135,5-1 0,-1 0 45,-3 0 0,-2-2-360,-8 17 1214,-2-11-3552,-9-20-6071,1-45 8589,8-17 0,2-1 0,9 9 0</inkml:trace>
  <inkml:trace contextRef="#ctx0" brushRef="#br0" timeOffset="102546">14170 11739 19316,'-28'11'4587,"-3"-2"-4137,-8-9-270,0 0 0,-1 8 90,1 12-540,9 11 360,10-1 0,12-2-900,25-17-539,14-2 494,-4-19 1,4-6 359,4 5 1,0-2 163,1-11 1,-2 0 285,-4 8 0,-1 2 1664,10-6 180,-11 20-540,-8 20-89,-1 19-1170,-8 11 135,-2-21 0,-1 1-225,3 20-90,9-20 391,8-12-1920,-6-18 89,15-18 1485,-13 0 1,0-3-136,6-8 0,1-3-297,7-3 1,3 0 476,-2 4 0,0 4 195,-4 5 0,0 4 614,-5 7 1,-2 3 90,12-1 179,-12 18-539,-17 10 0,-3 12 979,-8 8-1609,0 0 753,0-8-933,0-3-719,0-17-1530,9-2-3867,-7-9 6476,16-9 0,-16 7 0,7-7 0</inkml:trace>
  <inkml:trace contextRef="#ctx0" brushRef="#br0" timeOffset="102680">15130 11582 20036,'-11'-10'-1889,"11"1"0,3 9 0,5 0 0</inkml:trace>
  <inkml:trace contextRef="#ctx0" brushRef="#br0" timeOffset="103530">15424 11602 23544,'0'28'2158,"-9"-6"-2158,-1 6 90,-10-8-360,0 0 180,1-10-629,17 8-540,4-7 359,35 8 450,-4 1 720,6 0 90,-11 8 450,-17 2-271,-5-2 1,-3 1-228,-12 23 137,-4-22 1,-3-1-180,1-4 0,-2-2-540,-22 7-270,10-19-1169,19-4-1439,10-25 1799,37-10-945,-9 8 0,5-1 1236,-2 1 0,2 0 0,1 1 1058,-1 2 0,1 0 0,-1 1 1793,13-9 0,-3 2 411,-11 11 0,-5 2-315,1-7-91,-19 17-718,-9 8-540,-18 12-68,5 2-652,-6 24 873,1-31-783,34 20-809,-3-33-181,35 7-89,2-27 1079,-9 5 90,-4-24-180,-17 7 360,-9-10 0,-3 1 720,-8 17-271,-9-4-1079,-1 15 720,-1 0-270,2 3 0,35 8 90,24-9-270,-11 8 0,3 0 270,7-4 0,0 1-308,-3 6 1,-3 5 622,-5 5 0,-6 4-113,-10 3 0,-5 4-112,-5 9 0,-7 3 134,-3 0 1,-4 0-269,-1 1 0,-2-3-136,-6 9 180,0-16-899,2-35 89,35-19 90,-6 8 1,2-1-60,11-8 0,4-1 689,1-1 0,2 3 143,-5 10 1,0 3 485,-4-2 1,-4 8 892,4 27-1252,-14 12 0,-17 11-270,0 7-809,0-17-1980,9-12-7042,-7-10 9540,7-9 1,-9 0 0,0 0 0</inkml:trace>
  <inkml:trace contextRef="#ctx0" brushRef="#br0" timeOffset="103880">15111 11151 21475,'21'11'-990,"-3"-2"1,-18-9-1</inkml:trace>
  <inkml:trace contextRef="#ctx0" brushRef="#br0" timeOffset="104679">18070 11563 18237,'20'11'-1350,"-9"-3"1,-3-8 0</inkml:trace>
  <inkml:trace contextRef="#ctx0" brushRef="#br0" timeOffset="104831">18188 11778 17157,'0'11'-1349,"8"-2"1349,12-9 0,-7 0 0,5 0 0</inkml:trace>
  <inkml:trace contextRef="#ctx0" brushRef="#br0" timeOffset="105191">19540 11582 17697,'-20'11'4587,"-8"7"-4137,-3 1-450,-8 20 180,9 3-405,14-18 0,4 0-674,1 15-2070,28-9-6475,33-10 9314,-10-14 1,1-3-1,14-3 1,-12 0 0</inkml:trace>
  <inkml:trace contextRef="#ctx0" brushRef="#br0" timeOffset="105815">19952 11641 20485,'-51'9'3238,"3"10"-3148,18 12 180,2 8-540,8-8 540,27-3-1169,15-17 269,9-4 0,5-5 315,0-9 1,0-4-451,8 2 1,-1-4 809,-7-5 0,-2-3 45,-4 5 0,-1 2 809,10-6 270,-20 11-179,-10 9-361,-9 18-269,0 4-540,0 8 270,0-2-90,9-17-719,10-2 89,12-9-539,17-9 1079,-7-10 90,7-3 90,-26 2 449,4 3-269,-24 15 540,7-7-450,-9 9-91,0 0-358,0 9 268,0 2 1,0-1-270,0 8 180,0-16-180,0 16 270,0-8 0,0 1-450,0-2 540,8-9-270,-5 0 90,5 0 180,-8 0-10101,0 0 7971,9 0 0,-7 0 0,7 0 1</inkml:trace>
  <inkml:trace contextRef="#ctx0" brushRef="#br0" timeOffset="106379">20873 11563 24353,'-18'19'1619,"5"10"-1619,-15-8-270,8-1-449,1-11-1170,8-9 180,11 0-270,11 9 630,17-7 1349,-6 15 899,6-6 810,-17 17-360,-2 3-449,-18 17-180,-11 2-871,-10-9 331,-1 5-720,3-42-1619,17 11-449,2-23 1798,44-10-629,-10 4 0,3-2 599,4 0 1,5 0-1,1-2 401,1-4 1,1-2 0,1 2 857,-1 4 1,1 2 0,-3-2 1817,9-11 1,-5 1-979,-11 12 1,-5 2 449,-7-6-900,-10 20 630,-26 2-539,-5 25-317,-9-6-493,3 10 456,17 6-636,20-15-1529,21-3-1,6-12 1,5-5-3297,3-1 1,3-2 4806,-4-4 0,1-2 0,-4 2 0,-5 3 0,-3-1 0,-1-5 0,-1-1 0</inkml:trace>
  <inkml:trace contextRef="#ctx0" brushRef="#br0" timeOffset="106839">22989 11661 20036,'-8'11'4407,"-3"6"-3777,-9-6-450,-8 26-90,6-4-270,8-9 0,0 0-450,-6 6-1259,35-2-2159,27-8 360,-4-13 1,5-3 3687,11 1 0,-2-1 0,-22-4 0,-3 0 0,25 0 0</inkml:trace>
  <inkml:trace contextRef="#ctx0" brushRef="#br0" timeOffset="107338">23440 11759 17787,'-9'-2'5037,"-2"-5"-5037,-8 16 0,-1-18-270,9 7 450,3-7-360,8 9-360,0-9 361,0-1-91,17-10-450,-4 0-269,16 1-361,-10-1-89,10 1 540,1-1 899,9 9 629,0 2 1170,-8 18 720,-3 11-810,-8 10-180,-9 18-360,-3 2-1124,-7-20 0,-2-1 225,1 12-180,0-4-360,0-17-539,18-9-810,4-11 944,0-12 0,4-4 180,3 0 1,0-1-152,2-7 0,-1 0 736,5 3 0,-2 3 989,-1-4 450,-5 13-629,-28 20-900,1 26 90,0-4-180,0 6-597,9-11-2821,2-8 3508,18-9 0,-16-2 0,4-9 0</inkml:trace>
  <inkml:trace contextRef="#ctx0" brushRef="#br0" timeOffset="107488">24303 11661 20036,'28'-9'1439,"20"7"-2519,4-16-2068,-14 18 0,0-2 3148,-10-11 0,-3 0 0,14 9 0,-22-14 0</inkml:trace>
  <inkml:trace contextRef="#ctx0" brushRef="#br0" timeOffset="108088">24636 11328 18057,'-31'26'7196,"3"15"-6432,17-4 1,2 4-675,-5 3 0,0 2 44,3 3 1,0 0-881,-3-4 0,0-1 656,3-8 0,2-2-495,4-4 1,-1-4-1167,-2-4-1487,34-13-2069,7-37 2384,-1 4 0,3-3 2113,0-3 0,0 0 2797,0 3 1,0 3 845,-9 8 1,-2 4 854,4 3-1439,-20 27-23,-8 4-1956,0 25-180,-8-14 180,6-5-980,10-19-459,32-9 269,-3-7 1,4-3-91,8 0 1,2-2 204,-11 0 1,0-2 0,-2 1 784,9-3 0,-3 1 795,-7 0 0,-6 2 1093,-3 2-358,-19 2-181,-9 9-809,0 9-181,-18-7 1000,5 16-1539,-7-7 124,12 8-663,25 1 89,14-9 181,19-3 269,0-8 270,-11-8-90,-19-12 269,-12-2 1,-8-6-540,0 17 360,-17-6-719,4 6-2789,-16-9-6413,10-8 9657,8 6 1,2 3 0,9 10 0</inkml:trace>
  <inkml:trace contextRef="#ctx0" brushRef="#br0" timeOffset="108288">25733 11230 24353,'-9'54'1799,"0"-24"0,-1 3-1754,-1 19 0,0 3-173,-4-5 0,2 0 98,8-11 0,2 0 0,0-2-289,-6 6 0,0-3-86,8 4 1,0-3-2655,-7 9-5609,8-11 8668,0-10 0,0-18 0,0-3 0</inkml:trace>
  <inkml:trace contextRef="#ctx0" brushRef="#br0" timeOffset="108913">22029 11739 20485,'48'0'-1079,"-7"0"-8456,7 0 9535,-17 0 0,-12 0 0,-10 0 0</inkml:trace>
  <inkml:trace contextRef="#ctx0" brushRef="#br0" timeOffset="128163">4018 14346 10951,'-20'0'4137,"0"0"-3867,1-9-180,8 7 630,2-7-270,9 9-91,18 0-179,12 0-90,-2 0 0,3 0-450,3 0 1,2 0 449,7 0 0,1 0-45,1 0 0,-1 0 45,6 0 0,-1 0-225,-9 0 0,0 0 90,-1 0 0,-2 0-888,-7 0 1,-1 0-2036,21 0 2968,-11 9 0,-19-7 0,-12 7 0</inkml:trace>
  <inkml:trace contextRef="#ctx0" brushRef="#br0" timeOffset="128439">4684 14189 16258,'-30'-9'2338,"10"7"-2158,11-7-360,27 9 360,4 0-90,26 9-180,-7 2 180,7 9-90,-18 8 270,-1-6 0,-19 15-540,-1-7 450,-9 9-990,-9 1-2068,-10-10 2878,-12-2 0,9-17 0,5-2 0</inkml:trace>
  <inkml:trace contextRef="#ctx0" brushRef="#br0" timeOffset="128863">5977 14209 15268,'-39'19'3418,"0"1"-3328,9-1-270,1 1 180,10-18-269,8 13-91,11-21-180,20 15-269,10-1 898,9 3-178,-8 9 538,-3 8 541,-17 11-541,-2 11-179,-27 0-529,-4-2-101,-17-17-3328,0-12 3688,8-19 0,12-2 0,10-6 0</inkml:trace>
  <inkml:trace contextRef="#ctx0" brushRef="#br0" timeOffset="129055">6134 14209 17697,'29'11'1709,"10"-3"-1889,11-8-1173,-21-3 0,1-2-491,0 0 0,-1-1-5868,21-14 7712,-2 0 0,-26 10 0,-5 1 0</inkml:trace>
  <inkml:trace contextRef="#ctx0" brushRef="#br0" timeOffset="129230">6526 13973 14819,'-30'-11'6116,"1"3"-5666,1 25 0,6 14-361,7-8 1,2 4-135,7 10 0,1 2-135,-4-7 1,1-1-1126,6 3 1,2 0-6162,0 14 7466,19-27 0,-6-3 0,5-18 0</inkml:trace>
  <inkml:trace contextRef="#ctx0" brushRef="#br0" timeOffset="129505">6918 14150 17517,'-37'11'3598,"5"6"-3598,-8-6-90,12 17 270,9-15-540,8 22 450,2-30-360,35 12-180,-2-17 225,4-3 1,1-3-226,12-5 450,-2-8-90,7 8-809,-22 2-2789,4 9-4498,-10 0 8186,-7 0 0,0 0 0,-3 0 0</inkml:trace>
  <inkml:trace contextRef="#ctx0" brushRef="#br0" timeOffset="129671">7114 14111 19226,'40'0'1079,"-1"-9"-1034,-11 8 0,1 0-1394,23-17-405,-23 13 0,1-1-7511,18-13 9265,-18-1 0,-10 9 0,-12 3 0</inkml:trace>
  <inkml:trace contextRef="#ctx0" brushRef="#br0" timeOffset="129847">7487 13758 21745,'-20'39'1394,"14"-13"0,1 5-1364,2 4 0,0 5 0,0-2-255,-1 3 0,0 1-555,3 0 1,1 4 0,-1-6-5608,-8 12 6387,9-4 0,0-28 0,0-11 0</inkml:trace>
  <inkml:trace contextRef="#ctx0" brushRef="#br0" timeOffset="129988">7761 14071 20395,'0'40'1799,"0"-10"-4497,0-2 2698,0-17 0,0-2 0,0-9 0</inkml:trace>
  <inkml:trace contextRef="#ctx0" brushRef="#br0" timeOffset="130096">7919 13895 6363,'10'0'0,"-1"0"0</inkml:trace>
  <inkml:trace contextRef="#ctx0" brushRef="#br0" timeOffset="130363">8251 13954 23274,'-28'19'1169,"6"-8"-1619,2 7 1,12-7-451,16 8-89,12 1 809,11 8-90,-1-6 720,-2 15 629,-17-7-179,-2 10-91,-9 8-899,-9 2 360,-11 0-1349,-1-11-4588,-8-20 5667,10-10 0,8-9 0,2 0 0</inkml:trace>
  <inkml:trace contextRef="#ctx0" brushRef="#br0" timeOffset="130588">8839 13993 20036,'-9'20'1799,"-2"-10"-1530,0 17-179,-6-14-180,15 32 180,-15-12-1349,14 6-2609,12-10-3508,22-18 7376,-2-6 0,1-2 0,4-3 0,1 0 0</inkml:trace>
  <inkml:trace contextRef="#ctx0" brushRef="#br0" timeOffset="130888">9368 14052 17877,'0'-11'5667,"-9"2"-5667,-1 9 449,-10 0-359,0 0-90,-8 18 90,6-5-540,-6 15 450,17-17-269,2-2-811,27-9 630,12-18-89,12-4 539,-18 8 0,0-2 180,15-12 359,-9 17 451,-10 11-810,-3 19-90,-6 12-180,0 8-1889,15-8-5757,-4-12 7736,17-19 0,-17-2 0,-4-7 0</inkml:trace>
  <inkml:trace contextRef="#ctx0" brushRef="#br0" timeOffset="131088">9819 13581 23813,'0'39'569,"0"-1"1,0-3 0,0 2-525,0 10 0,0 1-225,0-7 1,0-1-406,0 0 0,0-2-1079,-1-7 0,2-3-4812,8 11 6476,2-19 0,0-11 0,-3-9 0</inkml:trace>
  <inkml:trace contextRef="#ctx0" brushRef="#br0" timeOffset="131621">10152 13562 24353,'0'50'495,"0"-17"0,0-1-226,0 21-897,0-16 1,0 2 717,0-4 0,0-1-45,0 6 0,0-1-135,0-8 0,0-1 321,0-1 1,0-2-412,0 4 462,0-11-102,0-3-450,0-15 450,0 7 420,0 0-510,0-7 90,0 6-450,0-8 540,0 0-270,0 9 0,0-7 180,0 7-540,0 0 630,0-7-180,0 7-180,0-9-1859,0 0 0,0 0 0</inkml:trace>
  <inkml:trace contextRef="#ctx0" brushRef="#br0" timeOffset="133546">8565 13973 16797,'-20'3'2249,"9"3"-2339,2-15 90,36 1-540,-3 6-1708,15-7-3149,-11 0 5397,-17 7 0,-2-7 0,-9 9 0</inkml:trace>
  <inkml:trace contextRef="#ctx0" brushRef="#br0" timeOffset="133779">8643 13679 19316,'-20'18'2519,"1"12"-2340,8 2 1,2 4-270,0 3 0,-1 2 180,-5 8 0,1 0-1327,3-4 1,0 0 426,-3-1 1,0-1-1080,4-12 0,1-1-5491,-2 18 7380,2-29 0,9-10 0,0-9 0</inkml:trace>
  <inkml:trace contextRef="#ctx0" brushRef="#br0" timeOffset="133929">8623 14228 17697,'0'11'-4947,"0"7"4947,0-16 0,0 6 0,0-8 0</inkml:trace>
  <inkml:trace contextRef="#ctx0" brushRef="#br0" timeOffset="134106">8820 13817 18147,'0'0'0</inkml:trace>
  <inkml:trace contextRef="#ctx0" brushRef="#br0" timeOffset="135050">10446 13934 18866,'0'39'2789,"0"1"-2699,0-1 0,9-9 179,11-10-1078,19-11 629,11-18 45,-25-4 0,0-2 90,0 0 0,-2-3 135,-7-5 0,-2-2-360,15-14 630,-10 17 90,-8 5-90,-2 43 269,-9 24-404,0-8 0,0 5 269,0 6 1,0 3-708,0-14 0,0 0 1,0 0 332,0-2 0,1 0 0,-2 0 29,-3 3 1,-2-1 0,-2-1-565,-5 11 0,-4-3 504,-6-4 1,-4-3-90,-1-10 0,-3-6-540,-2-8 1,-2-5-810,5-1 0,-1-7-2457,-3-13 1,1-10 3805,1-6 0,5-2 0,-6-11 0,7-6 0</inkml:trace>
  <inkml:trace contextRef="#ctx0" brushRef="#br0" timeOffset="135650">12602 14091 17697,'-31'0'3688,"-6"0"-3598,7 0 270,-1 17-181,3 5-358,9 9 268,8 6-178,11-24 89,19 4-540,21-34-180,-15 4 1,0-5-376,0-13 1,0-5 644,5 1 0,-3-2 315,-10-10 0,-2-2 315,5 9 0,-3 0 45,-10-4 0,-3 0 678,1 8 0,-1 3 177,-4-17-451,0 21 91,0 38-720,0 16 0,0 7 269,-5 3 1,1 4-619,3-2 0,1 3 1,-1-2 123,-5 8 0,3 0-588,9 3 1,5-3-1392,3-17 1,3-5 2262,24 13 0,-10-29 1,-14-8-1</inkml:trace>
  <inkml:trace contextRef="#ctx0" brushRef="#br0" timeOffset="135751">12994 14071 17067,'11'7'3958,"-2"15"-4138,-9 28-3058,0 0 3238,0-20 0,0-12 0,0-18 0</inkml:trace>
  <inkml:trace contextRef="#ctx0" brushRef="#br0" timeOffset="135859">13170 13973 13110,'29'-30'-360,"-16"10"0,4 12 0</inkml:trace>
  <inkml:trace contextRef="#ctx0" brushRef="#br0" timeOffset="136092">13758 13523 21655,'-29'0'1124,"-1"0"0,-11 8-1214,4 12 180,17 28-1032,10-15 0,1 4 942,-2 2 0,2 2 90,3 7 0,1 0-405,0-7 0,2-1 36,2-1 1,2 0-1386,-1-8 0,0-3-7331,0 11 9075,0-11 1,0-17 0,0-2-1</inkml:trace>
  <inkml:trace contextRef="#ctx0" brushRef="#br0" timeOffset="136217">13445 13993 16258,'-20'-28'2788,"9"15"-2788,20-5-3058,39 10 3058,-12 2 0,0 1 0,-8-1 0,-1 1 0,16-4 0</inkml:trace>
  <inkml:trace contextRef="#ctx0" brushRef="#br0" timeOffset="136503">14248 13464 17607,'-19'0'4048,"-1"-9"-2519,9 24 0,-15 7-989,4 28-226,-1-17 1,-2 2-1075,4 7 1,1 3 804,-5 4 0,2 2 15,11-15 0,3 1 0,0-1-510,-7 14 0,3-2-315,7-8 1,1-2-523,0-7 1,2-3-6630,3 11 7916,0-19 0,0-11 0,0-9 0</inkml:trace>
  <inkml:trace contextRef="#ctx0" brushRef="#br0" timeOffset="137263">13935 13973 22734,'39'0'-750,"0"0"1,1-7-1,-1-3 480,1 1 1,-2-4-335,-2-5 0,-2-3 559,-4 1 0,-1 1 315,10-12 808,-20-6-268,-10 24 4,-9-13-185,0 33 91,-26-14-181,10 42-539,-29-11 90,23 24-359,2-9 484,29-8-1655,30-12 495,-10-12 1,4-5 944,9-9 0,3-4-1055,-1 6 1,1-3 1009,0-10 0,-1-1 383,-8 12 1,-2 1 1190,14-11 180,-20 26-719,-17 10-1,-2 20-179,-10 3-165,1-3-555,0-11 67,0-17-1326,0-2 90,18-27-450,4-3 1529,0-3 0,4 0-221,-1 7 0,0 1 311,1-4 0,-2 3 899,6 6-179,-12 2 89,-18 27-179,0 4-720,0 17 0,0-9 352,8-10-712,3-11-270,9-9-359,17-18 899,-4-12-135,-6 14 0,2-1 135,-3-6 0,-2 0 270,27 2 270,-12 1 449,-11 11-539,-17 35-450,6 7 180,-16 0 0,0 2-450,12-5 0,1 1-251,-8 3 1,1-1-1459,21 8-1619,0-12-5306,-6-21 8994,6-25 0,-17 13 0,-2-14 0</inkml:trace>
  <inkml:trace contextRef="#ctx0" brushRef="#br0" timeOffset="137442">15620 13895 21835,'20'-2'1439,"8"4"-1439,11 9 0,-10-5 0,1-3-90,9-6 0,1-3-360,5-2 0,-1-4-45,-3-2 1,-1-2-631,-4-2 1,-5-3-1350,-13-2 1,-6-2 2473,6-25 0,-18 17 0,0 7 0</inkml:trace>
  <inkml:trace contextRef="#ctx0" brushRef="#br0" timeOffset="137602">16090 13366 22374,'-9'34'2009,"-1"-1"0,0 10 0,0 1-1919,0 6 0,1 1-1254,-1 3 1,0 0 983,1 1 0,-1-3-1124,-1-11 0,2-1-1893,4 3 1,-1-1 3196,-11 10 0,14-13 0,-5-21 0</inkml:trace>
  <inkml:trace contextRef="#ctx0" brushRef="#br0" timeOffset="153263">6781 14699 13469,'0'13'1619,"35"11"-1079,9-31-540,-3 14 0,5 4-670,2-6 1,2 0 848,4 5 1,1 0 0,-14-3 0,1-1 0,1 1-60,2-1 0,0 1 0,3-1-143,-6-1 1,1 0-1,1 0 1,1 0 67,1 0 0,1 0 0,1 0 0,0-1-45,5 0 0,2-1 0,-1-1 0,0 0-607,-2 1 1,0-1 0,0 0-1,-1 0 404,-3-1 1,-1-2 0,0 1 0,-2 0-278,9 0 0,-1 0 1,-3 0-69,-9 0 1,-1 1 0,-4-2-2017,6-3 1,-5-1 2563,2 3 0,-22-7 0,-17 9 0</inkml:trace>
  <inkml:trace contextRef="#ctx0" brushRef="#br0" timeOffset="153588">6899 15169 12480,'-31'0'3778,"3"0"-2969,17 9-359,29 2 180,32 8-316,0-12 1,7-3-345,-10 0 0,2-1 0,3-1-713,-5-3 1,2 0 0,1-2-1,0-1 180,4-2 1,0-1 0,0-1 0,2 1-1075,-8 1 0,1-1 0,0 1 0,1-1 0,-2 0 1637,-1-1 0,1 0 0,-1 0 0,-2 0 0,-3 1 0,7-1 0,-4 2 0,-2 0 0,5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12:59.97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4312 11269 12120,'30'0'1079,"16"9"-539,-5-7-225,-8 6 0,2 1-46,0-8 1,0 0-426,4 8 1,0 0 290,-4-8 0,0 0 45,7 3 0,1 1-90,-7-1 0,0 0 61,7-3 1,1 1-62,-1 1 0,1 2-45,0 0 0,1-1-607,4-3 1,0 0 1145,0 8 1,0 0-585,0-8 0,0 0 0,4 7 0,1 1-417,0-3 0,1-1 357,-16 1 0,0 1 0,0 0 60,3-3 0,1-1 0,-1 1 30,-2 1 0,0 1 0,0 0-30,2-2 0,0-1 0,0 1 90,13 1 0,-1 1-225,-1-2 0,0 0 225,-3 1 0,-2-1 143,1-3 0,0 0-233,1 3 0,-2 1 45,-3 0 0,0-1-507,3-3 1,-1 0 596,-2 3 0,0 1-90,-1-5 0,1 0-90,3-1 0,0 2 45,-3 3 0,-1 0 0,1-3 0,-1 0 45,4 4 0,0-1 0,-3-3 0,-1-2-135,1 1 0,0 0 180,3 0 0,0 0-90,-4 4 0,1 1 0,4-4 0,0 0 135,0 8 0,0 0-225,4-8 0,1 0 180,-5 3 0,2 0-145,-13-3 1,1-2 0,-1 1 54,13 5 0,-2-1 45,5-3 0,-1 0 33,-8 8 1,-1 0 101,4-8 0,0 0 0,-3 8 0,-1-1-225,1-6 0,0-2 135,3 4 0,0 1-135,-4 0 0,1-1 180,8-3 0,1 0-45,-4 4 0,0-1-180,3-4 0,0 0 135,-7 0 0,-2 0-235,0-1 1,-1 2 189,-4 3 0,0 1 135,0-4 0,0 0-270,0 3 0,1 0 270,3 1 0,1-1-135,-4-3 0,1 0 0,2 4 0,1-1 90,-1-3 0,1-2-225,-4 1 0,0 0 225,4 0 0,-1 0-45,-3 0 0,-1 0-90,0 0 0,0 0 135,0 0 0,1 0-180,-1 0 0,0 0 180,5 0 0,-1 0 0,-3 0 0,1 0-135,7 0 0,0 0 90,-8 0 0,0 0-90,12 1 0,1-2 90,-8-3 0,1-1 0,7 5 0,1-2-278,-5-7 1,0 1 322,4 7 0,1 0-90,-9-8 0,1 0 95,6 7 1,1 2-6,-9-5 0,1 1-225,4 4 0,0 0 270,-4 0 0,-1 0-91,0 0 1,-1 0-45,1 0 0,-1 0 242,-2 0 1,-1 0-378,3 0 0,1 0 225,-5 0 0,0 0-45,1 0 0,-1 0-90,0 0 0,0 0 90,1 0 0,-1 0-90,-5 0 0,1 0 180,4 0 1,-2 0-46,-6 0 0,-1 0-135,8 0 0,1 0 135,-9 0 0,1 0-90,6 1 0,2-2 45,-4-3 0,-1-1 45,6 4 0,-1 0-180,-4-3 0,0 0 180,7 3 0,1 2-90,-8-1 0,1 0 238,8-5 1,-1 1-150,-3 3 1,-1 0-225,0-4 1,0 1 224,0 3 0,1 2-46,-1-1 1,0 0-45,0 0 0,0 0 180,5 0 0,0 0-315,-4 0 0,0 0 270,4 0 0,-1 0-90,-3-1 0,-1 2-45,0 3 0,0 1 90,-4-4 0,0 0 264,-5 3 1,-2 1-86,20-5 517,-17 0-1146,-12 0-955,-10 0-5971,-9 0 7286,0 0 0,0 0 0</inkml:trace>
  <inkml:trace contextRef="#ctx0" brushRef="#br0" timeOffset="3096">8114 12366 14639,'0'-11'1979,"0"-6"-1620,0 24 1,-9-14 180,-11 16-540,-10-9 180,-9 0-90,0 0-180,8 0 180,-6 17-540,15-4 450,-6 16 90,17-10-180,11-8 0,20 6-180,19-14 270,3 5 0,-14-11 0,0-2-180,14 2 270,-3-5-90,-11 8 360,-8 17 90,-1 5-270,-8 26 359,-2 2-404,-9-21 0,0 1-342,0 3 1,0 1 296,-3 1 0,-3 0-135,-2 0 0,-4 0 90,-6-5 0,-3-2-45,2 2 0,-3-3 0,-6-10 0,-1-1-425,-12 21-295,-7-26 180,9-3 1,8-43-361,20 1 540,17-7 1,8-3 89,8 7 0,6 2 240,-3 6 0,2 0 0,0 0-422,-1-1 0,1 1 0,0 1 452,2 3 0,2 2 0,-4-1 270,5-11 0,-3 2 488,1 8 1,-3 2 140,-5-7 149,-5 10-868,-17 12 180,0 8-270,0 8 1417,0 12-1327,0 10-270,9 18 180,10-6 0,21-12-90,10-12 90,-21-17 0,0-2-166,1-3 1,-1-1 165,21-15 0,-11-2-90,-10-6 360,-18 17 180,-3 3-91,-8 8-269,0 17-360,0-4 360,0 15-18,0-8-252,9-9-180,-7-2-629,16-27 449,1 5 360,3-24-90,6 15 630,-8 3-180,-9 10 179,6 18-269,-6 10-180,9 3 180,8 15-270,3-24 270,8 13-90,9-24-707,2 7 482,-20-16 0,-1-3-45,12-3 270,-4-16 180,-18 1-360,-8 15 180,-2-4 90,-26 17 90,-5 8 257,-9 12-887,3 2 540,17 15-990,29-16-3057,23-1 3867,-2-14 0,1-3 0,5-3 0,-1 0 0</inkml:trace>
  <inkml:trace contextRef="#ctx0" brushRef="#br0" timeOffset="3553">9937 12327 21205,'-9'39'1034,"7"-12"1,2 3-855,-4 8 0,-1 2-136,-4 1 1,0 1-45,4 4 0,-3-5 90,-20 1-629,17 1 359,-6-47-360,15 2-90,2-46 495,7 14 1,5-2-1,7-12 0,2-2-680,-1 0 1,1 0 904,-1 0 0,-1 2-90,-5 11 0,0 4 940,15-6-580,-7 22 90,15 43 0,-16 6-495,-6 0 0,-1 4-146,-3-2 0,-3 2 191,-2 3 0,-1 0 518,-1-8 0,1-1-608,0-1 0,-1-1-1439,-2 2-990,6-10-4587,-8-12 7106,-8 1 0,5-7 0,-5 7 0</inkml:trace>
  <inkml:trace contextRef="#ctx0" brushRef="#br0" timeOffset="3697">9995 12543 22644,'48'-11'810,"3"2"-1710,-22 9 1,0 0-5488,21 0 6387,-10 0 0,-21 0 0,-10 0 0</inkml:trace>
  <inkml:trace contextRef="#ctx0" brushRef="#br1" timeOffset="9674">3861 10994 14189,'0'22'1889,"9"-4"-1799,2-18 180,17 0-90,2 0 89,18 0-89,-6 0-225,-14-3 0,0-3 315,23-14-456,-22 10 1,0-1 185,-4-8 0,0 1-30,4 6 0,-1 2-60,13-19 225,-13 15 0,1 0-45,21-8-1,-25 4 1,0-1-45,0 4 0,-2 0-45,16-16 180,0-6-90,1 16-264,-1-16 264,0 6-180,0 1 270,0-7 0,1 6-360,-1-8 360,0 0-270,0 8 180,-8-6 0,6 15 125,-16-6 55,17 0-270,-17-3 0,16 1 270,-6-7-540,-1 6 540,7 1-360,-15-7 180,15 6 0,-15 1 63,6 2 27,-8-1-270,8 7 0,3-15 180,-1 7-180,7-9 270,-15 0-90,15-1-180,-15 1 270,15 0-360,-16 0 642,16 0-282,-6-1-540,-1 1 372,7 0-192,-6 0 270,-1 0 0,7-1-270,-6 1 225,-8 20 0,2-1-45,0-3 0,0-2-214,0 0 1,0 0 213,4 0 0,-1 0-90,-7-4 0,-1 1 180,4 7 0,0 1-90,-4-4 0,-1 0-180,20-15 360,1 8-360,-1-6-224,0 7 674,0-9-300,-8 8 30,6 3 504,-16 8-594,16 1 180,-6-1-360,8 9 540,0-6-360,1 6 90,-1-9 523,-9 9-793,-2 3 677,-8 8-497,0 0 0,-1 0 270,10 0-360,1 8 360,1-6-180,6 16 0,-7-7 0,1 8-90,6 1 90,-16 0 270,8-1-450,-1 1 270,-6 8 90,15-6-90,-7 6 90,9 0-786,9-6 876,-6 15-360,-14-26 0,0 0 180,14 26 270,6-15-540,-9 15 360,0-7-90,0 10-90,-23-17 0,-1 1 180,22 18-315,-22-19 0,0 2 225,0-1 0,1 0 0,21 17-180,-16 7 135,-2-24 0,0 0-135,2 26 180,-6-21 0,-1 1 0,-4-1 0,-1 1-135,1-1 0,0 0 135,0 1 0,-1-1-135,1 1 0,0-1 90,4 0 0,0 1 45,-3-1 0,0 1-180,3-5 0,0 0 135,1 3 0,-1 0-45,7 22 45,-6-21 0,-1 1 44,-5 0 1,1-1-225,4-4 1,1 0 223,-5 4 1,1-1-90,18 13 0,-15-17 0,0 0 90,8 15-269,15 0 358,-15 0-179,-4-15 0,1 0-90,11 18-101,-11-18 1,1 0 100,20 15 270,-1 0-180,0-8-90,0 6 180,0-7-35,-8 9 35,6-8 0,-15 6-359,15-15 448,-16 6-179,8 0 0,-10-6 180,1 6-62,0-8 62,8-1 4,-6 1-184,6 8 180,0-6-360,11 6 360,3 1-135,-14-19 0,1 2-401,12 25 446,-13-26 0,1-1-270,12 19 315,-18-15 0,2 0 45,23 8-180,-24-8 0,2 0 45,3-3 0,1-2-405,20 2-719,-2-3-4408,-18-8 5487,-10 0 0,-12 0 0,-8 0 0</inkml:trace>
  <inkml:trace contextRef="#ctx0" brushRef="#br1" timeOffset="10912">6487 7800 17877,'20'9'1799,"-1"19"-1799,10 5 90,-14-9 0,0-1-360,16 8-1889,6 6-1889,-15-24 4048,6 13 0,-17-24 0,-3 7 0</inkml:trace>
  <inkml:trace contextRef="#ctx0" brushRef="#br1" timeOffset="11080">6820 7780 15538,'-17'7'4318,"-5"6"-4228,-1 12 0,-2 6-225,0-1 0,0 1-1619,-5 8 0,1 1 1754,3 0 0,2-2 0,-6 6 0,12-9 0</inkml:trace>
  <inkml:trace contextRef="#ctx0" brushRef="#br2" timeOffset="17348">8408 11328 16168,'39'11'360,"0"-11"-450,9-11 270,2-9-225,-21 10 0,1 0 90,4 1 0,0-1-45,-8 0 0,0 0 0,7 1 0,-1-1 89,10-10 1,6 0 0,0 1 0,-19 5 0,0 0-718,1-1 0,1-1 718,7-7 0,1-2-90,-4 5 0,-1-1 45,1-4 0,0 2 0,-1 7 0,-1 1-165,-7-3 0,-2-1 300,0 4 0,0 0-135,1 0 0,-2-1-135,19-21 135,-18 22 0,0 0-45,15-24 89,-15 19 1,0 0-90,8-10 0,-9 12 0,0-1 90,8-12-180,8 1 180,-9-7 180,7 6-360,-6 1 180,8-7-180,0 6 180,0-8-90,-8 0-90,6 0 164,-15 8-164,6-6 90,0 16 90,-6-16-180,15 6 270,-15-8-135,-4 15 0,1 0-90,-4-1 0,0 0 90,5 0 0,-1 0 90,1-4 1,0 1-46,10-13-45,-11 17 0,-1 0-135,4-15 90,-4 15 0,1 0 0,11-18 0,-11 19 0,2-1 45,2-1 0,2 2-180,-5 2 0,1 0 225,3-2 0,0-2-90,0 2 0,0-2 0,-3 0 0,-1 0 90,4 1 0,0-2-180,-4-2 0,-1 0 135,1 2 0,-1 2-45,1-2 0,0 1-45,-1 1 0,1 1 135,19-17-270,0 1 270,-8 0 0,6 8-180,-7 3 90,9 0-180,9 6 360,-6-15-90,6 15-360,-9-15 450,0 15 72,-9-6-252,8 9 202,-17-1-561,16 0 629,-6 1-270,8-1-90,-9 1 180,8 8 100,-17 2-100,8 9-33,-10 0-147,1 0 270,-1 0-360,1 9 360,0 2-90,8 8-180,-6 1 180,15-1-90,-7 1 179,9 0 1,1-1-360,-1 9 450,9-6-270,-7 15 90,7-15 180,-9 15-90,0-15 0,1 15-180,-1-7 180,0 10-135,-15-17 0,0 1-45,-4-3 0,1 0-179,8 7 0,-1 0 224,-7-7 0,-1 0-45,8 7 0,1 0 90,-4-3 0,0 1-135,0 3 0,0 0 90,3 1 0,1-1 0,-4 0 0,0 1-379,0-1 0,0 1 379,4-1 0,-1 1-90,-8-1 0,1 0 90,7 1 0,1-1 0,-8 0 0,-1 1-135,4-1 0,0 1 180,-4 3 0,-1 1-90,1-3 0,-1-1 0,1 4 0,-1 0 90,1-5 0,0 0-225,0 1 0,-1-1 180,-4 1 0,0-1-45,4 1 0,-1-1 0,-3-4 0,1 0 45,2 4 0,3-1-90,3-8 0,0 1 90,-3 7 0,-1 1 45,4-9 0,0 1-135,-3 7 0,-3 1-196,13 12 241,-13-17 0,1 0 270,11 15-180,-11-14 0,1-2 115,4-6 0,0-1 19,1 7 1,1-1-180,2-5 0,2-3-301,4 1 0,0 0 346,0 0 0,2-1-225,3-4 0,0-1 225,-4 1 0,0 0-45,-1-1 0,-1 1 416,17 10-911,-11-9-1458,-10-2-5918,-19-9 7826,-1 0 0,-9 0 0,0 0 0</inkml:trace>
  <inkml:trace contextRef="#ctx0" brushRef="#br2" timeOffset="18417">11779 7702 18237,'-11'22'629,"2"12"-449,18-12-450,2 9 450,9-3-90,-1-17 0,9-2-90,3-18-540,8-11 360,0-10 135,-18 7 1,-2-2-226,11-16 450,-2 1-180,-17 12 0,-2 17 90,-9 2-90,0 27 89,0 4-89,0 26 360,0 2-180,0-21 0,0 0-180,0 1 0,0-1 7,-3 1 0,-3-1 38,-6-3 0,-4-2-90,-7 2 0,-4-4 225,-15-9 0,-4-4-1073,-3 5 1,-2-2 562,10-9 0,-2-3 0,1-1-959,-1-1 0,-1 0 0,2-3 1289,4-1 0,0-1 0,3-1 0,-2-3 0,5 0 0,-3-7 0</inkml:trace>
  <inkml:trace contextRef="#ctx0" brushRef="#br0" timeOffset="26095">3469 17423 10681,'20'9'3058,"-1"-7"-2338,10 15-1,1-15 1,9 7 89,1-9-629,-1 0 270,9 0-701,-20 0 0,3 0 386,3 0 0,1 0-45,8 0 0,1 0-180,-4 0 0,1 0-405,11 0 0,1 0 540,-8 0 0,1 0-15,-6 0 0,3 0 0,-2 0 105,14 0 0,1 0-225,-9 0 0,1 1 0,1-2 180,0-1 0,0-2 0,1 1-90,-9 3 0,1 0 0,0 0 0,1-2-505,1-1 1,0-3-1,0 1 1,0 2 526,1 1 1,-1 2-1,0 0 1,0 0-46,-2-2 1,0-1-1,0 1 1,-1 0-376,15 1 1,-1 2 0,0-1 427,-5 0 0,-1 0 0,0 0-30,2 0 0,1 0 0,0 0 0,-3-3 0,0 0 0,1 0 0,-1 2 0,0 1 0,1-1 0,-1-2 0,-1 0 0,1 0 60,-3 3 0,-1 0 0,1 0-150,-1 0 0,1 0 0,0 0 180,2 0 0,1 0 0,0 0-90,-3 0 0,1 0 0,-1 0-227,3 0 1,0 0 0,-1 0 286,-2 3 0,0 0 0,-1 0-120,1-2 0,-1-1 0,1 1 120,3 4 0,0 2 0,-1-1-60,2-3 0,-1 0 0,0 1 0,4 2 0,-1 1 0,0 0-120,-2 0 0,-1 0 0,0-1 60,3-2 0,0-1 1,-1 1 118,-4 1 1,-1 1 0,0 0-60,6-2 0,0-1 0,-1 1 0,-4-1 0,-1 1 0,0 0 138,3 2 1,0 0-1,-1-1-168,-2-4 0,0-1 0,-1 1 60,4 5 0,0 0 0,-1 0 60,-1-5 0,-1-1 0,1 1-90,4 4 0,1 2 0,-1-2 60,-4-3 0,-1-3 0,1 3-30,1 3 0,1 2 0,0-2 30,-6-4 0,0-1 0,-1 1 73,0 4 1,0 2 0,0-1-194,0-5 0,1-1 0,-1 1 90,-3 1 0,1 2 0,0-2 0,5-1 0,1-1 0,-2-1-60,-3 1 0,-2 0 0,1 0 120,2 0 0,0 0 0,0 0-210,1 0 0,-1 0 0,0 0 180,0 0 0,1 0 0,0 0 0,0 0 0,0 0 0,0 0 0,2 0 0,0 0 0,0 0 30,-5 0 0,-1 0 0,1 0-120,5 0 0,0 0 0,1 0 90,-3 0 0,-1 0 0,1 0 0,0 0 0,-1 0 0,1 0-90,3 0 0,-1 0 0,0 0 60,-5 1 0,-1-1 0,1-1-60,5-1 0,0-2 0,0 2 60,1 1 0,-1 0 0,1 1 0,3-3 0,1 0 0,0 0-90,-1 0 0,0 0 0,1 0 120,1 2 0,2 1 0,-3-1-90,-6-2 0,-1 0 0,1 0 60,4 3 0,0 0 0,0 0 0,-8 0 0,0 0 0,-1 0-120,1 0 0,-1 0 0,0 0 707,15 0 1,-1 0-618,-4 0 0,0 0 0,-5 0 0,1 0 443,3 0 0,0 0-533,-8 0 0,0 0 135,4 0 0,-1 0 0,1 0 0,-1 0-90,-2 0 0,-1 0 573,0 0 1,-2 0-619,-4 0 0,0 0 180,0 0 0,-1 0-45,-2 0 0,-1 0-90,4 0 0,0 0 90,-5 0 0,1 0-90,-1 0 0,0 0 1503,21 0-1188,-2 0-450,-17 0 449,6 0-359,-24 0 1016,13 0-836,-24 9-458,7-7-1701,-9 7 2069,0-9 0,0 0 0,0 0 0</inkml:trace>
  <inkml:trace contextRef="#ctx0" brushRef="#br2" timeOffset="31657">11191 17560 16618,'-18'-20'1798,"14"10"-1887,-13 27 268,8-2-179,7 31 90,2-16 90,11-8-360,17-4 540,-6-18-180,6-18-90,-17-4 180,-2-17-360,-9 9 360,0 10-270,-18 11 90,5 9 180,-24 18-450,15-5 180,3 24 0,10-15 90,9 6 0,18-17-90,-5-2 269,6-18-808,-1-11-4139,-16-1 4678,6 1 0,-8 11 0,0 9 0</inkml:trace>
  <inkml:trace contextRef="#ctx0" brushRef="#br2" timeOffset="32240">10152 17658 17607,'-2'9'270,"22"-7"-180,12 15 0,8-14 180,-3 5-450,-24-16 360,13-12-1,-24-11-89,7 1 180,-9 10-270,-18 12 180,-4 8-90,-17 0-180,9 8 180,1 3-360,10 9 360,17-9 90,13-3-450,10-8 720,16-8-270,-15-12 90,-2-2-90,-12 3-2159,-8 19-4408,-8 2 6387,-3 7 0,0-9 0,2 0 0</inkml:trace>
  <inkml:trace contextRef="#ctx0" brushRef="#br2" timeOffset="32977">12288 17423 17967,'-19'-11'2698,"-1"-7"-2788,9 25 90,-6 4-180,15 19 0,-7 10 270,9-10-539,18-10 359,3-12-90,19-16 270,-10-12 180,-10-10-90,-12-1 449,-8 3 91,0 26-450,-26-5-91,-7 24-628,-17 3 449,11 2-360,19 6-1349,21-17-2249,27-2-5666,22-27 9624,-19 8 0,-1-1 0,12-11 0,-16 4 0</inkml:trace>
  <inkml:trace contextRef="#ctx0" brushRef="#br2" timeOffset="33474">13170 17501 16258,'0'-22'4677,"0"5"-3777,-8 17-1,-3 0-1079,-18 17 270,8 5-270,-8 9 0,18-3-180,3-8-449,25-9 629,5-11 180,17-20 0,-8-11 180,-3-8 0,-17 0 449,-2 17-89,-9-4-450,-9 33 90,-2-14-360,-17 16 270,6-1-1259,-7-5-2699,19 14 3868,1-15 0,9 7 0,0-9 0</inkml:trace>
  <inkml:trace contextRef="#ctx0" brushRef="#br2" timeOffset="34185">12739 17501 18506,'-9'11'1889,"-1"-2"-2248,-1 0 538,2 10-179,9 3-89,17-2-181,5-12-90,18-25 540,-1-14 180,-18-10 179,-3-7 631,-18 18-721,0 19-269,-26 4 90,-7 24-900,4-3 1,-1 1-811,4 0 1,2 2 1439,-15 23 0,19-21 0,12-10 0</inkml:trace>
  <inkml:trace contextRef="#ctx0" brushRef="#br2" timeOffset="34740">11681 17482 18237,'-9'19'449,"7"1"-629,2 8 270,20-6 0,10-2-270,9-12 1,-8-8-181,-3-8 450,-17-3 90,-2-18-90,-9 8 89,0-8-89,-9 27 90,-11-5 450,-19 16-810,-2 0 180,1 10-270,12-5 180,17 12 270,3-24-540,25 7 720,-4-18-180,7-2 0,-12-9-1349,-8 10 1169,0 1 0,0 9 0,0 0 0</inkml:trace>
  <inkml:trace contextRef="#ctx0" brushRef="#br1" timeOffset="38399">4978 17403 12660,'-28'11'5577,"6"-11"-4678,2-2-359,12 2-270,-1-7-540,7 14 360,-7-7-90,9 2-90,0 7 180,0-9-360,9 0 360,10 0 0,3 0-90,7-9 0,-19-2-180,-1-8 360,-9-1 0,0 9-360,-9 2 270,-2 9-270,-17 0 180,6 9 90,-6 11-540,8-7 720,10 22-360,1-31 180,18 22-180,10-24 180,3 7 90,-2-18 0,-3-2-270,-15 1 270,7 1-540,-9 18-720,-9-7-2787,-2 6 3867,-8 1 0,8-7 0,2 7 0</inkml:trace>
  <inkml:trace contextRef="#ctx0" brushRef="#br1" timeOffset="38840">5468 17423 19226,'0'41'180,"0"-4"-90,18-17 90,-5-9-360,15-3 270,-8-16-270,-1-3 360,1-17 0,-9 6-360,-3-7 360,-8 19 0,-9 1-270,-10 9 449,-3 8-628,-6 12 359,8 11-180,1-10-360,8 6-1979,2-25-7195,27 6 9624,3-8 0,1 0 0,-4 0 0</inkml:trace>
  <inkml:trace contextRef="#ctx0" brushRef="#br1" timeOffset="39240">6134 17384 19766,'-19'2'809,"8"22"-1079,-7-29 360,16 32-90,2-25-180,20 6-359,19-16 269,3-12 315,-17 6 0,-2-2 315,-2-15-270,-3 12 629,-18 1-359,0 25-90,-18-14 0,-4 24-630,-8-6 0,2 0-1889,8-2-5036,9-9 7285,29 0 0,-12 0 0,20 0 0</inkml:trace>
  <inkml:trace contextRef="#ctx0" brushRef="#br1" timeOffset="39599">6585 17364 19676,'0'20'719,"0"-1"-1078,0 1 269,9-1-900,11-8 271,19-2 629,2-18-90,-16-3 0,-2-4 450,8-17 269,-12-6 631,-10 11-271,-9 8-629,-9 18 90,-11-5-270,-10 16-270,-1-9-630,-6 0-4317,16 9 5127,-8-7 0,18 7 0,3-9 0</inkml:trace>
  <inkml:trace contextRef="#ctx0" brushRef="#br1" timeOffset="40382">4410 17325 14639,'-9'32'1979,"7"12"-2249,-7-40 540,9 23-360,9-25 269,2 6-89,17-8-269,-15-8 538,13-3-179,-24-9-180,7 9 90,-9 3-180,0 16 180,-9-6 0,-2 7-270,-8-18 270,8 7-180,2-6 180,18 8 0,2 0-180,9 0 270,-1-9 90,-8-2-180,-2 0 360,-9-6-630,0 6 629,0 0-539,0 2-359,-9 18-3059,-2 2 3508,-9 8 0,10-8 0,1-2 0</inkml:trace>
  <inkml:trace contextRef="#ctx0" brushRef="#br1" timeOffset="41240">6487 17423 10321,'9'-22'2249,"2"5"-1709,8 17 89,-8 0 91,-2 0 539,-9 0 1979,0 0-3508,9 0 450,-7 0-180,15 0-90,-6 0 180,0 0-180,7 0 450,-8 0-180,1 0-270,-2-9 270,-9 7-90,0-16 270,0 16-180,0-7-360,0 18 180,-9-15-810,7 21-5216,-15-22 6026,14 25 0,-5-16 0,8 7 0</inkml:trace>
  <inkml:trace contextRef="#ctx0" brushRef="#br1" timeOffset="60340">6644 11367 19946,'-9'50'359,"5"-17"1,-3-1-270,-2-6 0,-1 0-720,0 12 1,0 1-3812,0-9 0,1 1 4441,3 8 0,1-2 0,-4-2 0,9 0 0</inkml:trace>
  <inkml:trace contextRef="#ctx0" brushRef="#br1" timeOffset="63008">5742 12974 11041,'-8'13'1349,"6"2"-809,-7-23 269,9 8 3059,0 0-3778,9-18-90,10-12 0,-4 2 0,1-3 0,7-3 0,2-2-45,-4-7 0,-1-1-428,0 4 1,-1-1 472,1-3 0,-3 1-103,-10 12 1,-1 1 192,4 0 0,-2 4 180,-8 4-90,0 5 180,0 25-270,0 21 270,0 21-181,-1-16 1,2 1-180,2 5 0,2-1 45,4-3 0,2-3-45,2-5 0,5-5 90,4-6 0,4-6-270,24-11 45,-21-12 0,0-4 636,-3-3 0,-2-4-591,2-9 0,-4-3 180,-5 4 0,-3 1 328,5-20-598,-10 13 360,-9 26-180,0 19 0,0 23 0,0 19-2339,0 0-6836,17-2 9175,5-26 0,0-5 0,-4-17 0</inkml:trace>
  <inkml:trace contextRef="#ctx0" brushRef="#br1" timeOffset="65090">17070 5428 10861,'-19'0'5217,"-1"-17"-4138,9 13-449,3-14 359,8 18 990,0 0-1529,8 0-270,3 0-180,18 26 180,1 7-563,-10-5 1,-1 3 427,1-1 0,0-1 0,-1-4 0,1 0-135,0-1 0,-1 0-359,12 15-1080,-3-17-540,-9 4-3328,10-24 5397,-16 7 0,4-9 0,-17 0 0</inkml:trace>
  <inkml:trace contextRef="#ctx0" brushRef="#br1" timeOffset="65307">17443 5252 16707,'-18'11'3778,"-3"6"-3418,-19 12-180,16-10 0,0 3-90,-1 6 0,0 3-270,-4 3 0,-1-1-1080,0-2 1,2-1-3463,7 0 0,0-1 4722,-3-4 0,3-2 0,8-1 0,-5-5 0</inkml:trace>
  <inkml:trace contextRef="#ctx0" brushRef="#br1" timeOffset="66549">19403 5409 13379,'11'-20'4228,"-3"9"-3149,-8 3-539,0 8-360,0 0 90,0 8 0,0 12 89,-8 19-89,-3 11-450,-9-8 270,9 12 0,3-30 90,25 4-180,5-19-270,17-9 0,0-17-179,-8-5 139,-12 0 0,-1-4 310,4-24-117,-8 24 0,0 2 207,-3-15 89,-3 10-179,-8 18 180,0 3-180,0 25 795,0 22-570,-3-6 0,-2 4-90,-1 2 0,1 2-308,0 8 1,-1-2 307,-3-11 0,0 0 0,9 12 0,-2-2 44,-10-18 1,-2-2-270,9 8 1,-3-3 178,-38 0-808,5-3-456,9-21 1,-4-3-1435,-3 2 1,0-3 2549,-3-7 1,3-1 0,-13 3 0,17-7 0</inkml:trace>
  <inkml:trace contextRef="#ctx0" brushRef="#br1" timeOffset="67757">6389 12719 19586,'39'31'899,"1"6"-809,-1-7-770,0 9 321,0 1-451,1-10-1259,-1-2-2178,-9-17 4247,-10-2 0,-12-9 0,-8 0 0</inkml:trace>
  <inkml:trace contextRef="#ctx0" brushRef="#br1" timeOffset="67915">6722 12680 18506,'-25'14'779,"0"0"1,0 0 0,2 3-1185,3 10 1,1 2-1620,-5-3 0,0 1 2024,3 7 0,1-1 0,-11 0 0,14-7 0</inkml:trace>
  <inkml:trace contextRef="#ctx0" brushRef="#br1" timeOffset="70824">6272 12602 14908,'8'28'1170,"-5"-6"-990,5 23 90,1-12-360,-8-5 0,0 1-630,17 21-2248,-16 0 2968,24-2 0,-22-27 0,14-3 0</inkml:trace>
  <inkml:trace contextRef="#ctx0" brushRef="#br2" timeOffset="78386">11995 11426 8702,'10'19'7016,"-1"-8"-5577,-9 15-539,0-13-541,0 24-359,0-6 90,0 8-1259,0 0-5127,0 9 6296,0-7 0,0-10 0,0-14 0</inkml:trace>
  <inkml:trace contextRef="#ctx0" brushRef="#br2" timeOffset="79144">11622 12896 16707,'31'-20'1080,"-3"0"-810,-8-8-360,8-11 90,-13 10 0,0-1 45,5 0 0,0-1-853,-4-11 0,-2-1 808,1 11 0,-2 1 143,-2-8 1,-2 2-144,2-5 475,-3 14-205,-8 19 360,0 27-91,0 12-494,0-2 0,0 3 45,0 4 0,0 0-180,4-4 0,1-1 499,-1 0 1,3-4-679,21-4-686,3-4-754,17-36-270,2-4 1169,-25 0 1,0-4 674,1 6 0,-4-1 135,0-27 1079,-5 26-179,-17 5-361,0 26-359,0 19-1529,0 13-2069,-1-12 0,2 1 3418,8 20 0,-7-19 0,7-14 0</inkml:trace>
  <inkml:trace contextRef="#ctx0" brushRef="#br2" timeOffset="79636">12524 12680 13559,'0'20'4857,"0"8"-4497,0-6-450,0 6 270,0-17 0,8-2-180,3-9 0,9 0-360,-1-18 270,1 5 180,-9-24-270,-2 15 90,-9 3-89,0 10 269,0 18 269,0 28-359,0 15 360,0-10 0,0 3 44,0-1 1,0 1-697,0 9 1,0-1 516,-4-7 0,-1-1-270,-3 5 0,-4-4-174,-5-13 1,-5-5-277,-1-2 1,-4-4-1710,-6-5 0,-2-6 2179,0-4 1,1-3 0,-10 5 0,9-9-1</inkml:trace>
  <inkml:trace contextRef="#ctx0" brushRef="#br1" timeOffset="87094">4429 13601 11490,'-19'0'3418,"-1"0"-3418,9 9-89,-6 2 178,15 17 1,-16 11 180,7 2-90,-8 7-270,13-19 0,1-1 270,-13 7-180,16 19-90,-6-32 180,16 6-90,12-17 90,28-2-45,-11-8 0,4-2-45,12 1 0,3 0-798,-9 0 1,2 0 0,1 0 752,-9 0 0,1 0 0,0 0 0,1 0 67,5 0 1,1 0-1,1 0 1,-1 0 22,3 0 0,-1 0 0,1-1 0,0 2-45,2 1 0,0 0 0,0 0 0,0 1-570,0-1 0,0 0 0,0 1 1,-1 1 569,0 0 0,-1 1 0,-1 1 0,0-2 0,-1-1 0,-1 0 0,0-1 0,-1 1-199,-3 1 0,0 1 0,-2 0 0,1-1 199,9-3 0,-1-2 0,-1 3-114,-2 3 0,0 2 0,-1-2 144,-2-3 0,0-2 0,-1 0-30,-1 3 0,-1 1 0,-1-2 384,-2-1 1,-1-2-1,-1 1-474,17 0 1,-3 0 178,-7 0 1,-1 0 646,-4 0 1,-1 0-737,-5 0 0,-1 0 1893,17 0-2073,-11 0 2151,-11 0-1791,1 0 68,1 0 22,1 0 330,6 0-420,-7 0 0,9 0-270,1 0 180,-10 0 0,7 0 90,-6 0 179,17 0-539,2 0 450,0 9-225,-21-5 0,-2 3 45,15 12 45,-14-13 0,0-1-225,14 4 360,-3 0 90,-2-7-270,-24 6 180,13-8-360,-15 0 359,0 0-89,-2 0-90,-1-8 180,3 6-180,0-7 180,-2 9 0,-9 0-270,0 0 270,8-9-360,-5-2 180,5-8 90,-8-10-900,0-10 180,0 7 1,0-3-821,0-5 1,0-1-81,-1-12 1,2-1-1934,10 4 0,5 0 3373,-1 3 0,2 5 0,-1 15 0,1 4 0,9-3 0</inkml:trace>
  <inkml:trace contextRef="#ctx0" brushRef="#br1" timeOffset="88523">9446 13542 15178,'-19'11'2969,"8"24"-2789,-6-11-91,11 7 1,1 3-609,-5-4 1,0 1 428,0 8 0,1 1 87,-2-5 1,2-1 2,2-4 0,3-1 331,4 19-151,20-17-360,19-3 225,-11-21 0,3-3-474,7 2 0,2-4 384,8-9 0,2-3 45,-11 6 0,0 0 0,1-1-60,2-4 0,1-1 1,1 1 89,1 1 0,1 2 0,0 0-1,2 2 1,1 1 0,0-1-90,2-1 0,1-2 1,2 2-407,-7 2 1,1 0 0,1 1 0,1-1 420,1-1 0,1-2 0,0 1 0,2 0 45,-7 1 0,2 0 0,0 0 0,1 0 0,-1 1-360,0 0 0,0 1 0,0 0 0,1 0 0,-1 0 324,0 0 0,0 0 0,1 0 0,-1 0 0,0 1 72,0 1 0,0-1 0,0 2 0,0-1 0,-1 0-328,-2 0 1,-1 0-1,0-1 1,0 2-1,0-1 292,2 1 0,0 1 0,-1 0 0,1 0 0,-1 0 45,9-1 0,0-1 0,-1 0 0,0 1-117,0 1 0,0 0 0,0 0 0,0 1 117,-3-1 0,1 0 0,-1 1 0,-1-2-23,-4 0 1,-2-1-1,0 1 1,1 0-46,-1 0 1,0 2-1,-1 0 1,0-2 82,7 0 0,-1-1 0,0-1-120,-3 1 0,0 0 0,-1 0 120,-5 0 0,-1 0 0,-1 0-15,16 0 0,-1 0-45,-3 1 0,-2-2 90,-3-3 0,-1 0 273,1 3 1,-3-1-274,-6-2 0,-2 0 881,-4-1 1,-1 1-1152,19 2 3064,-18-7-2884,-10 9 1200,-3 0-840,-15 0 276,7 0-7,-9 0 306,0 0-755,0-9-270,0-2 0,0-17-450,0-20-225,-1 15 1,2-3-181,7-12 1,1-2-1530,-3-4 1,1-1 2344,2 14 1,2 1 0,-2 3 0,-3 3 0,-1 3 0,3-22-1</inkml:trace>
  <inkml:trace contextRef="#ctx0" brushRef="#br1" timeOffset="90115">7898 14816 14279,'-37'11'2428,"4"-2"-2068,-14-9-180,7 0-270,10 8 0,2-5-270,8 5-719,9-8-450,11 0-360,29 0 1439,12 0 450,9 0 720,-2 18 1439,-17 4-720,-12 17 0,-10 9-1232,-12-19 1,-3 0 107,-3-2 0,-2-1-135,-3 3 0,-2-2-360,-23 12-540,8-8-2338,3-11-6567,8-12 9625,1-34 0,8 20 0,2-20 0</inkml:trace>
  <inkml:trace contextRef="#ctx0" brushRef="#br1" timeOffset="90332">8075 14836 16887,'19'48'1979,"1"2"-1979,-10-21 0,0 1-539,9 20-631,-5-21 1,1-2-3329,6 6 4498,-1-5 0,-11-19 0,-10-9 0</inkml:trace>
  <inkml:trace contextRef="#ctx0" brushRef="#br1" timeOffset="90624">8153 14738 19406,'28'0'0,"1"0"0,5 4 0,2 1-90,3-5 0,2 2 135,3 5 0,-1 3-90,-7-1 0,-2 2 135,-2 2 0,-5 4-151,-10 6 1,-4 2 689,5 25-314,-16-17 0,-5 2-225,-3 0 0,-5-1 37,-2 2 0,-5-2-397,-9 1 1,-4-3-766,0-6 1,1-1-2293,0 0 1,1-3 3326,-1-10 0,3-2 0,3 8 0,-2-18 0</inkml:trace>
  <inkml:trace contextRef="#ctx0" brushRef="#br1" timeOffset="90948">9074 14561 20575,'0'39'420,"0"-1"0,-3-3 0,-3 1-331,-2 12 1,-3 0 0,-3-3 0,-3 0-1140,5-11 1,-1 2 0,-1 0 899,-1 0 0,-2 0 0,1 1-510,0 2 1,-1 1-1,0-1-1160,1-5 0,-1-1 0,0 0 1820,-8 17 0,2-4 0,1-3 0,5-8 0</inkml:trace>
  <inkml:trace contextRef="#ctx0" brushRef="#br1" timeOffset="91390">9153 15541 18057,'30'11'1619,"7"-2"-1799,2-18 270,-6-10-45,-9 1 0,-2-4-135,-6-5 0,-2-4-499,3-7 1,-3-3 408,-3-3 0,-3-1 315,-2 0 0,-3 1-90,-2-1 0,-2 3 0,1 10 0,0 3 616,0-11-571,-9 23 180,-2 26-90,-8-7-90,8 24 180,28-13-270,34 7 45,-9-13 0,5-6 14,-9-6 1,2-5 0,0-1-385,0 1 1,0 0 0,0-2 354,2-3 0,1-2 0,-2-1-90,-6-1 0,-2-1 0,-1 2-318,9 1-1,-4 1-1779,11-12-6028,-20 10 8186,-17 16 0,-2-6 0,-9 8 0</inkml:trace>
  <inkml:trace contextRef="#ctx0" brushRef="#br1" timeOffset="92048">9525 15326 21115,'11'19'989,"-2"10"-719,-1 1-540,-6 18 540,7 2-485,-8-20 0,-2-1 35,1 21 466,0-11-736,0-19 180,9-20-180,2-28 45,2 0 1,2-3 89,4-4 0,1-2-410,1-11 1,0 0 679,3 11 0,0 2 223,-4-1 1,-1 5 181,11 0 540,7 31-361,-15 31-314,-11-4 0,-2 4-374,0 4 0,-1 0-76,-3 1 1,1-2-1070,14 16-8537,-1-22 8992,1-19 0,-9-9 0,-3 0 0</inkml:trace>
  <inkml:trace contextRef="#ctx0" brushRef="#br1" timeOffset="95173">7408 17050 9691,'31'0'2789,"6"0"-2159,-7-17-451,-3 7 1,3-2-135,4-6 0,2-3-768,-5 0 1,2-1 0,1 0 752,7 1 0,2 2 0,-1-4-98,-9-1 1,-1-3 0,0-1 0,2 2 89,4 2 1,1 2-1,1 0 1,-2-1-395,-2-3 1,-2-1 0,1-1-1,-1 2 304,1 1 1,-1 0 0,1 1-1,-2 0 38,8-6 0,-2 0 0,-1 1-219,-7 2 0,-2 0 1,0 2 293,10-6 0,-2 3-90,-11 8 0,-2 1-675,15-9 20,-10 8-3258,-19 9 4429,8-6 0,-16 15 1,7-7-1</inkml:trace>
  <inkml:trace contextRef="#ctx0" brushRef="#br1" timeOffset="95473">8702 16090 14459,'-20'-9'899,"18"7"-809,22-6 180,21 8-270,-4-4 0,3-1-478,-5-1 1,1 1 387,8-1 0,0 1 270,-9 0 0,-1 1 314,1 3 1,-2 2 476,8 8 18,-4 11-629,-26 10-540,-3 18-1214,-5-19 0,-6 1 1394,-9 1 0,-2-1 0,8 11 0,-21-15 0</inkml:trace>
  <inkml:trace contextRef="#ctx0" brushRef="#br0" timeOffset="127654">2371 4468 17337,'-10'37'405,"4"-9"0,3 3-271,2 12 1,2 3-225,-1 8 1,0 1-804,0-16 1,0 1 0,0-1 892,0 16 0,0-1-45,0-4 0,0-3-98,0-6 1,0-3-1298,0-7 1,0-3-3394,0 11 4833,0-20 0,0-10 0,0-9 0</inkml:trace>
  <inkml:trace contextRef="#ctx0" brushRef="#br0" timeOffset="127870">2352 5036 18416,'35'-18'-360,"0"-1"1,3 4-1,0-2-989,-7-7 0,-1 0-1665,4 8 1,-1 1 3013,-6 0 0,-3 2 0,6 2 0,-13 2 0</inkml:trace>
  <inkml:trace contextRef="#ctx0" brushRef="#br0" timeOffset="128136">2842 4507 16528,'-10'29'989,"0"-1"0,0 1 1,1 3-900,3 18 0,1 4-1297,-5-3 0,2 1 1117,7-14 0,1 2 0,-1-1-45,-3 16 0,-1-3-521,5-6 1,0-3-1279,0-7 1,0-2 1933,0 14 0,0-29 0,0-10 0</inkml:trace>
  <inkml:trace contextRef="#ctx0" brushRef="#br0" timeOffset="128519">3156 5076 18506,'-15'34'390,"1"1"0,3-5 0,0-1-345,1 0 0,1-1-45,0 13 90,18-10 90,10-14-450,12-17 360,8-17 90,-8-5-270,-3-17 180,-17-1-630,-3 1-899,-16 17-4588,-3-4 6027,-9 7 0,9 6 0,3-5 0</inkml:trace>
  <inkml:trace contextRef="#ctx0" brushRef="#br0" timeOffset="128688">3665 4762 20575,'-11'-11'-2458,"2"-6"0,9 15 1,0-7-1</inkml:trace>
  <inkml:trace contextRef="#ctx0" brushRef="#br0" timeOffset="128861">3743 4958 20305,'-19'13'-1709,"8"2"-5936,2-23 7645,9-1 0,0 7 0,0-7 0</inkml:trace>
  <inkml:trace contextRef="#ctx0" brushRef="#br0" timeOffset="130323">4508 5272 17337,'19'10'1079,"10"-10"-989,-8-28-135,-2 9 0,0-3-315,-4-14 1,0-4-494,4 0 0,1-1 853,1-7 0,-3-2 0,-6-3 0,-2-1 135,4 8 0,-2 1 44,-10-4 1,-2 2 278,5 15 1,-1 3 80,-4-19-539,0 29 630,0 10-90,0 35 359,0 24-539,0-11 0,0 3-226,0 6 1,0 2-45,0-5 0,0-1 186,3-3 1,3-4-97,13 13 243,3-21-783,15-21-90,-6-25 0,8-5 360,-23 0 0,-2-4 90,1 1 0,-1 0-269,5-25 448,-8 2-358,7 26 269,-16 5-1,7 26-448,-10 10-1446,1 12-4941,18 8 6746,-5-8 0,7-12 0,-12-10 0</inkml:trace>
  <inkml:trace contextRef="#ctx0" brushRef="#br0" timeOffset="130590">5449 4801 19496,'24'15'180,"0"1"0,0 3 0,2-1-46,3-7 1,0 0-405,1 3 1,-1 0-1170,21 5-990,-11 1-4857,-19 0 7286,-3-9 0,-14-3 0,5-8 0</inkml:trace>
  <inkml:trace contextRef="#ctx0" brushRef="#br0" timeOffset="130740">5801 4860 16707,'-30'0'5397,"-7"17"-5127,6 14-360,11-11 0,1 1-855,3 4 1,1-2-8887,-13 8 9433,17-12 0,3-10 0,8-9 0</inkml:trace>
  <inkml:trace contextRef="#ctx0" brushRef="#br0" timeOffset="130985">6370 4625 16618,'-20'-9'2878,"9"7"-2968,20-15 270,21 6-1350,21-9-3507,-1 9 4677,-11-6 0,-20 15 0,-10-7 0</inkml:trace>
  <inkml:trace contextRef="#ctx0" brushRef="#br0" timeOffset="131140">6468 4742 21025,'37'-8'-8905,"4"-12"8905,-11 5 0,-1 0 0,4-7 0,-7 4 0</inkml:trace>
  <inkml:trace contextRef="#ctx0" brushRef="#br0" timeOffset="131824">6997 4860 20575,'17'-48'-180,"5"7"-270,1 9 1,2-2-46,-4 4 0,-1-1 360,5-7 1,-2-2-1,-7-3 0,-1-1 180,4 0 0,-1-1-1035,-7-4 0,0 0 1215,3 3 0,0 2 314,-8 8 1,-1 3 533,3-15-533,-8 28 920,0 11-740,0 27-1,0 30-584,0-18 0,0 3-438,0 10 0,0 1 393,0-4 0,0-2 147,0-2 0,0-2-956,9 16-810,2-13-360,9-26 0,8-2 630,-6-9 1942,15-18-413,-15-3 539,-3-27 694,-1 15-603,-16-4 179,6 26-89,-8 2-181,0 9 1,0 9-360,0 11-270,0 10-1,9 9-358,2 1 179,9-19-1260,8-3-719,11-18-2428,3-9 4407,-17-4 0,-2-2 0,-2 0 0,-3-12 0</inkml:trace>
  <inkml:trace contextRef="#ctx0" brushRef="#br0" timeOffset="132352">7996 4370 19136,'9'31'2609,"-7"6"-2519,7-7-1,0 9 1,2-8 90,8-12-629,1-10-451,8-18 270,3-10 451,-1-12 89,-2-8 539,-8 0-269,-9 8 540,-2 12-270,-10 19 89,1 37 181,0 15-855,1-10 0,-2 3 315,-2-4 0,-2-1-135,-1-5 0,1-1-340,1 5 0,-3-4-425,-19 9-1169,13-15 0,-5-1 1889,-15-11 0,-1-4 0,-3 7 0,-7-12 0</inkml:trace>
  <inkml:trace contextRef="#ctx0" brushRef="#br0" timeOffset="132985">2430 6428 13379,'0'-11'5037,"0"2"-3957,9 27-630,-7 21-181,7-10 1,0 3-135,-7 10 0,-2 3-180,4-1 0,0 1-45,-3 5 0,-2-2-1214,1-7 0,0-1-720,0 0 0,0-4 2024,0 5 0,0-12 0,0-21 0</inkml:trace>
  <inkml:trace contextRef="#ctx0" brushRef="#br0" timeOffset="133157">2568 6663 20575,'39'0'990,"0"0"-1260,-11 1 0,1-2-1529,1-2 0,1-3 1799,4-3 0,-1-1 0,8-3 0,-16-5 0</inkml:trace>
  <inkml:trace contextRef="#ctx0" brushRef="#br0" timeOffset="133360">3038 6291 18776,'-20'19'3238,"9"27"-2968,6-17 0,2 3-1193,2 11 0,2 3 968,-1 3 0,0 0-585,0 1 0,0-2-674,0-2 0,0-2-945,0-5 0,0 0 2249,0-3 0,0-5 1,0 2-1,0-7 0</inkml:trace>
  <inkml:trace contextRef="#ctx0" brushRef="#br0" timeOffset="133615">3450 6663 18866,'-1'39'3508,"1"1"-3598,0-1 270,0 9-180,0-7-719,0 7-721,0-18-988,9-10-2429,-7-11 4857,16-35 0,-16 19 0,7-19 0</inkml:trace>
  <inkml:trace contextRef="#ctx0" brushRef="#br0" timeOffset="133785">3469 6683 20755,'38'34'-180,"1"1"0,-1 0 0,-7-2 0,-2-1 1,-5-5-2610,1 3-6835,-23-10 9624,7-12 0,-9-8 0,0 0 0</inkml:trace>
  <inkml:trace contextRef="#ctx0" brushRef="#br0" timeOffset="133965">3508 6879 16707,'-19'-9'3868,"16"15"-3778,23-12-450,22 15-1034,-14-9 0,2 0-3522,0 0 1,-1 0 4651,13 0 1,-14 0 0,-20 0 0</inkml:trace>
  <inkml:trace contextRef="#ctx0" brushRef="#br0" timeOffset="134408">4567 6114 19766,'-9'22'2069,"-2"-13"-3419,0-3-5576,2-12 6926,9 15 0,0-9 0,0 0 0</inkml:trace>
  <inkml:trace contextRef="#ctx0" brushRef="#br0" timeOffset="134565">4527 6369 13199,'11'0'0,"-2"0"0</inkml:trace>
  <inkml:trace contextRef="#ctx0" brushRef="#br0" timeOffset="136540">5507 6448 18506,'16'-26'-30,"-1"1"0,3-3 0,1 0 30,-3 3 0,-2 0 90,2-8 0,-1-2-180,0-3 0,-2-2-603,-6 0 0,-3-1 738,1-3 0,-1 1 280,-4 12 0,0 1 215,0 1 0,0 2-217,0-4 127,0 11 359,0 20-269,0 29 886,0 21-1516,4-20 0,0 1 180,-4 4 0,3-3 90,23 10 66,-13-14-516,33-19-360,-14-27 450,-8 5 1,0-4 134,-2-11 0,-5-3 0,-5 1 0,-2-1 90,5 1 0,-4 1-45,-9-10 449,7 11 451,-9 17-720,0 11 90,0 28-360,0 14-180,4-13 0,1 0-2608,6 21-6953,26-19 9005,-5-14 1,-1-17 0,-14 0-1</inkml:trace>
  <inkml:trace contextRef="#ctx0" brushRef="#br0" timeOffset="136948">6409 5918 22194,'0'29'1350,"9"-8"-1350,19 16 90,13-6-1,-12-15 1,1-2-360,0-3 1,-1-2-541,21 8-899,-11-14-989,-11 5-3419,-17-8 6117,-2 0 0,-9 0 0,0 0 0</inkml:trace>
  <inkml:trace contextRef="#ctx0" brushRef="#br0" timeOffset="137098">6742 5958 19226,'-20'0'4497,"-8"17"-4137,-3 5-270,16 1 0,0 2-899,-22 16-2789,15 7 3598,-6-18 0,17-10 0,2-11 0</inkml:trace>
  <inkml:trace contextRef="#ctx0" brushRef="#br0" timeOffset="137390">7193 5683 21205,'28'0'1169,"3"-9"-1169,8-1-1169,0-10-1170,-8 0-4137,-3 9 6476,-17 3 0,-3 8 0,-8 0 0</inkml:trace>
  <inkml:trace contextRef="#ctx0" brushRef="#br0" timeOffset="137540">7212 5899 19766,'37'-9'360,"5"-11"-1530,-13 6 1,1-2-3599,-5-4 1,0 1 4767,0 3 0,-2 1 0,-2-4 0,-3 10 0</inkml:trace>
  <inkml:trace contextRef="#ctx0" brushRef="#br0" timeOffset="137785">7428 5468 19586,'-11'17'4317,"2"22"-3867,1 13-540,7-14 0,-1 1 45,-6-5 0,-1 1-1261,4 5 0,-1-1-718,-4-13 1,0 0 2102,0 28 1,1-40 0,9 3 0</inkml:trace>
  <inkml:trace contextRef="#ctx0" brushRef="#br0" timeOffset="138932">8035 5899 22464,'40'-39'270,"-1"-1"-360,-23 17 0,-2-2-90,6-3 0,-2-2 270,-11-4 0,-1-2-270,7-3 0,0 0-418,-12-5 0,0 0 553,8 0 0,-1-1-178,-6 0 0,-2 1 223,4 4 0,1 2-45,0 7 0,-1 3 45,-2-20 180,7 26 90,-1 5 1360,-5 34-1000,5 14-1,-8 19-366,0-13 0,0 2-353,5-8 0,-1 1 14,-5 7 0,4-2 76,23 5-270,-13-14-179,25-19-451,-8-18 360,9-19 361,-8-5 89,-16 9 0,-2 0 0,7-15-270,-10 8 720,-1 12 726,-9 10-1266,0 35 441,0-2-1520,3 4 0,3 1-5577,5 3 6836,17 5 0,-15-26 0,5-2 0</inkml:trace>
  <inkml:trace contextRef="#ctx0" brushRef="#br0" timeOffset="139298">8878 5330 19226,'11'20'989,"-2"0"-989,0-1 270,1-8-360,10-2-269,0-18 179,-1-2 0,1-17 180,0 6 0,-1 3 90,-8 10 359,-2 9-179,-9 17 720,0 22-361,0-9 1,0 1-450,0 8 0,0 1 134,0 0 1,0-2-135,-4-7 0,-1-1-90,1 4 0,-3-3 90,-21 11-2339,-3-12-7672,-8-12 9458,10-17 1,1-2 0,2 1-1,-9 0 1</inkml:trace>
  <inkml:trace contextRef="#ctx0" brushRef="#br0" timeOffset="175720">20246 11602 11131,'35'0'419,"-1"0"1,4 0 0,1 0-195,4 0 0,1 0-1591,5 0 0,2 0 1396,-10 0 0,2 0 0,0 0 30,-1 0 0,1 1 0,0-2-60,2-1 0,1-2 0,0 1 30,0 2 0,0 1 0,-1-1-30,1-1 0,0-1 0,0-1 90,2 1 0,1 0 0,0 1 0,-3 1 0,0 0 0,1 1-60,6-3 0,3 0 0,-2 0 0,-1 0 0,0 0 0,0 0-8,-9 2 1,0 2-1,0-2 1,1 0-407,-1-3 0,0-1 0,0 0 0,0 1 428,0 3 1,0 1 0,0 0 0,0-1-68,1-1 1,-1 0 0,0-1 0,0 2 44,-2 0 0,0 1 1,-1 0-1,2 1 23,0-1 0,1 0 0,0 0 0,-1 0 15,10 0 0,0 0 0,0 0-96,2-1 0,0 1 1,0 1 125,0 1 0,0 2 0,1-2-45,-15-1 0,1-1 0,0 1 0,0-1 44,2 2 1,0 0 0,1 1 0,-1-1-135,0 1 0,0-1 0,0 0 0,0 0 135,2-1 0,0-2 0,1 2 0,-1 0-68,1 3 1,0 1 0,-1 0-1,2-1 0,0-3 1,1-1-1,1 0 1,-1 1 44,0 0 1,-1 2-1,1-1 1,1 0-511,1 1 0,0-1 0,0 0 0,0 0 488,-1-1 0,-1-1 0,1 0 0,-1 1 0,3 3 0,-1 0 0,1 1 0,-2 0-176,-2-2 1,-2-1 0,1 0 0,-1 2 152,3 0 1,-1 1 0,1 0-1,-1 0-22,-1 0 0,0 0 0,0 0 0,0 0 0,-1 0 0,1 0 0,0-1 0,0 1 67,-1 0 1,0 0-1,1 0 1,-1 0-113,0 0 0,0 0 0,1 0 0,-1 0 90,1 0 0,-1-1 0,1 1 0,0 0-68,2 0 1,0 0-1,0 0 1,0 0 44,0 0 1,1 0-1,-1-1 1,-1 1-1,-1 0 1,0 0-1,0 0 1,0 0-46,1 0 1,1 0-1,-1 0 1,0 0 67,-3-2 0,0-1 0,-1 1 0,1-1-23,1 3 1,0 0-1,1-1 1,-1 0-1,-2-3 1,0-1-1,0 0 1,0 1 55,1 3 1,-1 1-1,0 0 1,0-2-124,-2-1 0,0-2 0,0 0 0,-1 1 135,15 1 0,-1 2 0,0-2 126,-5-1 0,-1-2 0,0 1-216,0 3 0,0 0 0,-1 0 90,-2-2 0,0-1 0,-1 1-180,-2 2 0,0 0 0,-1 0 150,1-2 0,-1-2 0,0 1-15,12 0 0,0 0 276,-15 0 0,0 0 0,-1 0-231,12 0 0,0 0-120,-12 0 0,1 0 0,0 0 75,11 0 0,0 0-15,-12 0 0,1 0 0,-1 0-30,12 0 0,0 0 0,-12 0 0,1 0 0,0 0 0,15 0 0,1 0 0,-17 0 0,2 0 0,-1 0 60,0 0 0,1 0 0,-1 0-150,0 0 0,0 0 0,0 0 150,3 0 0,1 0 0,-1 0-60,-2 0 0,-1 0 0,1 0 30,3 0 0,-1 0 0,0 0 15,13 1 0,-1-2-135,0-3 0,-2-1 1018,-6 4 1,-3 0-884,-3-3 0,-1-1 0,0 5 0,-2 0 882,-6 0 1,-1 0-1018,4 0 0,-1 0 270,-3 0 0,-1 0-90,5 0 0,0 0-45,-4 0 0,1 0 45,2 0 0,1 0-90,0 0 0,0 0 135,-4 0 0,1 0-45,7 0 0,0 0-135,-7 0 0,-1 0 90,4 0 0,-1 0-45,17 0 542,-10 0-362,-12 0 832,-17 0-1192,-3 0-1169,-8 0-4498,0-8 5963,0 5 0,0-5 0,0 8 1</inkml:trace>
  <inkml:trace contextRef="#ctx0" brushRef="#br0" timeOffset="178889">25204 12131 17877,'0'-11'1889,"0"3"-1799,-9-1 449,7 7-179,-15-16-90,14 16 90,-14-7-450,-3 1 270,-10 5-180,-9-5-180,-1 8 180,10 0-270,2 8 180,8 3-180,1 9-449,16 0 449,14-1 0,29 1 360,1-1-45,-16-5 0,-2 1-225,7 15 630,-10 18-91,-11 2-224,-11-17 0,-5 2-297,-5 0 0,-5-1 162,-1 1 0,-5 0 135,-9 4 0,-4-2-90,6-6 0,0-1-45,-4 1 0,0-3 18,8-7 1,2-3-469,-15 2 180,11-20-359,43-20 269,3-2 0,5-4 180,2 2 0,2-3 1,2 0-562,6-5 1,1-2 0,0 0 740,0-2 0,1 0 0,-1-1 30,1-2 0,-1 0 0,0 1-60,-6 7 0,0 2 0,-1-2 96,-2-1 1,-1-1 0,-3 2 158,-1 0 0,-3 1 102,-3 5 1,-3 2 121,-5 4-359,-8 10 360,0 26 1691,-17 5-1871,4 26-45,-1-18 0,-1-1-405,-4 14 450,8 12-91,20-25 682,12-8-681,28 4-270,-17-24 270,14 7 0,-24-9-450,-3 0 360,-10 0-180,-9 0 360,0 0-540,9 0 360,1 0-450,19 0 91,-7-17 179,15 4-270,-16-16 270,8 10 360,-18 8 90,6 2 89,-15 27-539,7-5 450,0 24-180,1-7-90,28 1 0,-6-12-225,-5-13 0,3-3-135,-1-1 0,1-4-45,0-6 1,1-1-46,3 3 0,-1-2 315,-6-9 0,-4-3 45,16-10 270,-19-1 270,-11 12 179,-9 19 541,-27 11-721,3 17-359,-15 11 90,11-6-630,17 13-899,29-25-720,23-1-810,-8-14 1,4-3 2788,3-3 0,-2 0 0,6 0 0,-9 0 0</inkml:trace>
  <inkml:trace contextRef="#ctx0" brushRef="#br0" timeOffset="180698">27066 12072 15178,'11'-19'3508,"-2"8"-3148,-10 2 450,1 9-181,0 0 1,0 9-360,0 10-1,-3 8 1,-2 3-372,-4 1 0,-2 1 57,-4 11 0,0 1 179,-1-4 1,1-1-135,0-4 0,2-1-157,3 1 0,0-2 427,-9 8-1440,8-4-269,2-17-2339,9-9 3778,0-2 0,0-9 0,0 0 0</inkml:trace>
  <inkml:trace contextRef="#ctx0" brushRef="#br0" timeOffset="181174">26968 12092 15628,'0'-11'3778,"0"-6"-3688,17 14-90,23-14 180,12 15-270,-18-3 0,0 1 90,-4 4 0,-2 0-90,14 0 180,-5 9 180,-27 10-180,-10 21 989,-28 1-179,-5-2-631,10-19 1,-2-3-270,-5-4-180,2 5 360,17-10-899,11 3-541,28 9 541,5-9 359,15 15 540,-18-13 539,-10 24 181,-12-6 359,-25 8-269,-5 0-766,0-19 1,-4-1 45,2-3 0,-2-1-606,-3-5 0,-1-1 246,1 1 0,-1-2-1214,-3-7 0,-1 0-3612,0 3 1,-2 0 4272,-8-3 1,1-2 0,-3 1-1,3 0 1</inkml:trace>
  <inkml:trace contextRef="#ctx0" brushRef="#br1" timeOffset="185853">22303 11406 16348,'48'0'449,"-19"-3"1,1-3-360,5-3 0,0-1 45,4 0 0,0-2 0,5-10 0,0-2-1370,0 4 0,1-1 1265,-12 0 0,-1-2 0,1-1 0,0-1 0,0-1 0,-1-1 0,1-4 0,-1-2 0,1-1-470,3-4 1,-1-2 0,1 0 379,-3 1 0,1 0 0,-1-2 127,-7 6 1,1-2-1,0 0 1,0 2-46,-1 2 1,1 1-1,0 0 1,-1-2-23,0-3 0,-2-2 0,1-1 0,0 2 45,3 0 0,2 1 0,-1 1 0,0-2-113,-2 0 1,0-1-1,0-1 1,1 1-194,3-3 1,0 1 0,1-1 0,0 1 260,-2 1 0,0 1 0,-1-1 0,2 0 0,2-1 0,1-1 0,0 1 0,0 0 45,-2 1 0,0 1 0,0-1 0,0 2-113,2 0 1,0 1-1,1 0 1,0 1 112,-1 1 0,0 0 0,1 1 0,-1 1-319,-2 0 1,0 1-1,0 1 1,0 0 273,8-6 0,-1 1 0,0 0-26,-3 3 1,-1 0-1,0 1-4,-1 3 0,-2 0 0,0 0 123,-2 3 1,0 0 0,0 0-64,2 0 0,0-1 0,0 2 701,8-11 1,0 2-732,-1 4 0,0 1-45,-4 4 0,-2 2 713,-3 7 0,-1 2-578,21-6 1047,-11 3-957,-2 15 1213,-15-7-1393,6 9 230,0 0-499,3 0 758,8 0-489,9 9 0,-7 1-115,-12 4 0,-1 1-65,13 6 270,-17-2 0,0 0-90,24 2 0,-7 16 45,-17-22 0,0 1-90,1 7 0,-2 2 135,-2-5 0,0 1 0,7 6 0,0 3-90,-7-1 0,0 0 45,7 1 0,0 1-90,-3 7 0,0 1 135,4-5 0,1 1 0,0 8 0,-1 1-753,1-4 0,-1 1 708,-4 6 0,0 2-15,-6-17 0,0 1 0,-1 0 60,4 16 0,-2 2 0,-5-13 0,1 1 0,1-1-820,7 13 0,0-1 760,-8-12 0,0 1 0,2-1-30,0-1 0,2-1 0,1 0 30,0 3 0,2 1 0,0-1 0,0-3 0,0 0 0,1 0-90,1 3 0,1 0 0,1-1 90,2-4 0,0-1 0,0 0 0,-2 2 0,-1 2 0,2-2-30,3-2 0,2-1 0,-1 1 60,-2 2 0,-1 1 0,1-1-60,2-1 0,1-1 0,0 1-304,2 1-1,1 1 1,0-1 364,0-1 0,0-2 0,1 0-60,1 1 0,1 0 0,1-1 30,2-1 0,0-2 0,1 1-30,2-1 0,1 0 0,0 0 30,0-2 0,0-1 0,1-1 15,-9-7 0,2-1 0,-1 0 0,-1 1-105,6 5 0,-1 0 0,0-2 120,3-3 0,-1-2 0,0 0-95,-8 1 1,-2-1 0,1-1-11,19 1 0,-3-1-315,-11-1 1,-2 0-412,-3-3 1,-4-2-5616,7 1 6681,-11-1 0,-17-9 0,-2 0 1</inkml:trace>
  <inkml:trace contextRef="#ctx0" brushRef="#br2" timeOffset="193398">23283 11386 11490,'20'11'3868,"0"-2"-3148,17-18 89,-5-10-629,-4 9 0,1-2-249,-4-6 0,0-1 204,8 5 0,2-3 134,-4-5 1,2-4 0,-1 0-360,10-6 0,0-1 210,-4 3 0,1-3 0,-2 0-60,-6 4 0,-2 0 0,0 0-481,1 0 1,-1-1 0,1 0 540,3-2 0,-1-1 0,-1 0-120,-3-2 0,-2-1 0,1 0 89,-1 3 1,0 0 0,0-1-60,0-2 0,0 0 0,-2 1-112,7-10 1,-1 1 110,-8 12 1,1 0 0,0 0-60,-1 2 0,1 1 1,-1-1-295,1-2 1,1-1 0,-1 0 323,0 0 0,0 0 0,1 1-30,1-1 0,1 1 0,-1-1 60,-4 0 0,-2 0 0,2 1 55,1 2 0,1 0 0,-1 1-40,8-16 0,-1 3 45,0 6 0,1 2 45,-1 0 0,1 0-90,3 0-1,1 1-44,-3 3 0,-1-1 45,5-7 0,-2 0-275,-8 7 0,0 1 95,3-9 0,0 1 562,-7 12 1,0 0-473,3-7 0,0 1 101,-5 11 0,1 0-11,-1-3 0,1 1-90,4 3 0,0 0 442,-4 1 0,1-1-397,7 0 0,1 1 0,-4-1 0,0 1 0,4-1 0,1 1 73,0-5 1,-1 0-29,-4 3 0,0 0 162,-1 2 0,0-1-387,15-17 270,-9 15-270,7-6 270,-6 8-90,8 1-270,9-1 360,2 1-180,0-1 90,-21 10 0,-1 0 90,13-9-284,-2 8 284,-2 2 261,-6 0-441,8 7 756,-9-6-936,7 8 658,-15 0-388,15 0 16,-15 8-16,15 3 0,-15 9 0,15-1 179,-16 1-358,8 8 358,-1 3-358,-6 8 358,15 0-301,-21-15 1,-2 0-59,17 17 270,-12-13 0,-1 1-90,-3-4 0,0 0-308,5 8 1,0 2 352,-1-1 0,1 1-90,-1 4 0,1 1 180,4 3 0,0 1-90,-4 4 0,1 2-45,-2-14 0,0 0 0,0 1 60,-2-1 0,-1 0 0,1 1-554,2 1 1,1 1 0,0-1 523,-1-4 0,1-1 0,0 0 0,-1 2 0,1 1 0,-1 0-60,1 0 0,-1 0 0,1-1 60,2-2 0,1 0 0,0 1-60,0 4 0,0 1 0,1-1 60,1-1 0,1-1 0,1 0 0,-1 0 0,0 1 0,0-1-90,3 2 0,1 1 0,-2-1 90,-1-1 0,0-1 0,0 0-30,4 3 0,2 1 0,-1-1-481,-2-3 0,0 0 0,-1 1 541,1 1 0,-1 1 0,1-1-150,2-4 0,1-1 0,-2 0 150,-1 3 0,-1 0 0,2-1-311,0-4 0,2-2 1,1 0 250,-2 1 0,1-1 0,0-1 59,-1-1 1,0 0 0,2-2-150,1-2 0,1 0 1,-1 1 148,-1 1 1,-2 1 0,2-1-30,4-4 0,1-1 0,0 0-30,0 2 0,0 1 0,1-1 60,-1-1 0,1-2 0,0 0-90,5-2 0,1-1 0,-2 1 90,-3 2 0,-2 1 0,1-2 0,2-4 0,1-1 0,-2 1-90,-1 2 0,-1 0 0,0 0 60,-3-2 0,0-2 0,1 1-155,1 0 0,1 0 0,-1 0 170,13 11 0,-2 0-15,-13-10 0,0-1 0,-1 2-120,10 10 0,-1-2-296,1-11 1,-3-3-2763,-10 1 0,-3-2 3477,19-8 0,-28 0 1,-12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17:29.53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0070C0"/>
    </inkml:brush>
    <inkml:brush xml:id="br3">
      <inkml:brushProperty name="width" value="0.09071" units="cm"/>
      <inkml:brushProperty name="height" value="0.09071" units="cm"/>
      <inkml:brushProperty name="color" value="#00B0F0"/>
    </inkml:brush>
    <inkml:brush xml:id="br4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17286 5291 9242,'29'-28'6476,"-8"6"-5127,8-15-359,-10 24-1,1-13-269,-9 24-630,-3-7 449,-8 9-179,0 0-180,0 17 0,0 23-270,-17 12 180,7-19 0,-2 1 0,-2-3 0,-2-3-180,-3-2 0,0-2 0,5 1 0,-2-2-809,-23 16-361,0-8-629,8-3-2248,3-8-2789,8-9 6926,1-11 0,8-3 0,2-5 0</inkml:trace>
  <inkml:trace contextRef="#ctx0" brushRef="#br0" timeOffset="248">17071 5291 17247,'30'18'720,"-2"3"-1350,-13 2 0,-1 2-2248,1 0 0,0 0 2878,1 6 0,-1-3 0,4 5 0,-10-7 0</inkml:trace>
  <inkml:trace contextRef="#ctx0" brushRef="#br0" timeOffset="1518">17051 5330 15358,'9'-2'2879,"2"13"-2340,8 20-359,1 8-90,-1 9 0,-5-24 0,1 2-180,-1 4 0,2-1-225,7-7 0,2-3-1574,4 2 1,1-5 1888,1-9 0,-1-3 0,11 5 0,-14-9 0</inkml:trace>
  <inkml:trace contextRef="#ctx0" brushRef="#br0" timeOffset="2677">19364 5272 15358,'19'8'2429,"-8"-6"-1889,-2 16-181,0-7-269,1 8 90,10 10-90,0-16 90,-1 4 90,10-17-540,10-9 180,2-10-360,-2-20 450,-10-3 90,-10-6-270,-8 18 90,-2 10 90,-9 12 270,0 25-45,0 9 0,0 5-90,-4 4 0,-1 4 269,0 13 1,-1 2-824,1 0 0,-1-1 599,2 2 0,0-1 0,-1-12 0,1-1-289,4 6 0,-2-3 469,-16 0-91,-1-5-269,-21-13 0,12-23 0,-3-4-1511,-3 6 1,-1-1-3406,0-2 1,0-4 4336,0-7 0,3 0 1,-1 5-1,7-13 1</inkml:trace>
  <inkml:trace contextRef="#ctx0" brushRef="#br0" timeOffset="4293">3626 10818 5824,'0'0'0</inkml:trace>
  <inkml:trace contextRef="#ctx0" brushRef="#br1" timeOffset="7939">2156 11700 12120,'11'-11'3598,"6"2"-2788,3 1-541,28 6-179,-15-6 0,4-2-295,14 0 0,4 0 265,-13 4 0,1-1 0,1-1-712,-4-1 1,1 0 0,1-1-1,1 1 697,1 0 0,0 2 0,1 0 0,0-1-45,4 0 0,0 1 0,0-1 0,0 1 22,0-1 1,0 1-1,0 0 1,0 0-1,0 2 1,0 0-1,0 0 1,0 1-46,0 1 1,0 0-1,0 1 1,0-1 67,2-1 0,0-1 0,1 0 0,-1 2-23,0 1 1,1 2-1,0 1 1,0-3-505,-8 0 0,1-2 0,0 0 0,0 0 1,0 1 534,0 0 1,1 1 0,-1 1 0,0-1 0,1-1-108,1 0 0,0-2 0,0 1 0,0 0 1,0 0-192,-1 2 1,-1 0 0,0 0 0,1 0 0,-2 0 221,11-3 1,-1 0 0,0 1-1,-1 0 90,-1 3 1,-1 1-1,0 0 1,0-1-1,-2-3 1,0-1-1,0 0 1,0 2-68,-1 1 0,1 2 0,0 1 0,1-3 67,0-1 1,2-2-1,-1 0 1,0 1-23,1 1 0,-1 1 0,1-1 0,0 0-45,-7 0 0,-1-1 0,1 0 0,0-1 0,1 1 18,-1 0 0,0 1 0,0-1 0,0 0 0,1 0-18,2 0 0,1 0 0,0 0 0,0 0 0,0 0-18,-1 0 0,-1 0 0,0 0 0,1 1 0,-1-1-146,2 0 0,0 0 0,0 0 0,0 0 0,-1 0 128,0 0 0,-1 0 0,0 0 0,0 0 0,-1 0 54,0 0 0,-1 0 0,1 0 0,-1 0 0,0 1-18,0 0 0,0 1 0,0 0 0,0 0 0,-1 0 22,8 0 1,0-1 0,0 1-1,-1 0 16,0 0 0,1-1 0,-1 1 0,0 1-128,-2 0 0,0 0 0,0 1 1,0-1 178,0-1 1,0 0 0,0-1 0,0 2-90,0 0 0,0 1 0,0 0 0,0 1-23,-2-1 1,0 0 0,0 0 0,-1 0 160,-2 0 1,1 0-1,-1 0 1,-1 0-199,13 0 0,-1 0 0,0 0 150,-3-3 0,0 0 0,0 0 239,1 2 0,-1 1 0,0-1-329,-2-2 0,-1 0 0,0 0 30,0 0 0,0 0 0,-1 0 211,-2 2 0,0 1 0,-1-1-241,-2-1 0,0-1 0,0-1 30,2 1 0,0 0 0,0 1-60,-2 1 0,-1 1 0,1-1 60,2-5 0,1-1 0,0 2-30,3 3 0,-1 3 0,1-2 30,1-2 0,-1 0 0,0 0-30,3 3 0,1 0 0,-1 0-90,1 0 0,-1 0 0,0 0 210,0 0 0,0 0 0,1 0-150,2 0 0,0 0 0,0 0 77,-13 2 0,0 0 0,0 1 0,0-1 43,2-1 0,0-1 0,0 0 0,1 1-135,0 3 0,2 0 0,-1 1 0,1 0 90,-1-2 0,1-1 0,0 0 0,0 1 0,2 2 0,0 0 0,0 1 0,0-2-45,0-1 0,0 0 0,0-1 0,0 1 67,0 1 1,0 1-1,0-1 1,0 0-113,0-1 0,0 0 0,0-1 0,0 1 90,0 2 0,0-1 0,0 2 0,0-1-23,0 0 0,0 0 1,0 0-1,0-1-22,2 0 0,0-1 0,1-1 0,-1 0 22,-2 1 1,1-1 0,-1 0-1,1 0-45,1 0 1,0 1 0,1-1-1,-2 0 45,-2-1 1,-1-1 0,-1 0-1,1 1 23,-1 1 0,1 0 0,0 0 0,-2 1-52,9-1 1,-2 1-1,1 0 37,1 1 0,1-1 0,-1 1-30,-7-1 0,-1 0 0,0 2 30,3 4 0,0 1 0,-1-3-174,-2-5 1,0-2 0,-1 3 53,4 4 0,0 3 0,-1-1 150,-1-5 0,-1-1 0,1 1-60,1 1 0,1 2 0,0 0 0,-4 2 0,1 1 0,0 0 60,2-3 0,1 0 0,0 0-150,-3 3 0,0 0 0,1-1 150,2-2 0,0-1 0,-1 0-30,-5 1 0,0-1 0,-1 1-34,1-1 0,-1 1 1,0-1 63,-2 0 0,-1 1 0,-1 0 303,13 7 1,-2 0-274,1-8 0,-4 1 487,-14 7 1,-3-1-578,1-12 0,-3 0 1640,-6 7-2270,-3-8-578,-18 0 1208,0 0 0,0 0 0</inkml:trace>
  <inkml:trace contextRef="#ctx0" brushRef="#br1" timeOffset="9339">8858 12170 14998,'-28'-19'4318,"-2"8"-4138,-10 2-90,1 9-180,0 0 0,0 0 90,8 9-270,3 2 180,17 8-450,11 1 1,38-9 539,14 6-180,-14-11 0,2-1-9,-4 4 0,-2 2 189,2 2 0,-4 2 269,0 16 91,-16-5 0,-6 4-315,-8 0 0,-4 1 90,-1 12 0,-3 1 0,-7-3 0,-2-1-90,0 4 0,-3-1-47,-6-11 1,0-3-89,9-3 0,0-4 432,-13-3-702,8-36 95,9-24 85,17-1 0,6-3-45,1-5 1,6-1-458,4 7 1,4-2-1,0 1 742,-4 4 0,1 1 0,1-1-120,3-2 0,2 1 0,-1 1 22,2-5 1,-1 3 307,-5 7 0,-2 4 270,-4 2-1,-10 12-269,-9 36 180,0 12-450,0-1 0,0 1 0,0 22 270,17-4-270,5-19 180,26-19-180,2-18 533,-21-6 0,1-3-488,0-3 0,-1-1 137,-4 0 1,0 3-3,14-2 90,-11 11 90,-8 18 0,-9 11-450,-3 10 1118,-8 1-848,0-3-307,0-17-232,9-2-541,11-36 91,10-5 719,-6 7 0,0 0-135,-3-1 0,-1 4 855,20 0 269,-12 5-269,-17 43-91,6-2-629,-11 3 1,-1 2 448,15 4-269,17 4 90,4-26-360,-12-5 0,1-3-315,4-10 1,0-4 135,-7 2 0,-2-4 359,0-10 0,-2-2 0,5-7 90,-17-5 0,-3 35 540,-25-5-270,-5 33-540,-8 5 180,1 10-1082,18-2-4225,38-10 5307,16-19 0,1-1 0,-9-9 0</inkml:trace>
  <inkml:trace contextRef="#ctx0" brushRef="#br1" timeOffset="9948">10838 11818 20215,'11'-11'2249,"-2"2"-2249,-9 9 810,0 0-450,0 9-91,0 19 91,0 22-405,-4-8 0,-1 3 135,0 0 0,-1 2-90,-3 6 0,-2 0-347,2-11 1,-1-3 391,1-3 0,-2-5-314,-8 0 269,8-14-270,2-34-360,27-14 540,-4 0 0,2-5-135,4-7 0,2-3-291,-4 10 1,2 0 0,-2-1 575,-3-2 0,-2-1 0,1 1-180,1 2 0,2 0 0,-2 2 172,1-7 0,-1 4 173,0 7 0,-2 5 135,-2 7 180,-2 27-450,-9 23 134,0 0 1,0 5-225,0 4 0,0 1 0,0 4 0,0-1-228,0-4 1,0-2-493,0-7 1,0-3-734,0 20-8172,0-17 9714,0-3 1,0-17 0,0-3-1</inkml:trace>
  <inkml:trace contextRef="#ctx0" brushRef="#br1" timeOffset="10056">10877 12033 19946,'29'0'-285,"-1"0"0,3 0 0,-1 0 0,14 0 0,-9 0 1</inkml:trace>
  <inkml:trace contextRef="#ctx0" brushRef="#br0" timeOffset="13047">3528 11465 16438,'-20'-11'2068,"1"-15"-1798,8 21-270,2-3 90,0 1-180,7 40 90,-15-27 0,14 40 0,4-24 180,18-3-180,12-10 360,17-26-90,-16-5-90,5-17-90,-26 8-90,-2 3 0,-18 26 180,-19-5-450,-5 25 360,-15 1-270,18 3 0,10 15-1079,11-24-7646,27 5 8905,12-27 0,-6 7 0,3-7 0</inkml:trace>
  <inkml:trace contextRef="#ctx0" brushRef="#br0" timeOffset="13614">4371 11288 15988,'-18'22'3058,"5"-4"-2878,-15-18-90,-1 8 0,8 12 0,-8 2-180,18 6 180,3-8-180,8-9 450,17-3-360,-4-8 0,24-17 180,-15-5-270,-2-8 270,-12 1 179,-8 10-539,-8 16 450,-21 6-90,-4 25-225,9-13 0,1 0 135,-8 16-450,12 6 540,10-15-180,26-3-90,5-10 270,17-18-270,-8-10 360,-3-3-90,-17-6-810,-2 8-1348,-9 9-7853,0 2 9163,0 9 0,0 0 0,0 0 0</inkml:trace>
  <inkml:trace contextRef="#ctx0" brushRef="#br0" timeOffset="13989">4821 11269 14459,'-19'11'1259,"-1"-11"180,9 6-359,-15 5-721,13 20-269,-15-10 0,17 5 90,11-23 90,19 5-270,12-16 0,0-3 90,-3-17 180,-17-3 180,-3 1-630,-8 10 360,-8 20-360,-3 2 0,-18 15-360,8 3-2608,-8-7-5667,27 5 8815,22-18 0,-5 0 0,11 0 0</inkml:trace>
  <inkml:trace contextRef="#ctx0" brushRef="#br0" timeOffset="14314">5155 11249 20305,'-20'9'270,"0"10"-540,1 3 360,8 7-180,11-10-179,28-8 179,14-2-90,-13-11 0,1-5 450,20-12-270,-11-12 180,-20 1 359,-10 1-539,-9 10 270,0 16-270,-18-3-360,-3 15-989,-19-9-3148,10 0 4497,10 0 0,12 0 0,8 0 0</inkml:trace>
  <inkml:trace contextRef="#ctx0" brushRef="#br0" timeOffset="14648">5625 11132 18506,'-9'19'2069,"-2"1"-2069,-8-1 0,-1 10-90,9 1-180,11 1 91,20-3-91,10-17-90,18-2 180,-6-18 90,-3-2 360,-11-17 90,-17-3-90,-2 1 89,-9 10-179,-9 20-180,-11 2 180,-10 7-630,-10-9-809,10 9-5397,2-16 6656,17 14 0,2-16 0,9 9 0</inkml:trace>
  <inkml:trace contextRef="#ctx0" brushRef="#br0" timeOffset="15223">6213 11190 14549,'-20'0'2248,"1"0"-1168,-1 0 359,0 0-450,1 9-899,-1 2 180,1 9-270,-1-10 0,9 8 270,2-16-270,27 7 180,-5-9-270,15-9 90,-17 7 90,-2-15-270,-9 6 360,0 0 0,-18 2-360,-4 9 270,-17 0-270,9 0 90,2 0 90,17 0-180,2 9 270,9-7-180,0 7 180,9-9 180,2 0-540,0 0 540,6-9-270,-15 7 0,7-7 0,-9 9-270,0 0 360,9 0-90,-7 0-540,15 9 1,-6 2-181,9 0-89,-1-3-2070,1-8 2879,-9-8 0,-3 5 0,-8-5 0</inkml:trace>
  <inkml:trace contextRef="#ctx0" brushRef="#br2" timeOffset="20897">11759 11034 10321,'11'0'5127,"-2"0"-3598,-9 0 810,0 0-2249,0 8-90,0 21-90,-9 3-90,-2-1 270,0 4 0,11-31-180,20 13 360,11-17-360,8-17 270,-9 4 180,-1-24-450,-19 15 270,-1-6-180,-9 26 0,-9-5 179,-10 16-538,-3-1 269,-6 3 0,8 0 90,9-2 180,2 0-720,9-7-1259,9 7-5937,2-9 7736,9-9 0,-9 7 0,-3-7 0</inkml:trace>
  <inkml:trace contextRef="#ctx0" brushRef="#br2" timeOffset="21496">12543 11132 13649,'-28'-11'4947,"6"-7"-4317,2 25-180,3-22-270,15 38 179,-16-18-628,16 23 628,-6-8-179,25-9-180,5-3 180,8-16-270,-1-12 360,-18-10 0,-3-1-360,-8 3 90,0 26-90,-9-5 90,-10 16 0,-3-9-270,-6 8 270,8-5-90,9 14 90,11-15-90,11 7-1169,9-9-360,-1 0-4767,1-9 6386,-9 7 0,-2-7 0,-9 9 0</inkml:trace>
  <inkml:trace contextRef="#ctx0" brushRef="#br2" timeOffset="22060">12994 11112 21655,'-20'9'-90,"1"2"180,-1-1-360,9 8 450,11-16-180,20 7 0,11-9 180,-1-9-450,-2-2 630,-17-8-271,-2-1-89,-9 0 90,0 10-359,0 10 359,-18 2-180,5 6-180,-15 1-270,8-7-1979,9 7-3687,20-9 6206,22 0 0,-7 0 0,2 0 0</inkml:trace>
  <inkml:trace contextRef="#ctx0" brushRef="#br2" timeOffset="22494">13425 11073 17157,'-19'0'3688,"-10"8"-3418,7 12-450,-6 2 270,17 15-270,11-7-90,20-8 180,28-4-359,4-18 494,-18-7 0,0-4-135,16-11 269,-20-8 181,-12 2-360,-18 8 360,0 9-90,-9 11 0,-11 2-90,-10 24-540,-10-4 180,10 0-2519,10-5-7132,29-17 9568,22 0 0,-7 0 0,2 0 0</inkml:trace>
  <inkml:trace contextRef="#ctx0" brushRef="#br2" timeOffset="22877">13994 11132 20305,'-18'10'2069,"-4"-1"-1709,-8-9-720,1 0 360,10 9 0,-1-7-180,9 16-269,20-16-181,13 6 540,17-8 180,0 0-180,-8-8 360,-3-3-90,-17-9 269,-2 9 181,-9 11-720,-18 2 270,-4 7-540,-8-9 90,2-9-1529,17 7-3957,11-6 5756,20 8 0,-7 0 0,4 0 0</inkml:trace>
  <inkml:trace contextRef="#ctx0" brushRef="#br2" timeOffset="23252">14346 11151 22284,'-8'11'270,"-3"-11"-450,0 15 180,2-10 90,27 23-719,3-8 539,6-14 0,3-1-90,22 3 135,-18-6 0,0-4 315,16-15-540,-11 4 630,-19-16-181,-12 10 1,-8 8 270,0 2-540,-17 9 270,-5 0-180,-9 0-1709,3 0-2519,9-9 4228,8 7 0,2-6 0,9 8 0</inkml:trace>
  <inkml:trace contextRef="#ctx0" brushRef="#br2" timeOffset="23585">14973 11132 18237,'-8'13'2428,"6"11"-2338,-16-31 270,7 16 360,-8 8-541,-10-4 91,8 16-90,1-10-90,11 1 0,27-9-630,12-3 450,12-16 270,-3-12-450,-11-10 630,-17-1-360,-2 3 0,-9 8 90,-9 18-2608,-11-5-7313,-10 16 9185,-1-9 1,12 0-1,10 0 1</inkml:trace>
  <inkml:trace contextRef="#ctx0" brushRef="#br0" timeOffset="40026">4233 10034 11580,'29'-28'990,"1"-11"-900,-6 15 0,0-2-45,-3-11 0,0-3-1106,3 1 0,0-2 1061,-4-7 0,-1-2 30,-6 14 0,1 1 0,-2-1 15,-1-14 0,0 0 225,3 0 0,-2 2 616,-11 12 0,0 2-796,8-14 614,-9 29-344,0 36-90,0 16 0,0 3 0,0 4-682,-1-4 1,2 0 501,6 8 0,3-1 390,-5-11 1,3-3-481,9-3 0,3-4 496,11-3-766,17-19 180,-7-19 135,-17 1 0,0-3-90,-4 1 0,-1-2 45,-3-3 0,-1 2 549,4 2-369,-10 21 170,-9 30-395,3-2 1,2 3 44,4 4 0,2 0-764,3-4 0,3-2-1935,1-2 1,3-6 2698,27-1 0,-24-11 0,2-9 0</inkml:trace>
  <inkml:trace contextRef="#ctx0" brushRef="#br0" timeOffset="40231">5311 9662 14549,'29'19'1889,"1"10"-1755,-6-14 1,0 0-1034,18 16-1080,-14-12 0,0-1 1979,14 3 0,-12-1 0,-13-11 0</inkml:trace>
  <inkml:trace contextRef="#ctx0" brushRef="#br0" timeOffset="40381">5566 9662 15538,'-34'13'809,"0"0"1,3 5 0,1 5-675,-9 14 0,2 5-2787,6 1 1,1 3 2651,-1 0 0,3-3 0,12-15 0,2-4 0,-3 11 0</inkml:trace>
  <inkml:trace contextRef="#ctx0" brushRef="#br3" timeOffset="45635">13033 9956 11311,'-19'24'5217,"8"17"-4768,-7-54 1,16 28 90,-7-23-360,9 8 179,0 8-89,0-6 0,0 7 0,9-9-360,11-9 180,19-10 0,-10 1 0,1-3-180,1-7 0,-1-3 0,4-3 0,-1-2-591,-2-2 1,-3-2 770,-2 1 0,-2-1-368,2 1 1,-4 0 277,-10 8 0,-2 1 90,7-18-270,-17 28 180,0 20 450,0 37-450,-9 16 180,5-15 0,-3 2-225,-2-5 0,-1 0 135,3 0 0,3-3 180,4 10 474,28-14-1104,14-19 180,-13-15 1,1-6 359,-4-6 1,-2-3-226,2 1 0,-4-3 0,-11-10 0,-1 0 225,17 1-90,-25 3 90,6 21-90,-8 34-90,0 6-90,0-3 0,0 1-1664,-1 0 0,2-1 1754,17 12 0,-14-12 0,14-21 0</inkml:trace>
  <inkml:trace contextRef="#ctx0" brushRef="#br3" timeOffset="46052">13974 9936 14639,'0'28'4137,"0"-6"-4047,0 7 270,17-10-90,-4-8-540,25-11 180,-17-20-90,16-10 270,-15-9 90,-2 8-540,-12 3 540,-8 17 180,0 11-180,0 37 134,1-8 1,-2 3-90,-7 11 0,-1 3 90,3 3 0,-1 0-135,-11-3 0,-1-3-379,9-2 0,-2-3 334,-9-7 0,-4-3-405,6-7 0,-3-3-674,-10-6 0,-4-5-3059,2-1 0,-2-3 4003,-4-2 0,2-2 0,-6 1 0,10 0 0</inkml:trace>
  <inkml:trace contextRef="#ctx0" brushRef="#br1" timeOffset="56785">20775 11034 11940,'30'0'2429,"7"0"-1890,3 0-494,-12 0 0,2 0 135,8-4 0,3-1-2841,10-1 0,5 1 2991,-12 1 0,2 1 0,1-1-263,-7 0 0,2-1 1,1 1-1,0 0-311,5 1 0,0 0 1,2 1-1,0-1 266,3-2 1,1 0 0,0 0-1,1 0 0,-1 2 1,0 0-1,1 1 1,-1-1-23,-9 1 0,0 0 0,0 0 0,0 1 0,0 0 22,7 0 1,0 1-1,-1 0 1,0 1-46,1-1 1,-1 0-1,0 0 1,0 0 134,0 0 1,0 0-1,1 0 1,-1 0-46,0 0 1,1 0-1,-1 0 1,2 0-68,-9 0 0,1 0 0,0 0 0,0 0 0,0 0 36,2 0 0,-1 0 0,1 0 0,1 0 0,-1 0-36,4 0 0,-1-1 0,1 1 0,1 0 0,-1 1-84,2 0 1,0 0 0,0 1 0,0 0 0,1 0 83,-7 0 0,0 0 0,0 0 0,1 0 0,-1-1 0,0 1-133,8 0 0,1 0 1,-1 0-1,0 1 1,1-1 162,-8 1 0,1 0 0,0 0 0,0 0 0,-1 0 0,0 0-63,7-1 1,-1 0-1,-1 0 1,0 0-1,0 0 51,0 0 0,0 0 0,0 0 0,0 1 0,-1-1 138,-3 2 1,0 0-1,0 0 1,-1-1 0,1 0-211,-4-2 0,1-1 0,-1 0 0,0 0 0,0 1 99,9 1 0,1 0 0,-2 1 0,0-1-68,-3-2 1,0 0-1,-2 0 1,0 0 22,-3-1 0,-1 1 0,0 0 0,0 1 120,12 1 0,-1 2 0,-1-2 106,-7-1 1,-1 0 0,0 0-137,2 1 0,1 2 0,-2-2 0,-4-1 0,0-2 0,0 1-78,2 3 0,1 0 0,0 0 48,-1-2 0,1-1 0,0 1-30,2 4 0,1 2 0,0-1-30,0-5 0,0-2 0,1 3 60,2 3 0,0 1 0,1 0-90,-1-2 0,0 0 0,1-1 90,2 0 0,0 1 0,0 0-60,-2 1 0,0 2 0,0-2 186,-10-2 1,1 0-1,0-1 1,-1 1-187,11 3 0,-2 2 0,1-2 0,2-2 0,1-1 0,-1 1 29,-2 1 1,-1 1 0,0 0 30,-3 0 0,1 1 0,-1 0 82,0 0 1,-1 0-1,1 1-22,-3 1 0,-1 1 0,1-1-150,0-2 0,0-1 0,-1 0 194,-5 1 0,0-1 0,0 1-134,-1 0 0,0 0 0,-2-1 335,5-1 1,-4 1-321,-2 3 0,-4-1 811,7-6-1755,-11 7-1474,-17-9 2373,-2 0 0,-9 0 0,0 0 0</inkml:trace>
  <inkml:trace contextRef="#ctx0" brushRef="#br1" timeOffset="59890">20520 10210 14998,'9'11'1709,"2"-2"-1169,8-9 90,10 0-540,1 0 449,9 0-359,0 0-90,9-9-342,-19 5 1,1-3 161,5-10 0,0-3 225,4 5 0,0-2-135,1-6 0,-1-2 45,-4 1 0,-1 0 45,5-5 0,-1-1-90,-8 1 0,1-3 60,-4 5 0,2-2 0,0 0-181,6-6 1,1-2 150,-5 6 0,2-1 0,-1 0-520,-2 2 1,0 0 0,0 0 429,-1-2 0,1-1 1,0 0 118,4-2 1,2-1 0,-2 1 0,-3 1 0,-1 1 0,1-1-30,6-4 0,3-1 0,-2 1-376,-1 2 1,-1 0-1,0-1 316,1-2 0,-1 0 0,0 0 30,3 0 0,0 0 0,-1-1 90,-4-1 0,-2-2 0,2 1-158,-6 10 1,1 0 0,1 0-1,-2-1 113,0 0 0,-1-2 0,0 1 0,0-1-45,2-1 0,0-1 0,1 0 0,0 1-426,-1 1 0,1 1 0,-1-1 1,0 0 470,1-3 0,-1-1 0,1-1 0,-1 2-135,-2 3 0,0 0 0,0 0 0,1 1-107,0-1 1,2 1 0,-1 0-1,-1 0 219,-2 0 1,-2-1 0,1 1-1,0 2-52,10-9 0,2 2 0,-2-1 90,-2-2 0,0-1 0,-1 1-189,-2 5 1,0 1-1,-1 1 219,1-1 0,-1 0 0,-1 1 230,-4 2 0,-1 0 0,0 1-350,2-1 0,1 0 0,-1 1 75,6-13 0,-1 1-90,4 4 0,0 1 45,-9 0 0,0 2 90,3 11 0,0 0-180,-7-7 0,0 0 90,2 12 0,1 1-90,16-19 180,-1 2 0,0 15-360,0-15 450,0 7-225,-15 14 0,0 1 45,1 0 0,0 2 45,5 2 0,-1 2-315,21-10 270,-2-1 180,0 9-270,-7-6 135,-13 11 0,1 1-315,21-15 360,0 9-45,-21 6 0,-1 2-225,13 3 270,-13 0 0,1 0-270,21 0 180,-21 0 0,1 0 135,0-1 0,-1 2-495,21 7 450,-22-7 0,0 0-90,22 17-45,-20-13 0,-1 1 315,21 13-450,-21-9 0,-1 0 450,22 10-270,-25-7 0,0 2-90,4-1 0,-1 2 270,-3 3 0,0 2-315,0-2 0,0 1 965,3-1 1,1 1-741,-4-1 0,0 1-135,-1 0 0,2-1 884,2 1 1,0 0-930,-7-1 0,0 1 180,3-1 0,0 1 0,15 19-180,0 0 360,0 1-270,-23-17 0,-1 1 89,4 1 1,-1 1 0,-7 3 0,-1 0-135,8 1 0,1-1 90,1 0 0,0 1-45,0 3 0,1 1 0,7 1 0,1 0 135,-4 4 0,0 0-270,4 5 0,1 0 528,-1-4 1,0 0-349,-3 3 0,-2 1-45,5 0 0,-1-1 90,-2-3 0,-2 1-225,1 7 0,0 0 225,4-8 0,-1 0-90,-7 8 0,-1 0-45,8-3 0,1-1 135,-4 1 0,0 0-150,-6-13 0,1 0 0,0 0 105,9 8 0,1 0 45,-1 4 0,0-1-180,1-3 0,-1-1 135,1 0 0,-1 0-90,1 0 0,-1 0 90,-4 1 0,0-1 0,3-4 0,0-1-225,-3 0 0,0 0 315,9 0 0,0-1-135,-3-2 0,-1-1 0,3 9 0,2-1 90,-1-8 0,-1 1-270,-2 7 0,-1 0 424,3-7 0,2-1-289,-1 3 0,-1 1 45,-3 0 0,1 0-310,3-4 0,-1 1 175,-3 2 0,-1 1 225,1 0 0,-1 0-90,0-4 0,1 1 0,3 7 0,1 0 45,1-3 0,0 0-135,0-1 0,0 1 180,2 4 0,2-1-397,0-3 1,0-1 261,1 1 0,1 0 45,-12-9 0,0 0 0,0-2-45,15 7 0,-1-1 90,-2 8 0,-1 0 45,3-7 0,1-1-225,0 4 0,-1 0 225,-3 0 0,1-1-90,-10-12 0,2-2 0,-2 2 30,-1 4 0,0 2 0,0-2 60,2-4 0,1-2 0,0 2-251,0 3 1,-1 2-1,1 0 251,-1-3 0,1 0 0,0 0-60,-1 0 0,1 1 0,0-1 0,-1 3 0,1 0 0,0-2 90,-1-2 0,1-2 0,0-1-483,-1 1 0,1 0 1,0-1 542,16 6 0,0-2-225,-5-3 0,1-1 397,-1-4 1,-1 1-353,-8 3 0,0-1-90,-1-7 0,-1 0 842,8 8-1652,-4-1-742,-26-16-8189,-2 6 9575,-9-8 0,0 0 0,0 0 0</inkml:trace>
  <inkml:trace contextRef="#ctx0" brushRef="#br1" timeOffset="60922">23871 4958 18686,'40'-13'360,"-1"0"0,4 2 0,1-2-360,1-14 0,-1-3-135,1 9 0,0 1-1143,-5-4 1,-2 0-1467,-7 4 1,-3 1 2743,2-12 0,-12 12 0,-19 10 0</inkml:trace>
  <inkml:trace contextRef="#ctx0" brushRef="#br1" timeOffset="61122">24067 4409 17247,'-19'50'1754,"12"-14"0,3 2-1664,-1 2 0,1 1-1456,3 8 1,2 2 645,-1 3 1,0-1-1755,0-3 1,0-2 2554,0-6 0,0-4 0,0 12 0,0-23 0</inkml:trace>
  <inkml:trace contextRef="#ctx0" brushRef="#br1" timeOffset="61739">25243 4762 15268,'0'-22'5217,"-9"-13"-4317,7 22-361,-24-15-539,13 17 0,-33 2-89,14 9 178,4 7 1,-1 4-45,3 2 0,2 4-135,2 8 0,2 0 90,-16 17 0,25-5-179,20-26-541,21-3 135,-2-21 1,3-8 404,4 1 0,0-4 60,-11-2 0,-1-5 0,-1 1-421,9-10 1,-3-1 585,-6-6 0,-5-1-225,-1 7 0,-3 1 495,-7-4 0,-2 1-167,1 7 1,-1 2 121,-4-16 450,0 22-361,0 36 181,0 32-495,1-3 0,-2 4-90,-3 0 0,-1 1-180,3 6 0,2 0-809,3-12 0,3-3-2115,16 17-224,0-33 0,4-5 3614,24-4 0,-18-8 1,-5 0-1</inkml:trace>
  <inkml:trace contextRef="#ctx0" brushRef="#br1" timeOffset="61842">25576 4546 13379,'11'-19'6207,"-2"8"-5757,-9 2-720,0 27-2968,0-5 3238,9 15 0,-7-17 0,7-2 0</inkml:trace>
  <inkml:trace contextRef="#ctx0" brushRef="#br1" timeOffset="61981">25812 4272 19946,'-20'-17'-2519,"9"12"2519,2-12 0,9 17 0,0 0 0</inkml:trace>
  <inkml:trace contextRef="#ctx0" brushRef="#br1" timeOffset="62248">26047 4311 21115,'-9'31'1349,"-2"-12"-1619,-8-10-1169,8 0-1079,2 2-361,18 17 1530,10-6 1439,12-3 2339,-9 7-91,-5-12-359,-17 14-900,0-9-989,0 1 0,0 8-1619,-9-6-4947,-2-2 6476,-8-20 0,8-2 0,2-7 0</inkml:trace>
  <inkml:trace contextRef="#ctx0" brushRef="#br1" timeOffset="62406">26125 4409 19316,'24'-15'270,"0"0"0,5-4 0,1 1-1080,4 2 0,2 1-1978,3-4 0,0-1 2788,-3 0 0,-2 1 0,7-3 0,-15 5 0</inkml:trace>
  <inkml:trace contextRef="#ctx0" brushRef="#br1" timeOffset="62631">26556 3821 19676,'-19'37'4227,"-1"5"-4002,9-10 0,2 3-180,4 4 0,0 1-609,-5-4 1,2-1 203,7 4 0,0-1-960,-3-8 1,-1-2-2010,5 23-5859,9-21 9188,11-13 0,-7-17 0,4 0 0</inkml:trace>
  <inkml:trace contextRef="#ctx0" brushRef="#br1" timeOffset="62914">26635 4252 23004,'-9'31'719,"7"-11"-449,-7-12-989,27-8-900,21-17 944,-10 7 0,3-2-45,11-11 1,1-2 629,-8 5 0,0-1 135,3-4 0,-2 2 1484,13 1 360,-19 5-719,-14 25-1,-17 3-539,0 18-720,0 10 180,-9-15-630,7 2-1259,2-26-1979,20 0-4317,10 0 8095,18-9 0,-24 7 0,2-7 0</inkml:trace>
  <inkml:trace contextRef="#ctx0" brushRef="#br1" timeOffset="63006">27282 4154 15898,'0'-39'-1979,"-1"0"1979,1-9 0,0 24 0,0-2 0</inkml:trace>
  <inkml:trace contextRef="#ctx0" brushRef="#br1" timeOffset="63706">27497 3508 18506,'-20'0'3418,"1"0"-3238,8 8 0,2 12-360,18 11 270,2 8-90,0 9 90,-2-20 0,-1 2 107,-6 5 0,-2 0-107,5 0 0,-1 0 45,-3-5 1,-2-1-46,1 18 0,0-25 0,0-4-810,9-18 270,19-9 677,5-11-362,-5 10 0,1-1 45,3-18 818,5 18-8,-26 3-91,-2 25-359,-9 22 0,-9 5-180,-2-5 90,0-4 90,-6-39-900,15 27-270,-16-38-1078,16 22-271,2-25 360,28-10 1574,-8 8 0,2-1 315,11-9 0,1 1 306,-3 3 1,-1 2 503,0 3 0,-1 3 809,10-2-630,-19 11 0,-12 9-629,-8 26-180,-8-2 90,-3 7 286,0-5-286,11-15-630,26-4 0,11-3 45,-8-3 1,1-2-76,6-3 0,5-2 0,-5-4 210,2-8 1,-4-3-173,6-3 1,-3-2 261,-11 1 0,-3 0 540,8-14 179,-14 19-269,-17 11-180,0 35-360,-9-10 270,7 29-377,-6-23-2141,8-2-4138,17-12 6566,5-8 0,0 0 0,-5 0 0</inkml:trace>
  <inkml:trace contextRef="#ctx0" brushRef="#br1" timeOffset="63872">28555 3704 21025,'18'-22'1709,"4"-4"-1709,26 6-270,-24 5 0,2 0-854,3 0 0,1-1-496,0-2 1,-2-1-8212,14-11 9747,-5-9 1,-26 17 0,-3 4 0</inkml:trace>
  <inkml:trace contextRef="#ctx0" brushRef="#br1" timeOffset="64057">28967 3233 23634,'-28'29'1259,"12"-7"0,1 3-1304,-4 5 0,-1 1 90,0 8 0,1 1-776,2-5 0,3 0-259,3-1 1,3-1-532,1-3 1,5-1-4417,19 12 5991,14-12 1,-7-21 0,2-8 0</inkml:trace>
  <inkml:trace contextRef="#ctx0" brushRef="#br1" timeOffset="64181">29183 3508 20215,'-20'30'-1888,"0"7"-7943,1-24 9477,8 13 1,2-23 0,9 5 0</inkml:trace>
  <inkml:trace contextRef="#ctx0" brushRef="#br1" timeOffset="64331">29183 3508 15286,'29'-36'629,"0"1"1,0-1 0,-1 3-1,-1 0 1,-12 10-92,-16 12-2697,1 2-3762,9 9 5921,11 9 0,-7-7 0,4 7 0</inkml:trace>
  <inkml:trace contextRef="#ctx0" brushRef="#br1" timeOffset="64756">29477 3331 20036,'-18'42'629,"5"-5"-539,-15-35-450,17 13-989,20-21-540,21 14-449,20-16 2023,-16 2 0,0 1 1215,18-6 1888,-4 2-359,-20 9-990,-17 0-90,-2 0-989,-9 9-180,0 2 629,0 0-899,8-3 270,12-8-360,19-8 45,-10-2 0,1 0 135,9 0 0,1-2-135,0-7 0,0 1-53,0 11 1,-1 1 277,-9-3 0,-2 1 0,12 8 90,-12 0-270,-17 0 180,6 0 90,-6 8-720,0-5-1243,6 5-4604,-6-8 6387,9 0 0,-9 0 0,-3 0 0</inkml:trace>
  <inkml:trace contextRef="#ctx0" brushRef="#br1" timeOffset="64956">29810 2802 21205,'-20'0'2069,"0"-9"-5038,10 7 2969,1-6 0,9 8 0,0 0 0</inkml:trace>
  <inkml:trace contextRef="#ctx0" brushRef="#br1" timeOffset="74277">28340 9662 19586,'5'35'359,"1"-1"1,-1 8 0,-2 1-315,-2-3 0,-2 1-15,-1-4 0,-1 2 0,0 0-876,0-2 1,0 0-1,-2 0 756,-4 5 0,-1 1 0,0-1 180,0 12 0,-1 0-60,1-15 0,0 0 0,1-1-30,-1 8 0,1-1-39,-1 3 1,0 0-7,1-3 0,-1-3 283,-1-10 1,2-1-194,3 12 0,1-3-45,-4 4 45,9-15 0,0-2-225,0 4 1605,0-3-1155,0-17 408,0-2-1128,9-44 304,2 0-169,2-5 1,2-5-136,1 2 0,-1-3-313,-5 8 1,0-1-1,0-2 703,3-4 0,0-1 0,-2 0 30,-2 0 0,-3 0 0,1-1 60,2-5 0,1 0 0,0 1-120,-3 7 0,-1 1 1,0 0-168,-2 0 1,0 0 0,-1 2 256,2-9 0,-1 2-178,-4 8 1,0 2 177,0 7 0,0 3-270,0-2 540,0 12 1784,0 18-1514,0 18 179,0 29-494,0-9 0,0 5-329,0-6 0,0 3 1,0 1 163,-2 6 0,-1 2 0,-1 0-150,-2 1 0,0 0 0,-2 1-248,1-10 1,0 1 0,-1-1-1,0 0-1071,-2 9 0,-1-1 0,1 0 1409,0 2 0,0-1 0,2-5 0,2-5 0,1-4 0,1-5 0,-1-1 0</inkml:trace>
  <inkml:trace contextRef="#ctx0" brushRef="#br1" timeOffset="85693">14307 13503 18596,'-11'37'1619,"3"13"-1484,7-12 0,2 3-90,-1 7 0,0 2-1026,0 4 0,-1 0 936,-3-7 0,0-2-47,3 3 0,0-2-1797,-8 6-1419,8-22 0,2-4 3308,-1-4 0,0-4 0,0-18 0</inkml:trace>
  <inkml:trace contextRef="#ctx0" brushRef="#br1" timeOffset="85868">14307 13895 19586,'29'-9'3598,"19"-2"-3508,-19-2 0,3-2-1194,10 4 0,3 0 519,0-7 0,-1-1-936,-3 8 0,-1 1-2122,-1-4 0,-2-1 3772,4-4 1,-13 8-1,-19 2 1</inkml:trace>
  <inkml:trace contextRef="#ctx0" brushRef="#br1" timeOffset="86076">14797 13464 20395,'-20'6'4048,"1"7"-4093,12 13 0,3 5 180,-1 3 0,1 2-180,4 16 0,0 2-1762,-4-11 0,0-1 548,3-2 0,2 3 0,-4-6-3657,-5-8 1,-1-1 4375,8 11 0,0-4 0,-8-13 1,9-5-1</inkml:trace>
  <inkml:trace contextRef="#ctx0" brushRef="#br1" timeOffset="86353">14954 14052 19316,'0'30'899,"0"7"-1078,0-15 89,17 6-450,-4-17 720,16-2-90,-1-18 90,-6-10 719,-3-20-449,-10-3-225,-8 14 0,-2 0 44,1-14-538,-9 12-1350,-10 12-7196,-12 18 8815,1 9 0,10-7 0,11 7 0</inkml:trace>
  <inkml:trace contextRef="#ctx0" brushRef="#br1" timeOffset="86611">15718 13679 22374,'-9'3'-1259,"7"3"-7376,-6-15 8635,8 9 0,0 0 0,0 0 0</inkml:trace>
  <inkml:trace contextRef="#ctx0" brushRef="#br1" timeOffset="86752">15757 13934 23274,'-19'13'-6117,"8"3"6117,11-25 0,2 9 0,7 0 0</inkml:trace>
  <inkml:trace contextRef="#ctx0" brushRef="#br1" timeOffset="87485">16600 14111 19946,'-19'2'2068,"8"4"-1618,19-23-810,14-3 225,-3-2 1,2-4-181,3-3 0,-1-3 45,-1-6 0,-2-2 315,5-3 0,-2-1-671,-6 0 0,-4-1 761,-2 0 0,-2 0 91,-4 5 0,-2 2 314,-3-12 0,0 22-90,0 28 89,0 37 91,0 15-630,0-14 0,0 2 90,-1-4 0,2-2-90,17 16 584,4-22-1483,26-28-451,-7-37 1080,-16 13 1,-2-4 331,-2-10 1,-3-2-108,-2 4 0,-1 2 180,-1 4 0,0 1 315,5-19 809,-8 27-629,-2 21-540,-9 30-46,0-2 1,0 3-855,-1-1 1,2 1-2789,2 3 0,3-1 3598,13 9 0,-6-14 0,5-19 0</inkml:trace>
  <inkml:trace contextRef="#ctx0" brushRef="#br1" timeOffset="88544">17462 13719 20755,'20'8'1529,"9"3"-1169,1 18-450,9-8 90,0 8-540,-8-10-1888,-3-8-1980,-8 7 4408,-9-16 0,-3 6 0,-8-8 0</inkml:trace>
  <inkml:trace contextRef="#ctx0" brushRef="#br1" timeOffset="88721">17796 13660 22194,'-29'9'1440,"-1"19"-1351,-9 4-1469,22-4 1,3 1-2084,-1-3 0,2-2 3540,-7 18 0,9-14 1,3-19-1</inkml:trace>
  <inkml:trace contextRef="#ctx0" brushRef="#br1" timeOffset="88944">18188 13385 21655,'39'11'-4408,"0"-2"4408,0-9 0,-17 0 0,-4 0 0</inkml:trace>
  <inkml:trace contextRef="#ctx0" brushRef="#br1" timeOffset="89111">18364 13581 23993,'37'-19'-1439,"13"-1"-1664,-19 10 0,-1 1 3103,1-1 0,-3 0 0,3-1 0,-14 2 0</inkml:trace>
  <inkml:trace contextRef="#ctx0" brushRef="#br1" timeOffset="89977">18834 13954 22194,'15'-34'210,"-1"0"0,0 0 0,2-1-435,8-8 0,0-1 225,-2-5 0,-2 0-971,-7 13 0,0-1 1,0 1 1000,0-1 0,0 1 0,-2 0 104,-4-14 1,-1 2 137,3 11 0,-1 4-452,-8-15 1057,0 29-428,0 27 271,0 40-495,-4-13 0,-1 2 0,0 3 0,0 1-225,-1 2 0,1-1 0,-4 10-90,18-4 285,10-29-1904,21-27 269,1-14 1189,-12-4 1,-1-5 160,-7 5 0,-1 0 225,0-3 0,-1-1 359,-3 5 1,-4 2 1214,-1 2-1169,-2 12-180,-9 28-450,0 21-1979,0 10-7762,9 0 9680,10-2 0,-6-27 1,5-3-1</inkml:trace>
  <inkml:trace contextRef="#ctx0" brushRef="#br1" timeOffset="90302">19638 13562 19766,'0'30'1889,"9"-1"-3149,2-18-89,17-3 809,2-16 450,1-12 270,-3-11 450,-8-8 629,-1 9-449,-8 10-181,-2 11 91,-9 27-630,0 21 315,0-10 0,0 3-136,-3 15 1,-3 2-135,-2-8 0,-3 1-359,-1-7 1,-1 1 0,-2-3 88,-8 4 0,-4-2-632,-5 5 1,-3-4-2472,-3-12 0,-3-6 3238,-4-2 0,1-4 0,-11-3 0,12-9 0</inkml:trace>
  <inkml:trace contextRef="#ctx0" brushRef="#br1" timeOffset="93993">14425 14953 16618,'0'30'509,"0"-1"1,-5 0 0,1 1-420,3 12 0,0 1-1,-7-6 1,-2 0-225,4 6 1,1 1-333,1 0 1,-2-3 196,-4-13 0,2-2-1230,7 9 1,0-4-7136,-8-9 8677,9 4 0,0-24 1,0 6-1</inkml:trace>
  <inkml:trace contextRef="#ctx0" brushRef="#br1" timeOffset="94168">14346 15287 18776,'48'-11'450,"-19"6"0,1 1-675,0 4 0,1 0-1079,7-3 0,0-3-2654,-2-3 0,-2-1 3958,-2-1 0,-3 0 0,10-9 0,-21 12 0</inkml:trace>
  <inkml:trace contextRef="#ctx0" brushRef="#br1" timeOffset="94361">14895 14934 21475,'0'28'329,"0"0"1,0 6 0,0 2-330,1 12 0,-2 2-1430,-3 0 1,-1 0-11,1 4 1,-3-1-2429,-2-12 1,-1-2 3971,0 2 1,0-5-1,-1-4 1,3-6-1</inkml:trace>
  <inkml:trace contextRef="#ctx0" brushRef="#br1" timeOffset="94768">15130 15247 13379,'11'40'5127,"-2"7"-4542,-8-18 0,-2 1-136,-3 4 1,-1 2-180,0 3 0,-1 0-180,-3 1 0,-1-1-90,0-3 0,0-3 90,-10 17-360,1-30 90,8-13-180,11-42 0,20-15 405,-2 11 0,3-3-270,-1-7 1,1 0 269,4 8 0,-2 2-9,-8 3 0,1 4 503,21 2 181,-24 30-630,13 39 135,-20-10 0,-1 3-91,5 6 1,-1 2-225,-3 0 1,-1-1 89,0-4 0,-1-1-855,-4-3 0,0-3-3282,0 3 4209,0-14 0,0-17 0,0 0 0</inkml:trace>
  <inkml:trace contextRef="#ctx0" brushRef="#br1" timeOffset="94918">15189 15678 20485,'37'-10'-9831,"13"1"9782,-19 4 1,-1 1-1,12 2 1,-16-7-1</inkml:trace>
  <inkml:trace contextRef="#ctx0" brushRef="#br1" timeOffset="95485">16091 15110 18416,'-9'11'1530,"-2"-11"-2340,0-2-3058,2-7 3868,9 9 0,0 0 0,0 0 0</inkml:trace>
  <inkml:trace contextRef="#ctx0" brushRef="#br1" timeOffset="95643">16071 15345 19496,'-9'33'2159,"-2"-16"-3329,0-19-4227,12-6 5397,9-1 0,1 7 0,-2-7 0</inkml:trace>
  <inkml:trace contextRef="#ctx0" brushRef="#br1" timeOffset="96772">17012 15443 19676,'39'-17'314,"-15"4"1,0-5-450,1-9 1,0-4 223,5-3 1,-1-2-135,-3-10 1,-2-4-145,1 1 1,-2-2 248,-9 15 0,0-1 0,-3 1-612,0-14 1,0 2 731,3 8 0,-2 2 45,-11 7 0,0 3 263,8-3 232,-9 23-630,0 36 135,-1 0 0,2 3-1,2 8 1,2 2-315,0 0 0,1-1-41,3 0 0,2-4 41,17 6 120,3-14-839,8-28 832,0-28-113,-8-14 45,-16 13 0,-2-1 135,-2-20 270,6 11 300,-15 20-31,7 19-449,-9 28-180,9 22 135,0-16 0,1 2-945,0-5 1,2-1-1350,6 0 1,1-4 2158,12 5 0,-9-12 0,-5-10 0</inkml:trace>
  <inkml:trace contextRef="#ctx0" brushRef="#br1" timeOffset="96939">18129 15051 19316,'17'20'2069,"5"8"-2069,17-6-1259,1 15-2789,-1-6 4048,0 8 0,-17-17 0,-5-5 0</inkml:trace>
  <inkml:trace contextRef="#ctx0" brushRef="#br1" timeOffset="97114">18423 15091 20575,'-30'4'1019,"1"0"1,-1 12 0,1 5-1110,-1 4 0,1 2-1366,-1 7 0,1 2-1063,4-1 1,0-2 2621,5-11 1,1-3 0,0 9 0,10-19 0</inkml:trace>
  <inkml:trace contextRef="#ctx0" brushRef="#br1" timeOffset="97372">18795 14895 17427,'20'-11'3508,"-1"2"-3238,19 9-270,-6-9 90,-4 4 0,1-1-450,21-4-1799,0-8-3777,-11 16 5936,-10-7 0,-19 9 0,-1 0 0</inkml:trace>
  <inkml:trace contextRef="#ctx0" brushRef="#br1" timeOffset="97531">18932 15091 23004,'38'-11'-810,"12"2"-1124,-20 5 1,1-1 1933,4-4 0,-3-1 0,1-3 0,-7-5 0</inkml:trace>
  <inkml:trace contextRef="#ctx0" brushRef="#br1" timeOffset="97756">19226 14601 20305,'-30'-9'3958,"10"33"-3418,3 8-450,11 5 0,1 5-135,-4 2 0,-2 1-405,2 8 0,-1 1-2227,0-8 0,0-1-2239,0-5 1,1-1 4722,3-4 1,1-5-1,-4-6 1,9 2-1</inkml:trace>
  <inkml:trace contextRef="#ctx0" brushRef="#br1" timeOffset="98664">19501 15384 17877,'-11'1'3418,"2"-1"-3238,35-18-180,-2-4 90,0-4 0,0-4-1090,1 0 1,-2-1 999,-2-12 0,0-1 0,3-1 0,0 0 0,-3-3 0,-3-2 135,-6 5 0,-3 1 90,2 4 0,-4 2 909,-7-12-685,0 21-89,0 21 270,0 34-270,0 24-226,-4-19 1,-1 1-45,0 3 0,-1-3-270,-5 8 775,20-21-2394,22-10 764,-7-19 1,2-6 179,4 1 1,-1-3 314,-3-9 1,-2-5 629,-4 3 0,-1 0 225,-4 3 0,-2 2 1484,7-7 89,-10 14-1348,-1 25 0,-9 21-540,0 12-270,0-12 0,0 1-3508,0 20 3778,18-11 0,-14-19 0,13-12 0</inkml:trace>
  <inkml:trace contextRef="#ctx0" brushRef="#br1" timeOffset="98973">20304 14953 19046,'9'31'3418,"-7"6"-3418,16-24-989,1 4-450,12-17 719,8-17 630,0-5 90,-8-17 810,-3 9 179,-8 10 180,-10 11-539,-1 35-90,-9 7-271,0 3 1,0 4-90,0-4 0,0 0-430,1 7 0,-2 1 430,-5 1 0,-5-3-225,-7-5 0,-4-2 45,-5 6 0,-7-6-810,-7-11 1,-5-6-1980,-2-2 1,-2-4 2788,-1-10 0,2-4 0,16 2 0,3-2 0,-14-7 0</inkml:trace>
  <inkml:trace contextRef="#ctx0" brushRef="#br1" timeOffset="100485">22088 9035 16797,'0'29'539,"0"0"1,0 1 0,0-1-495,0 4 0,0 2 135,0 7 0,0 3-1402,0 4 0,0 2 1282,0-13 0,-1 2 0,2 0 0,1 1 0,2 2 0,-1-1-120,-3-2 0,0 0 0,2 0 120,3 2 0,2 0 0,-2 0 30,-4-2 0,-1-1 0,1 0-180,8 15 0,0 0 225,-8 0 0,0-1-90,3-3 0,1-2 566,-5-3 0,0-1-476,0 5 0,0-2-135,0-7 0,0 1 349,0 7 0,0 0-349,-4-11 0,-1-3 0,0-3 0,-1-3 270,-5 18-540,2-24 270,9-3 777,0-10-2666,0-9-4391,9-26 6280,-7-7 0,7 1 0,-9 5 0</inkml:trace>
  <inkml:trace contextRef="#ctx0" brushRef="#br1" timeOffset="101244">21892 14699 21025,'39'0'359,"0"0"1,9-3 0,0-3-315,-2-3 0,0-2-1591,8 2 1,-1-3 106,-12-7 0,-2 1-3477,-3 6 1,-4 2 4909,-2-10 1,-13 11-1,-17 9 1</inkml:trace>
  <inkml:trace contextRef="#ctx0" brushRef="#br1" timeOffset="101435">22303 14365 19046,'-19'-19'4318,"8"25"-3779,-7 7-404,16 20 0,2 8-180,-8 4 0,-1 2-616,5-8 1,1 1 0,-1 1-240,-2-2 1,-1 1 0,0-2-1485,1 12 0,1-2 2427,0-6 0,2-5 1,3 4-1,0-15 1</inkml:trace>
  <inkml:trace contextRef="#ctx0" brushRef="#br1" timeOffset="101860">22499 14797 20755,'11'50'1484,"-6"-22"0,-1 0-1484,-4 14 180,0 6-1079,0-27-270,26-3-271,7-36 900,-8 1 1,0-5 449,0-3 0,-2-2-90,-3-2 0,-1-1 360,-3 5 0,-1 2 1079,4 1-89,-10 5-271,-9 43-359,0 7-180,0 17-270,2-20 0,5-3-90,12-4-360,12 4-1079,17-36 494,-23-4 1,0-2-1,5-5 1,-1-2-654,-3-7 1,-2-1 1012,-3 9 0,-3 1 675,1-17 90,-10 26 90,-9 2-630,0 27-1708,0-5-2070,9 15 4239,2-17 1,0-2 0,-3-9-1</inkml:trace>
  <inkml:trace contextRef="#ctx0" brushRef="#br1" timeOffset="102177">23244 14816 23454,'0'31'269,"0"-3"1,0-8-629,18-10 359,3-1-270,19-9 90,-1-17 270,-9-5-270,-10-8 360,-11-8-90,-9 8-360,-18 8-1349,-4 5-2069,-17 17 3688,0 0 0,17 0 0,5 0 0</inkml:trace>
  <inkml:trace contextRef="#ctx0" brushRef="#br1" timeOffset="102477">23812 14738 21295,'18'-42'-990,"4"5"-5036,17 18 6026,0 8 0,-17 2 0,-5 9 0</inkml:trace>
  <inkml:trace contextRef="#ctx0" brushRef="#br1" timeOffset="102827">24303 14561 21475,'-20'11'2159,"0"-2"-1800,-8 8-629,6-4 270,-6 16-539,8-18-1260,18-3-450,22-8-539,21 9 1708,9 2 1170,-10 9 2069,-12-1 0,-17 10-810,-3-8-360,-8 34-629,-17-29-360,7 3 0,-2-4-1169,-18-20-4588,10 19 5757,3-40 0,14 23 0,-5-16 0</inkml:trace>
  <inkml:trace contextRef="#ctx0" brushRef="#br1" timeOffset="102969">24518 14718 20575,'0'30'585,"0"-1"0,-9 4-4993,7 10 4408,-7-38 0,9 12 0,0-17 0</inkml:trace>
  <inkml:trace contextRef="#ctx0" brushRef="#br1" timeOffset="103127">24792 14346 20845,'-30'11'720,"2"-3"-4408,8-8 3688,9 18 0,2-14 0,9 14 0</inkml:trace>
  <inkml:trace contextRef="#ctx0" brushRef="#br1" timeOffset="104011">24871 14601 19046,'-9'30'4588,"-2"-19"-4229,0 4-179,-6-30 90,15 30-360,-24-21 270,12 14 0,-14 10-360,9-14 270,8 31-360,2-22 90,18 15 90,10-17-539,12-11 539,8-19-630,0-12 90,-19 9 1,0-4 224,-1-3 0,1 0 90,0-1 1,-1-1 404,1-7 0,-1-1 134,-3 9 1,-1-1 180,-4-3 0,-3 1 494,1-9-359,-9 14 809,0 19-1214,1 33 0,-2 13 225,-8 5-450,8 7 0,0 4-155,-5-17 1,3-2-26,9-3 0,6-1-522,1-4 1,4-4-738,25-3 269,6-19 990,-9-28 450,-9-5 225,-14 9 0,-3 0 1124,-3 3 306,-1 3-1655,-9 36 57,-9 3-506,7 10-1081,2-3-718,29-8 898,12-9-674,-12-9 0,1-4 1664,0-7 1,-1-2 1078,21-11 1710,-11-6-1170,-11 0 0,-17 6-270,-2 2 1,-9 20-361,-9 2-359,-11 7 0,-10 9-450,-1-5 179,12 24 181,10-15-899,18-3 89,19-19-450,14-28 540,-13 9 1,0-4 89,-3-9 0,-2-3-90,1 5 0,-2-1 450,-2-7 0,-2 0-508,-4 3 0,0 0 642,0-4 1,-2 0 295,-2 8 1,-2 1-251,-3 0 0,-1 3 899,3 5-179,-8 22-721,0 39-224,0-2 0,0 5-917,0 7 1,0 2 331,0-12 1,0 0-1,0 1-2518,0 15 0,0-1 3123,0-8 1,0-3 0,0 7-1,0-24 1</inkml:trace>
  <inkml:trace contextRef="#ctx0" brushRef="#br1" timeOffset="105185">16933 16894 15178,'11'11'3688,"7"-3"-3418,-7-8 90,17-8-180,2-12-180,-6 2 0,0-3 45,2-7 0,-1-3-135,4-7 0,0-2-636,-3-4 1,-2-2 815,2-2 0,-4-2-90,-6 5 0,-1 1 555,0 8 0,-2 2-105,-2-14-270,-2 29 360,-9 19-720,0 28 360,0 14-225,0-13 0,0 0 45,0 21 1561,17-19-2280,14-14 314,-8-30 0,4-9 45,7 3 1,-1-5 179,-1-13 0,-3-4 180,-3 1 0,-2 1 37,-3 3 1,-5 2 412,-5-7 269,-2 15-539,-9 69 0,-9 12-798,3-12 0,1 3 663,2 3 0,4-2-878,6-10 0,6-2-1326,5 1 0,5-5 2192,6-13 1,1-5 0,3 4-1,-7-17 1</inkml:trace>
  <inkml:trace contextRef="#ctx0" brushRef="#br1" timeOffset="105885">18070 16541 23813,'0'11'90,"0"-3"0,0 1-360,0 11 450,18 2-90,3 15-360,19-7-269,-1 9-1530,0-8-989,-9-3-6027,8-8 9085,-26-9 0,6-3 0,-18-8 0</inkml:trace>
  <inkml:trace contextRef="#ctx0" brushRef="#br1" timeOffset="106068">18344 16541 22194,'-19'26'1170,"-10"7"-1305,10-1 0,-1 3-675,0-4 1,-1-1-1530,-3 4 0,0 0 2339,3-8 0,3-2 0,-4 6 0,5-12 0</inkml:trace>
  <inkml:trace contextRef="#ctx0" brushRef="#br1" timeOffset="107827">18893 16404 14639,'-19'0'989,"-1"-9"-1169,9 7 360,2-7-180,9 9 4767,0 0-4857,18 9 180,4 10 0,4-8 0,4 0-135,0 4 0,1-2 90,4-2 0,0-2-45,-4 1 0,-3 0 90,11 1 270,-11 6-360,-17-15 180,-2 16-180,-18 1 0,-19 12 135,8-12 0,-2 1-558,-6 0 1,-3-1-298,1-3 1,2-2-5127,-14 15 5846,5-27 0,26 5 0,3-16 0</inkml:trace>
  <inkml:trace contextRef="#ctx0" brushRef="#br1" timeOffset="108427">19736 16913 20575,'9'-35'30,"-1"1"0,-2 0 0,2 0 15,10 1 0,1-1-135,-8-5 0,-1-1-691,5 0 0,-1 0 736,-8-4 0,-2 0 166,1 8 0,-1 3 238,-4-17-275,0 21 455,0 29-179,0 29-180,0-2 0,0 5 45,1 7 0,-2 2-405,-3 0 0,-1-1 315,3-5 0,2-3 45,9 7-243,22-19-747,19-29 495,-20-3 0,-1-6 30,-8-10 1,-1-3 329,5 1 0,-4-1-180,-14-3 1,-1 0 584,11-16-360,-17 20 90,0 13 0,0 34-450,0 13-720,-1-1 1,2 1-8842,16 22 9005,5-4 1,0-28 0,-5-11-1</inkml:trace>
  <inkml:trace contextRef="#ctx0" brushRef="#br1" timeOffset="108760">20442 16560 17427,'0'20'1439,"0"-9"-1529,17-2-90,5-9 0,17-9 180,-8-11 180,-3-10-270,-17-9 720,6-1-270,-15 19 180,7 3-271,-9 36-359,0 12 405,0 2 0,0 4 0,0 3 0,0 2-1,0 8 1,0 0-45,-4-3 0,-1-2-450,1-4 0,-3-2-654,-5-3 1,-4-3-2405,-2-9 0,-3-4 3238,-4-3 0,0-4 0,-8-3 0,7-9 0</inkml:trace>
  <inkml:trace contextRef="#ctx0" brushRef="#br1" timeOffset="109552">17070 18128 17337,'-10'0'1529,"18"-8"-1259,23-12-315,-3-2 0,3-4 180,0-3 0,-1-3-225,0-6 0,-1-2-740,-4-4 1,-3 1 964,-5 7 0,-3 0-140,-3-3 0,-3 2 275,1-13 210,-9 19 59,0 14-89,9 43-630,2 15 270,-2-7 0,1 2-90,3 0 0,3-2 0,2-7 0,3-4 180,20 5-990,7-19 720,-23-23 1,-2-7 44,-1 1 0,-2-4 76,1-13 0,-3-4 59,-2 1 0,-4 1 254,-6 8 0,-1 1-74,4-9 0,-10 39-540,1 39 45,0-10 0,0 3-1665,0 12 0,0 0 1890,5-12 0,-1-1 0,-2 17 0,7-31 0</inkml:trace>
  <inkml:trace contextRef="#ctx0" brushRef="#br1" timeOffset="109811">18051 17834 17247,'19'31'3958,"1"6"-3868,-1 2 0,10 2-476,-14-12 0,0-1-873,16 5-1218,-3 13-7354,-8-33 9708,-10 13 1,-1-24 0,-9 7-1</inkml:trace>
  <inkml:trace contextRef="#ctx0" brushRef="#br1" timeOffset="109969">18246 17972 19316,'-39'0'1709,"0"26"-1709,0 6-1424,18-4 0,3 3-1680,2-1 1,1-1 3176,-4-3 0,1-2 0,5 6 0,-4-12 0</inkml:trace>
  <inkml:trace contextRef="#ctx0" brushRef="#br1" timeOffset="111211">19579 18285 21025,'9'-40'30,"0"0"0,-4-7 0,3 0 15,10 7 0,1-1-1046,-7-7 1,-2-2 1090,0 5 0,-1 1 432,-3 4 0,-3 2-342,-3-12 680,0 21-590,0 29 0,0 37 270,0 16-882,0-15 1,0 2 431,0-5 0,0 0 436,-1-4 0,2-4-616,8 4-403,10-14-676,12-43 809,-7 8 0,0-5-265,-3-14 1,-1-5 534,5 2 0,-2 0 77,-7 0 1,-2 2 57,1 2 0,-1 4 764,5-1-89,-8 7-630,7 35 0,-16 28-90,6 7 45,-3-11 0,-1 1-765,-2 16-2788,16-2 3508,-7-18 0,0-10 0,-3-11 0</inkml:trace>
  <inkml:trace contextRef="#ctx0" brushRef="#br1" timeOffset="119072">18972 17697 15718,'-11'-22'2519,"2"5"-1260,9 26-270,-9-16 1,7 14-541,-7-7 91,1 2-90,-3 15-450,-26 3 90,-5 10-180,10-6 0,-3 0 180,0 1 0,0 0-412,0 4 0,0 1 232,1 0 0,1-1-38,7-7 0,2-3-142,-15 10 360,19-21 270,20-8-720,29 0 630,21 0-225,-16 0 0,2 0-45,-2 0 0,1 0 135,0 0 0,-2 0 85,17 0-310,-21 0 0,-2 0-2522,6 0-7219,13 0 9612,-25 9 1,-1-7 0,-11 7 0</inkml:trace>
  <inkml:trace contextRef="#ctx0" brushRef="#br1" timeOffset="120072">20442 17952 18057,'-20'22'2608,"9"13"-2428,-6-31-90,14 22-180,-5-24 180,8 7-90,0-9 90,8 0 0,12-9-270,2-19 360,15-5-225,-26 6 0,0-2 135,17-13 90,-17 3-450,6 11 630,-15 17-180,7 11 0,0 28 179,-7 14-359,3-6 0,-1 4-86,-4-5 1,0 2 355,0 6 0,0 1-90,0-9 0,0-1 90,-4 5 0,-1-1-374,1-7 1,-3-1 238,-6-4 0,-2-2 14,-16 13-689,-17-26-989,-2-3-945,21-10 1,-1-4 2473,-5-8 0,3-1 0,-3 0 0,0-11 0</inkml:trace>
  <inkml:trace contextRef="#ctx0" brushRef="#br1" timeOffset="122368">22186 16874 19586,'-40'0'1079,"10"9"-1079,2 10-180,17 12 270,2 17-450,27-16 181,12 5 179,20-26-90,0-2 359,-2-26-269,-17-5 180,-12-26 180,-10 7-630,-9 1 450,-18 12-360,-3 8-899,-19 10-2159,10 1-4768,2 0 8006,34-2 0,-10 0 0,22 3 0</inkml:trace>
  <inkml:trace contextRef="#ctx0" brushRef="#br1" timeOffset="122693">22539 16717 20485,'11'48'3059,"-3"-6"-2925,-7-14 1,-2 0-314,1 14 268,0-3-538,18-20-91,3-19 270,19-28-135,-16 9 1,0-3 359,-3-7 0,-1-1 0,4 0 0,0 1-45,6-12 540,-1 12-181,-10 29 451,-8 29-270,-2 3-405,-4-3 0,-1-1 135,-2 5-540,15 4-630,3-26-1888,10-3-3688,18-16 6566,2-12 0,-17 7 0,-7-5 0</inkml:trace>
  <inkml:trace contextRef="#ctx0" brushRef="#br1" timeOffset="123118">23323 16658 20845,'-9'3'990,"7"12"-451,-7-22-269,9 16 90,0-9 180,0 0-720,9 0 360,-7 0-1,15-9-268,-6-2 89,0 1 89,-2 1 1,-9 9-90,0 0-90,0 9 180,-9-7 0,-11 24 90,-10 4 0,-1 12-315,16-18 0,2 0 45,2 6-809,3-2-1440,25-17-1888,14-2 4227,-2-12 0,0-3 0,6 4 0,0-7 0</inkml:trace>
  <inkml:trace contextRef="#ctx0" brushRef="#br1" timeOffset="123419">23754 16639 22914,'-9'50'90,"-2"-20"-90,0 5-810,3-30-539,25 21-90,14-24 449,10 7 541,-2-9 539,-11 0 180,-17 0 1079,-2 17-630,-9-4-359,-9 33-90,-10-13-990,-3 6-2967,-7-20 3687,10-19 0,8-2 0,2-7 0</inkml:trace>
  <inkml:trace contextRef="#ctx0" brushRef="#br1" timeOffset="123578">24087 16756 19586,'0'40'2608,"0"-1"-3327,-9-9-3059,7-1 3778,-7-18 0,9-3 0,0-8 0</inkml:trace>
  <inkml:trace contextRef="#ctx0" brushRef="#br1" timeOffset="123711">24146 16443 16078,'0'0'0</inkml:trace>
  <inkml:trace contextRef="#ctx0" brushRef="#br1" timeOffset="124293">24440 16717 21385,'-9'13'1979,"7"3"-1620,-7-16-179,0 2-90,-2 6 270,-8-8-450,-1 0 270,1 18-180,-1 12-90,0-6-450,18 11-539,13-33-180,29-2 719,-11-11 0,0-6 90,2-6 1,-1-4 314,5-6 0,-2-4-648,-3-5 0,-1-3 783,-4 5 0,0 0 180,0-8 0,-2 0-376,-7 7 0,-2 1 1005,1 0 1,-2 2 449,-2-12-179,-2 21-181,-9 56-179,-18 25-406,8-5 1,-1 4-315,-4-1 0,-1 0-259,1 0 0,2-2 259,5-8 0,5-2-255,4-6 0,7-5-735,22 4-359,12-14 540,6-43 629,-9-7 0,-17-17 630,4 2 539,-24 27-629,6 3-90,-8 44-360,-8-2 1489,6 24-3828,2-17-5068,28-12 7497,22-10 0,-15-9 0,0 0 0</inkml:trace>
  <inkml:trace contextRef="#ctx0" brushRef="#br1" timeOffset="124643">25283 16678 23004,'-18'11'1439,"5"-2"-1259,-24-9 90,15 17-450,-6 5 360,8 8-540,9-1-539,20-18-541,22-11 720,-3-7 1,3-6 269,-1-9 1,1-4 44,3-3 0,-1-3 45,-7-6 1,-2-2 359,1-3 0,-2-1-568,-2 0 1,-3-2 1286,-2-2 1,-1-2 314,-1 0 1,0 2-754,-4 11 0,-1 2 528,-3 4 1,-1 6-90,4 14-90,-9 48-406,0 0 1,0 7-315,0-4 0,1 3 0,-2 2-697,-1 4 1,-1 1 0,-1-1-504,1-4 1,-1-2 0,0 0 1289,1-3 0,-1 0 0,0-5 0,-4 17 0,8-17 0</inkml:trace>
  <inkml:trace contextRef="#ctx0" brushRef="#br1" timeOffset="125431">23577 16796 15808,'22'0'-6117,"4"0"6117,-15 0 0,0 0 0,-2 0 0</inkml:trace>
  <inkml:trace contextRef="#ctx0" brushRef="#br1" timeOffset="131569">27693 15973 19766,'-20'2'1799,"10"4"-1350,1 3-449,9 21 360,0 12-270,17-3-180,5-11 180,26-17-719,2-2 404,-20-15 0,-1-6 135,1-1 0,-1-4-135,-3-2 0,-2-3 360,-3-2 0,-3 0-45,2-15 90,-12 17 360,-8 4-720,0 36 360,0 30-270,-8-3-90,9-11 0,4-2-1889,6-2-5217,28-10 7286,11-11 0,-17-9 0,-7 0 0</inkml:trace>
  <inkml:trace contextRef="#ctx0" brushRef="#br1" timeOffset="131953">28340 16012 16348,'0'39'2113,"0"-11"1,0 1-1394,-9 14-1489,8-7 0,0 2 949,-3 1 0,-1 0-180,1 2 0,-1 1 45,1 7 0,-2-2 90,-3-11 0,-2-2 196,-9 16-151,1-13-452,-1-35-358,9-4 450,3-35-225,6 9 1,4-3 404,5-12 0,3-3 141,-1 10 0,1 0 0,2-1-201,3-2 0,2-1 1,1 1-304,-2 2 1,0 0-1,2 2 408,11-7 0,-1 4 315,-13 11 0,2 6 90,29 12-181,-24 38 361,6 12-450,-17-13 0,-3 3 179,-1-2 1,-3 1 90,5 20-720,-9-3-629,-26-16-4948,2-11 5847,-4-14 0,-1-4 0,5-2 0,-2 0 0</inkml:trace>
  <inkml:trace contextRef="#ctx0" brushRef="#br1" timeOffset="132543">27360 17521 18596,'-31'-42'1799,"3"5"-1349,8 9 0,1 15-630,-1-4 270,1 17-360,-1 0 360,9 17 0,2 5-270,9 8 0,27-10-360,-3-29 450,3-7 1,2-7 134,-3-6 0,-2-3-135,2-6 0,-1-2 224,0-3 1,-3-1-534,-5-1 1,-3 0 622,-3 1 1,-3-1-105,-2 0 1,-3 3-121,-3 10 0,0 3 359,0-10-269,0 39-90,0 48 45,1-10 0,-2 4-750,-3 7 0,-1 2 525,5-12 0,0 1 0,-2-3-965,-7 1 0,1-2-2318,5 8 0,4-5 3591,-1-15 1,2 2 0,7-26 0</inkml:trace>
  <inkml:trace contextRef="#ctx0" brushRef="#br1" timeOffset="132801">27634 17286 18237,'11'39'1664,"-5"-11"0,-3 0-1574,-12 7-90,7 20-450,11-33 0,13-3 270,26-10 90,-7-18 90,7-10 180,-18-12 0,-14 8 0,-3-2 450,-3-16-181,-1 2-539,-18 19-89,-10 11-1710,-12 9-5487,1-9 7376,10 7 0,11-6 0,9 8 0</inkml:trace>
  <inkml:trace contextRef="#ctx0" brushRef="#br1" timeOffset="133427">28026 17344 19226,'0'29'1709,"9"1"-1619,11 9 270,10-8-360,1-3 270,6-17-90,-7-2-360,9-27 270,1-3-180,-24-2 0,-2-2 360,14-17 89,-17 3 1,-2 20 180,-9 19-540,0 19 0,0 12 270,0 8-810,26-17 270,-2-5-90,3-18 1,3-7-721,20-11 617,-25 5 1,0-3 57,0-2 0,-2-1 329,7-19 166,-1 8 0,-10 12 719,-8 10-449,-2 9 450,-9 17 201,8 5-471,3 17-100,0 1-350,7-10 180,-16 7-90,15-24-360,-15 5 449,25-18-448,-6-18-181,19-4 450,-16-1 0,-1-1-450,19-9 810,-3-4 539,-11 26-89,-17 28-181,-2 33-719,-8-11 0,-2 3 90,1 2 0,0 1-373,0 0 0,0-3-527,0-10 1,0-3-4858,0 11 5667,0-23 0,0-17 0,0 0 0</inkml:trace>
  <inkml:trace contextRef="#ctx0" brushRef="#br1" timeOffset="181306">22009 9074 9781,'0'-11'4318,"0"2"-3868,0 9 1169,0 0-630,9 0-89,2 26-541,0 16-89,-6 2 0,-1 7-150,-3-12 0,-1 0 0,-1 3-279,-1 11 1,0 3-1,-3 1 226,-1-15 1,-1 0-1,-1 1 1,0 0-596,2 1 1,1 0-1,-1 1 1,0-2 587,-6 11 0,-2-2 0,2-1-60,5-7 0,0-1 0,2-2-332,-1 14 0,1-3 467,1-7 0,-1-3-327,-3 10 642,5-6 443,-5-35-983,8-2 2162,0-18-2342,0-11 180,17-28-180,-7 11 1,2-4 207,2 6 0,3-1 1,0-2 1,0-6 0,0-2 0,-1-1-736,1-4 1,0-1 0,-1-2 795,-3 11 0,0-1 0,-1-1 0,-2 1 0,-1 0 0,-1-1 0,-1 1 0,0-2-68,-1-2 1,-1-1 0,-1 1-1,0-1 90,-1 4 1,0 0 0,-1 1-1,-1 0-52,-3-10 0,-1 1 0,-1 1 30,2 0 0,-1 0 0,-3 3-379,-7-3 1,-2 2 243,4-4 0,0 4 180,-4 13 0,2 4-225,2-17 408,2 30-48,0 5 1601,7 39-1422,-6-2-179,6 8 0,4 7-9,-3 6 0,2 3-21,1-5 0,1 1 0,0 2-120,1 4 0,0 1 0,-1 2 105,0-8 0,-1 1 0,1 0 0,0 1-681,1 2 1,1-1 0,0 1-1,-1 1 523,-3 2 1,-1 2 0,0-1-1,1 0 90,1-1 1,0 0-1,1-1 1,-2 0-113,0 1 0,-1-1 0,0 0 0,-1-1-43,1-3 1,0 0-1,0-1 1,0-1 147,0 10 0,0-1 0,0 0-120,0-6 0,0 0 0,0-1-145,0-5 0,0-1 0,0-1 205,0 13 0,0-4 354,0-11 1,0-2-265,0-4 0,0-3 2080,0 3-1900,0-10 231,0-12-951,0-25 1150,9-22-1105,-4 6 0,1-4 270,7-14 0,2-5-700,-5 15 1,0-2 0,1-1 699,-1 4 0,0-1 0,0-1 0,-1-1 45,0 0 0,-2-1 0,1-1 0,-1-1-68,0-6 1,1-1 0,-1-1 0,-1-1-504,-2 1 0,-1 0 0,-1 0 0,0-1 445,0 10 0,0-1 0,0 1 1,-1-1-1,0 1-234,0-9 0,-1-1 1,0 1-1,-1 2-269,2 4 0,0 0 1,-1 2-1,-2 0-61,-2-10 1,-3 0 0,1 3 506,2 8 1,0 3 0,-1 0 272,-9-14 0,0 6 270,3-3 1439,-7 10 827,16 41-1097,-7 10 270,18 32-1170,-4-4 1,1 6 103,0-5 1,2 2 0,-2 3-405,-2 10 1,0 4 0,-1 1-263,-1-9 1,1 1-1,-1 1 1,-1 1 148,0-4 0,0 2 0,0 0 0,-2 1 0,-1-1-144,-1 1 0,-3-1 0,1 1 0,-2-1 0,2 1-278,1 1 1,0 0-1,0 1 1,-1-1-1,-2-1 314,-2 0 0,-3-1 0,0 0 0,-1-1 0,2 0-41,1 7 1,0 0-1,0-1 1,-1 0-163,-3-2 0,-1 0 1,0-1-1,2-2 125,2 6 0,1-2 0,-1-2 343,-4-3 1,-2-3 0,3-3-239,2 0 0,2-3 45,1 2 0,-1-8 1599,-8-18-2049,16 9 2452,-7-58-2632,18-17 45,0 9 1,2-5 811,-2 7 0,1-3 1,1 0-648,2-5 0,0-1 1,1-2-523,-3 6 1,2-1 0,-1-1-1,0 0 829,-1-2 1,-1 0 0,0-1-1,0-1-45,0-2 1,1-1 0,-1 0 0,-2 0 112,-1 0 0,-2 0-1,-1 1 1,0-2-63,-2 11 0,0-1 0,0-1 0,-1 1 1,0 1-51,0-9 1,-1 1-1,-1 0 1,1 0-271,0 0 1,1 1 0,-1 0-1,-1 0-319,0 4 0,-1 0 1,0 1-1,-2 1 267,-1-9 0,-2 1 1,0 1 234,0 5 0,0 0 1,-1 4 64,-6-9 0,0 6 989,-6-4-269,1 15 1424,8 76-1200,5-11 1,3 4-405,4 7 0,3 6 0,0 2 147,-2-7 0,1 2 0,-1 1 0,2 0-395,0 6 1,2 0-1,-1 1 1,-1 1-287,-1-8 1,-1-1 0,0 2 0,0 0 0,0 0 155,0 2 0,0 1 0,0 0 0,0 0 0,-1-1-54,-1-1 0,0-2 0,0 1 0,0-1 0,0 1-340,0 1 0,0 0 1,0-1-1,0 1 1,0-1 298,0 9 1,0-1-1,0 0 1,0-1-264,-2-3 1,0 0 0,0-1 0,-1 0 60,1-4 0,-1 0 0,1-1 0,-2-2-554,-2 9 0,0-2 0,-1-3-2639,-3 7 0,0-6 3724,0-10 0,0-6 1,-1-3-1,3-19 1</inkml:trace>
  <inkml:trace contextRef="#ctx0" brushRef="#br1" timeOffset="182090">25263 10661 13649,'0'-11'6566,"-9"3"-5756,-2-1 0,0 15-271,-6-12 91,15 49-900,-16-16 405,16 12 0,2 4-452,-9-15 0,1-1-403,7 15 1,-1 1-2429,-15 9 3148,16-13 0,0-4 0,-8-9 0,9 9 0</inkml:trace>
  <inkml:trace contextRef="#ctx0" brushRef="#br1" timeOffset="182564">25145 11602 14998,'0'-28'7106,"0"6"-6206,0 11-630,-17 4-180,-14 16 0,7 2 0,-2 4-1,0 4 1,2 4-541,3 10 1,3 3 495,1-1 0,6 0-271,10 0 1,8-2 225,6-7 0,5-2-135,10-2 0,5-5-270,5-5 0,2-5 450,0-3 0,-1-8 45,-7-7 0,-3-6-45,-3-2 0,-5-3 180,-8-6 0,-6-3-405,0 1 0,-5 1 540,-20-21-450,1 25 0,-5 2-1304,-7 6 0,-3 4-3522,1 2 1,1 2 4056,0 3 1,3 3 0,5 3 0,5 0 0</inkml:trace>
  <inkml:trace contextRef="#ctx0" brushRef="#br1" timeOffset="192185">2136 16384 11580,'20'-20'1170,"8"10"-721,12 1-449,1 9 90,-9 0 0,1 0-45,-3 0 0,1 0-922,12-1 1,1 2 1056,1 3 0,0 1-270,7-4 0,3 0 120,-17 1 0,1 1 0,1 1-532,5-1 1,1 0 0,0-1 711,6-1 0,0-1 0,1 1-188,-11 1 1,0 0-1,0 1 1,0-1-68,2 0 0,0 1 0,0-1 0,0 0-192,3-1 0,-1-1 0,0 0 1,1 1 236,-3 1 0,1 0 0,-1 1 0,1-1 0,3-2 0,1 0 0,0 0 0,-1 0 45,-3 0 0,0-1 0,-1 1 0,1 1-90,1 0 0,0 2 0,1-1 0,-1 0 112,-2-1 1,0-1-1,0 1 1,0 0-46,0 1 1,0 0-1,0 1 1,0-2-46,2 0 1,1-1-1,-1 0 1,1-1-1,-1 1 1,1 0-1,0 0 1,0 0-1,0 0 1,0 0-1,0 0 1,-1 0 44,-1 2 1,-1 1-1,0-1 1,-1 0-295,1-1 0,0-1 0,-1 0 0,1 1 249,-2 3 1,-1 0 0,1 1-1,0 0 23,2-2 0,0-1 0,0 1 0,1-1-23,-1 1 1,0 0 0,0 0-1,0-1 45,-2 1 1,0-1 0,0 1-1,0-2 68,13-1 0,1 0 0,-2 0-276,-4 3 1,-1 0 0,0 0 215,3-3 0,0 0 0,-1 2 0,-4 3 0,-1 2 0,0-2 21,0-1 1,0-1 0,-1 1 7,1 2 1,-1 1 0,-1 0-90,-1 0 0,0 0 1,0-2 58,2 0 1,1-2 0,0 0 30,0 3 0,0 1 0,-1-2-60,1-4 0,-1-1 0,1 1 60,3 1 0,0 2 0,-1-1-90,-1 0 0,-1 0 0,1-1 120,4-1 0,1 0 0,-1 0-60,-4 1 0,-1 2 0,1-2-30,4-1 0,1-1 0,-1-1 30,-1 1 0,-1 0 0,0 0-60,1 3 0,-1 0 0,1 0 175,1-2 1,1-1 0,-1 1-86,-1 2 0,-1 0 0,0 0-90,3-2 0,0-2 0,1 1 90,2 0 0,0 0 0,1 0-76,-3 0 1,-1 0-1,2 0 61,-11 0 0,0 0 0,1 0 0,0 0 0,-2 0 0,0 0 0,-1 0 0,1 0-135,2 0 0,0 0 0,1 0 0,-1 0 157,0-2 1,0 0-1,0 0 1,0-1-68,-2 1 0,0-1 0,0 0 0,0 0 5,13 0 1,1 0-1,-2-2 55,-1 0 0,-1-1 0,0 0-180,0 2 0,1 1 0,-1-1 210,0-2 0,1-1 0,-1 0-60,-3 1 0,1-1 0,-1 1 120,0 2 0,-1 1 0,1-1-90,-3-2 0,-1 0 0,1 1-60,2 3 0,1 3 0,0-3 120,0-3 0,0-2 0,1 2-91,4 4 1,2 1 0,-1-1-53,-13-3 1,0-1 0,0 0 0,0 1 44,0 3 0,0 1 1,0 0-1,0-1-22,11-1 0,-1-1 0,0-1 0,-6 1 0,0 0 0,-1 1 165,-5 1 0,-1 1 0,-1-1-165,12-5 0,-2 3 547,-8 7 1,-2 1-323,-7-5 0,-3 2 1641,11 15-1506,-19-6 1015,-12 9-2814,-8-9-6429,-8 6 7868,-12-15 0,7 7 0,-5-9 0</inkml:trace>
  <inkml:trace contextRef="#ctx0" brushRef="#br1" timeOffset="193689">5468 17168 15538,'0'-11'3058,"0"2"-2608,0 9-90,0 0-270,0-8-90,-9 14-270,-10-12 360,-3 14-270,-6-16 90,17 23 0,-7-19-180,16 30 360,2-15-90,20 0-90,10 6 90,10-6 0,-1 8 180,0 10 180,-17 10-709,-12-11 1,-3 3 618,-6 2 0,-2 3-270,2 12 0,-2 0 90,-6-2 0,-3 0-572,-4 7 0,-3 0 392,-6-3 1,-4-2 133,-2-2 1,-1-2-366,5-8 1,0-3-40,1-6 0,0-6 0,-6-10-89,10-22 359,20-37-45,11 15 0,7-3 135,-1 4 0,3-1 0,2 0-317,3-3 1,2-1 0,1 1 196,4-3 0,2 0 0,-2-1 210,-1 1 0,-2-1 0,0 2-60,-1 4 0,-1 0 0,-3 1 432,2-12 0,-2 3-12,-4 16 0,-3 2 248,-6-4-338,-3 19-90,-8 35-360,-9 7 180,-1 17-270,-1-2 270,11-17 1956,19-3-2405,21-17 628,10-11-248,-20-8 1,-1-4-22,-3-2 0,-2-2 90,15-24-180,-11 19 720,-8 3-181,-9 36-269,6 12-90,-6 20-360,0 0 360,6-2 349,-6-26-529,17-5-360,3-43 135,-7 11 0,0-2 315,1-15 0,0-4-288,-1 5 0,2 1 243,3 4 0,-1 2 315,4-4 0,-3 19 0,-12 26 0,-6 5-540,8 17 450,19-8-90,3-11-135,-9-14 0,4-4 0,3-8 0,0-5-597,-3 2 0,0-4 777,4-9 0,-4-4 159,-14 6 0,-3-1-114,10-18 90,-21 10-90,-17 27 179,-19-5-269,-5 25 332,-6 1-512,11 12-49,17 8-851,20 0-2248,21-17 3238,-1-11 0,1-4 0,5-7 0,0 0 0</inkml:trace>
  <inkml:trace contextRef="#ctx0" brushRef="#br1" timeOffset="193914">7467 16972 20845,'20'37'2159,"-9"4"-2024,-2-12 0,-1 1-225,-2 4 0,-1 0-450,0-3 0,1-1-809,3 0 0,-1-1-4228,-6 10 5577,7-20 0,-9-10 0,0-9 0</inkml:trace>
  <inkml:trace contextRef="#ctx0" brushRef="#br1" timeOffset="194297">7545 17070 17157,'-19'-31'4048,"-1"3"-3868,9 17-540,3 3 540,34 8-180,15 0-315,-3 0 0,3 0 45,0-5 1,-1 1 89,-5 3 0,-1 0 449,-3-5 1,-5 3 810,-5 12-181,-3 10 1,-36 21-810,-4 1-45,4-16 0,-3-2-225,-9 7-180,1-1-270,27-18-809,22 6 450,13-6 1034,-5-6 0,0 1 225,5 11 1708,-5-6-358,-19 17-631,-18 20-719,-8-26 0,-3 0-405,0 11 0,-4-1 225,-8-10 0,-3-3-1697,1 2 0,0-2-2081,4-6 0,-1-7 3683,-4-13 0,3-3 1,-1 3-1,7-19 0</inkml:trace>
  <inkml:trace contextRef="#ctx0" brushRef="#br0" timeOffset="197322">4998 16031 15268,'-20'29'2069,"0"-8"-1889,10 34 0,-8-29-180,16 20 90,2-27 180,11-8-270,17-2 0,3-27-90,8-3 450,-9-18-181,-10 8-179,-11 3 180,-18 26-90,-11-5 270,-19 24 0,-2 3-720,1 19 540,12-6-270,17 13 90,20-33 180,22 4-270,19-26 270,-20 1 0,-1-3 0,3-20 0,-6 1-1,-26 2-628,-9 25-361,-10-3-3148,-12 14 3958,1-8 0,10 0 0,12 1 0</inkml:trace>
  <inkml:trace contextRef="#ctx0" brushRef="#br0" timeOffset="197860">6291 16267 19406,'-19'19'450,"-1"1"-270,0-1-1,9 1-448,3 8 269,17-15-180,19 5 90,5-18 135,-5-3 0,0-3-225,5-14 450,4-10-90,-26-1-1,-3 12-89,-8 19-359,-17 2 448,4 24-448,-16 5 359,10 10-45,14-12 0,8-1-405,25 4 405,0-16 0,5-3-225,11-6 0,2-6 90,-1-3 0,-1-4 180,-8-3 0,-2-2 0,-8-3 0,-5-3 180,-1-13-270,-11 10-990,-18 12-4407,-2 8 5397,-9 0 0,9 0 0,3 0 0</inkml:trace>
  <inkml:trace contextRef="#ctx0" brushRef="#br0" timeOffset="198235">7918 16443 15988,'-39'-9'2608,"8"7"-2158,3-15 270,17 23-630,-6-21-90,14 47-90,-14-25 90,15 30 270,11-26-720,12-2 630,10-9-90,-3-18-90,-17 5 359,-2-24-628,-9 24 359,-27-4-180,3 17-270,-15 8-360,11 3-3867,17 9 4587,29-1 0,-12-8 0,21-2 0</inkml:trace>
  <inkml:trace contextRef="#ctx0" brushRef="#br0" timeOffset="198602">8839 16502 18237,'-30'11'1889,"1"-3"-1979,10-8 180,-1 0-90,9 9-270,2 11 180,9 10-90,9 1-810,11-12 361,10-10 449,10-9 360,-1-18 719,-17-3 1,-5-10-181,-17 3-539,0 26-270,-9-5-809,-2 16-3509,-8-18 4408,8 7 0,2-7 0,9 9 0</inkml:trace>
  <inkml:trace contextRef="#ctx0" brushRef="#br0" timeOffset="198926">9780 16462 18686,'-31'11'1080,"3"-2"-900,8-9-180,9 17-270,3 5 270,8 9 90,26-12 0,7-10-225,-5-7 0,3-4 135,19-15 270,-11-5 269,-11-9 901,-17-6-721,-2 24-89,-36-13-630,-5 24-540,3-3 0,-1 1-6656,-20 4 7196,2 9 0,26-7 0,5 7 0</inkml:trace>
  <inkml:trace contextRef="#ctx0" brushRef="#br3" timeOffset="202197">5252 16364 13379,'-19'-8'4318,"8"6"-4048,2-7-270,9 9 90,0 9-180,0 10 180,9 12 90,11-1-360,10-2 270,9-17-90,1-2 90,-1-18 179,-9-10-269,-10-12 360,-12-8-90,-16 17-270,-21 5 270,-12 17-360,12 6 0,-1 5-38,4 3 0,2 3 83,3 6 0,3 4 0,0-2 0,8 0 135,25 14-270,18-19 90,-4-13 0,3-6-405,7-10 1,-2-8-991,-14-2 1,-3-3-2519,6-3 1,-6-2 4002,-13-3 0,-3 3 0,5 5 0,-9 5 0</inkml:trace>
  <inkml:trace contextRef="#ctx0" brushRef="#br3" timeOffset="202697">6840 16384 17247,'-34'4'1574,"0"1"0,-18 6-1843,4 8 358,20 1-89,17-1-89,20 1-1,21-9-540,21-2 540,-22-12 0,0-3 0,21-14 270,-19-10-90,-14-9 0,-17 17 270,-35-4-1,0 24-314,-2 0 0,-2 4 0,7 5 0,3 5-225,3 7 1,2 1 89,-13 13-1260,44 4-4047,23-26 5397,0-6 0,1-1 0,13-4 0,-9 0 0</inkml:trace>
  <inkml:trace contextRef="#ctx0" brushRef="#br3" timeOffset="203173">7800 16423 17607,'-28'0'3868,"6"0"-3778,-6-8 0,17 14-270,2 5 270,9 11-180,18 6-90,4-17-180,17-2 270,-9-9 360,-1 0 0,-19-9-270,-1-2 270,-18 0-360,-19 2 0,-22 9-630,-2 0-4227,4 9 4947,19 2 0,19 0 0,1-2 0</inkml:trace>
  <inkml:trace contextRef="#ctx0" brushRef="#br3" timeOffset="203605">8702 16423 19406,'-29'0'2518,"8"0"-2428,-8 18 0,10 3-359,-1 10 269,9 6-90,20-15-360,13-3-270,17-10-269,9-18 989,-15-10 180,4-3 180,-26-15 539,-3 15-179,-17 3-361,-19 10-89,-13 9-405,11 7 0,1 3-764,-12 12-2699,4 9 3598,43-12 0,-10-10 0,21-9 0</inkml:trace>
  <inkml:trace contextRef="#ctx0" brushRef="#br3" timeOffset="203989">9545 16560 18596,'-31'11'3239,"-6"-2"-3239,15 0-180,-6-7 180,8 7-90,9-1-630,3 3 90,8 0 181,9-2 359,1-9 360,10 0 89,0-9 991,-9-2-451,-3 0-359,-17 3-270,-10 8-450,-20 0-180,-3 8-5397,3 3 5757,19 0 0,12-2 0,8-9 0</inkml:trace>
  <inkml:trace contextRef="#ctx0" brushRef="#br3" timeOffset="206315">7153 15443 17697,'-19'2'1979,"8"5"-2069,2-24 90,27-12 90,12-12-921,-1 4 0,1-2 696,1-1 0,-1-1 105,-7 7 0,0-2 0,-1-1 30,-2 2 0,0-1 0,-1-1 60,-2-2 0,0-1 0,-1 1-150,5-12 0,-3 2 180,-7 0 0,-3 2 186,-2 15 0,-3 3-96,-3-10 539,0 21-539,0 53 540,0 18-685,0-2 0,0 4 10,0-4 0,0 1 211,-2 2 1,4-2-392,5-15 1,3-4 113,3-6 1,5-6-970,32-2 450,-20-20 1,-1-6 89,-3-7 1,-2-3 224,2-2 0,-4-3 315,0-26 90,4 9-360,-24 17 270,7 5-66,-9 34-4252,0 22 4437,0 5 1,0-5 0,0-22-1</inkml:trace>
  <inkml:trace contextRef="#ctx0" brushRef="#br3" timeOffset="207031">8075 15071 18237,'-11'20'2338,"2"8"-2428,9 2 360,18 1-180,3-12 0,19-10 0,8-9-540,-7-17 450,-2-14 0,-11-10 90,-17-7 180,-2 17-450,-9 3 360,0 17 180,0 20-90,0 39-46,-4-18 1,-1 3-494,0 19 1,-1 1 583,-4-16 0,1 0-90,3 14 0,1 0-135,-3-19 0,-2-1-233,2 4 0,-3-2-307,-11-8 1,-4-3-631,-7 0 1,-4-4-990,-10-2 1,-4-2 2068,9-3 0,-3-2 0,5-1 0,4-1 0,3-3 0,-2 1 0,0-1 0</inkml:trace>
  <inkml:trace contextRef="#ctx0" brushRef="#br0" timeOffset="211322">5272 15404 15808,'28'2'899,"12"-13"-764,-16-5 0,2-7-225,8-9 0,-1-3 225,-2 0 0,-1-2-878,-4 6 1,0-2-1,-1 1 698,2-8 0,-2-1 187,0 2 1,-2 0 36,-7 9 1,-4 1 360,-1-10-360,-3 20-180,-8 36 450,-8 16-405,3-1 0,-1 3-45,-4-9 0,0 0 90,4 8 0,1-2-360,-3 0 1743,16-3-1383,21-21-90,3-25 45,-3 4 0,-1-5 190,-6-10 0,-3-2-145,7 3 0,-4 1 90,0-21-360,-5 27 270,-17 11-180,9 35 0,-7 16-720,10-13 1,3 3-1035,-6 2 0,3-1-1979,10-6 1,4-4 3822,0-2 0,-2-3 0,9 2 0,-7-11 0</inkml:trace>
  <inkml:trace contextRef="#ctx0" brushRef="#br0" timeOffset="211648">6252 15169 18686,'29'20'210,"1"-1"0,4 5 0,0 0-75,-4 1 0,1 0-180,2 0 0,1 0-315,-4 0 0,-1-2-638,-4-7 0,0-1-1341,-1 0 1,0-2 2376,6-2 0,-10-2 1,-12-9-1</inkml:trace>
  <inkml:trace contextRef="#ctx0" brushRef="#br0" timeOffset="211797">6605 15267 16618,'-40'9'2158,"1"19"-2293,15-9 0,0 3-3093,3 7 1,1 1 3227,-1-4 0,3-2 0,-2 7 0,12-14 0</inkml:trace>
  <inkml:trace contextRef="#ctx0" brushRef="#br0" timeOffset="221715">25282 5977 13829,'0'31'2429,"0"14"-1890,9-3-404,-4-14 0,1 3-826,3 6 0,2 2 781,-1-4 0,-1 2 0,-2 10 0,-3 1-135,1-7 0,-1-1-270,-4 4 1,0-1-1306,0-7 1,0-2 1619,0 1 0,0-3 0,0 1 0,0-7 0</inkml:trace>
  <inkml:trace contextRef="#ctx0" brushRef="#br0" timeOffset="223714">25733 5801 13829,'-19'-9'1619,"-10"7"-1079,-1-7-540,-1 9-90,3 9 180,8-7-360,9 15 540,12-6-270,18 0-90,12-2 180,8-9-270,-9 9 360,-1 2-90,-18 8-90,-3 1 180,-8 8-90,0 11 180,-9 11 89,-10 0-359,5-24 0,-3-4 180,-22 9-180,0-3 90,0-8 0,8-9-720,3-11 630,17-11-359,11-18-271,37-10-75,-12 14 0,3 0 480,14-4 0,3-1 315,-5 1 0,0 0-45,0 3 0,-1 1-247,-8 2 1,-4-1 561,13-16-270,-21 19 540,-10-6-271,-9 25-89,0 2 1270,-18 2-1540,5 16 723,-15 1-543,8-6-360,9 14 360,12-16-180,18-1 180,12-1-180,8-9-90,9-17 90,-16 4 0,6-16 180,-19 18 539,-8 3-629,-2 16 270,-9 12-180,0 11-180,0-1 270,0-2-360,0-17 90,17-2-180,5-18-180,17-10 360,0-21-90,-8-1 270,-12-7 180,-10 26-360,-9 5 180,0 17-90,0 17-90,17-4 359,-4 16-538,33-10 179,-4-8-270,8-2 90,-2-18 360,-18-10-540,-10-12 630,-12 1-180,-8 1 449,-8 27-179,-12 4-450,-2 27 360,-6 1-90,17 9-450,29-8-989,14-3-990,0-16 0,4-4 2249,-5-2 0,-1-1 0,11 3 0,-15-8 0</inkml:trace>
  <inkml:trace contextRef="#ctx0" brushRef="#br0" timeOffset="224097">27046 5409 19496,'0'48'404,"0"-19"1,0 0-405,0 1 0,0 1 45,0 8 0,0-1-1124,9 14 179,-8-23 1,0-1-3598,8 2 4497,0-2 0,-7-17 0,7-2 0</inkml:trace>
  <inkml:trace contextRef="#ctx0" brushRef="#br0" timeOffset="224481">27046 5468 14729,'-19'-29'3687,"8"16"-3687,11-4 180,28 17-449,14 0 134,-9 0 0,1 0-45,-3 0 0,-1 0 90,20 0 270,-22 0 90,-19 9 719,-18 19-359,-19 4-450,12-7 0,-1-2-90,-22 8-360,11 6 540,8-24-181,18 13-358,13-6 89,20 1 90,8 16 450,-17-6 359,-5-1 181,-26 16-181,-28-13-539,-7-3-225,11-14 0,-1-6-3103,-7-7 3148,4 5 0,26-8 0,2 0 0</inkml:trace>
  <inkml:trace contextRef="#ctx0" brushRef="#br0" timeOffset="226852">25224 11034 6993,'0'-40'2878,"0"1"-1169,0-9-809,0-2-630,0 17 0,0-1-807,0-1 1,0 0 536,0-8 0,0-1 135,-1 0 0,2-1-90,3-8 0,0-1-105,-3 15 0,0 0 0,0-1-90,1-2 0,1 0 1,0-2-211,0-4 0,0-1 0,0 0-512,0 3 1,1-1 0,0 1 241,2-5 1,1-1-1,-1 0 630,1-2 0,0 0 0,-1 5 0,0 3 0,-1 3 0,-1 4 0,1 0 0</inkml:trace>
  <inkml:trace contextRef="#ctx0" brushRef="#br0" timeOffset="227826">25596 5722 6903,'-9'33'1799,"7"11"-810,-7-14 1,9 11-586,0-13 1,0 1-135,0 0 0,0 1-1002,0 8 0,0 2 732,1 8 0,-2 2 89,-2 4 1,-2 1-120,1-14 0,1 2 1,-1-1 58,-2 4 1,-1 0 0,0 0 0,1 0 0,-1 0 0,1 1 30,-1 4 0,0 1 0,1 0-671,-1-3 0,1 0 0,-1 1 611,0-1 0,1 0 0,0 1 0,2 4 0,1 1 0,-1-1 59,-2-6 1,-1-2 0,2 2-60,4 5 0,1 2 0,-1 0 30,-1-2 0,-1-1 0,0 0-30,-1-2 0,1 0 0,1 0 0,1 5 0,1 0 0,-1-2 90,-5-8 0,0-3 0,0 2 183,5 7 0,1 0 1,-1-1-94,-4-8 0,-2-2 0,2 0-151,3 5 1,2 0 0,-1 0 30,-1-2 0,-2-1 0,2 0 75,1 13 0,2 1-195,1-15 0,2 1 0,-1-1-400,-2 14 0,0-1 490,1-15 0,2 0 0,-2 0 0,-1 1 0,-1-1 0,-1 0 0,1 0 0,0 0 0,0 1-60,3-1 0,0 0 0,0 0 75,-2 16 0,0-1-92,4 0 0,-1-1 92,-3-4 0,-2 0-45,1 4 0,0 0 0,1 2 0,-2-1 0,-1-15 0,-1 1 0,-1-1 60,1 0 0,0 1 0,-2-2-150,-4 13 0,-1-1 274,4 3 1,1-2-860,0-10 1,1-1-590,4-5 1,0-1 1263,0-3 0,0-5 0,0-4 0,0-5 0</inkml:trace>
  <inkml:trace contextRef="#ctx0" brushRef="#br0" timeOffset="259560">21323 8055 11760,'-41'-11'3059,"4"2"-3239,17 9 270,1-9-90,8 7-90,2 2 270,27 11-360,4 0 270,26-2 89,2-9 91,0 8 450,-11 3-90,-20 18 269,-10 10-179,-9 11-586,-2-16 1,-5-1 45,-5-6 0,-4-1-135,-3 7 0,-4-1 0,-1-10 0,-2-3 225,-13 20-630,11-10 180,8-27-179,10 4-91,18-32 270,14-13 0,1 6 0,2-4 114,-6 6 1,1-2 0,0 0 95,0-1 0,1 1 0,-1-1-366,0-1 0,0-2 1,-1 3 515,6-8 0,-2 3-136,-7 4 1,-2 3 675,6-8-360,-12 12-180,-8 26 180,-9 4-16,-1 35-164,-10-4-270,9 15 1219,11-18-1039,29-2 90,12-17-91,9-11 181,-2-11-540,-9-17 540,-8 6-270,-12-6 360,-1 17 270,-16 2-720,6 18 180,-8 2-90,0 0 180,0-2-90,9-9-360,2-9 90,17-19 90,3-14 45,-11 13 0,-1-1 45,-3 5 0,-1 0-180,4-14 450,-10 20 90,-9 19-450,0 28 180,0 13-90,9 9 90,19-19 90,13-14-360,-12-14 0,1-6 180,0-4 0,-1-3 0,21-12 90,-11-17 180,-19 0-540,-12 8 629,-8 20 181,-17 5-540,4 32 90,-16-4-450,10 8-89,17-2-2430,22-8-6952,30-9 9638,-19-6 1,-1-1-1,11-4 1,-15 0-1</inkml:trace>
  <inkml:trace contextRef="#ctx0" brushRef="#br0" timeOffset="260052">22832 7212 18506,'-19'-9'3149,"8"42"-2250,-6-7-764,11 5 0,1 5 90,-4 3 0,-2-1-603,1-7 1,1 1 422,-2 2 0,2-1 126,4-2 0,-1-5-531,-11-2 360,14 2-539,-5-26 269,25-26 180,-4-15-90,5 7 0,1-2 270,-3-7 0,-1-1-400,0-1 1,0 0 309,0-4 0,-1 0 134,-4 12 1,-1 3 135,2-14 180,-2 39 0,0 46-360,-9-8 0,2 3 0,6 7 0,1 3-180,-4 2 0,1-1 180,3-8 0,2-1-360,-1 1 0,-1-2-1889,2 8-1709,-2-4-5846,-9-26 9994,-9 7 1,7-16-1,-7 6 1</inkml:trace>
  <inkml:trace contextRef="#ctx0" brushRef="#br0" timeOffset="260168">22813 7427 18327,'-11'-21'3148,"2"3"-3058,18 18-450,19 0-6026,23 0 6386,-20 0 0,-1 0 0,11 0 0,-15 0 0</inkml:trace>
  <inkml:trace contextRef="#ctx0" brushRef="#br0" timeOffset="272156">20794 10250 16528,'-19'39'359,"1"-16"1,-1 2-270,3-1 0,-1 2-135,-11 7 0,-1 1-599,8-3 1,1-1 643,-4 4 0,0 0 62,4-4 1,1-1-153,3-4 0,1 0-1101,-13 14-1777,8-28 2968,10-5 0,1-14 0,9 8 0</inkml:trace>
  <inkml:trace contextRef="#ctx0" brushRef="#br0" timeOffset="272489">21226 10112 14819,'-29'29'2788,"-1"10"-2518,10-15 0,0 2-861,1 7 1,-1 2 680,-3-1 0,-2 1-135,0 4 0,0 1 135,0-6 0,0 1-90,1 4 0,0-2-296,4-10 1,1-1-200,-1 3 0,1-2-1380,-12 4-2173,12-11 4048,10-12 0,9-8 0,0 0 0</inkml:trace>
  <inkml:trace contextRef="#ctx0" brushRef="#br0" timeOffset="272805">21833 9740 13199,'-17'28'3958,"-5"12"-3508,-1-8 0,-2 3-552,-4 4 1,-1 3 220,8-5 1,-1 2 0,-2 0-821,-5-2 0,-4-1 1,2 2 640,1 6 0,2 2 0,-2-1 120,-2-4 0,0-2 0,1 1-228,4 0 0,3 0 0,-1-3-102,3-6 0,0-1 0,2-1-724,0 11 1,1-4-2875,-17 5-1853,17-21 5721,18-13 0,-4-16 0,14 9 0</inkml:trace>
  <inkml:trace contextRef="#ctx0" brushRef="#br0" timeOffset="273122">22068 9505 15448,'-10'34'1199,"1"-1"1,-9 5-1,-2 3-929,10-7 0,0 2 0,-2 0-1351,-8 4 0,-3 0 0,0 0 1201,3 3 0,1 0 0,-3 0-60,-5 2 0,-3 0 0,0 0-30,0-2 0,0 0 0,1-1 0,2-2 0,0 0 0,0 0-90,1-1 0,0 0 0,2-2 33,-2 5 0,2-3-513,4-4 1,1-3-764,-9 8-3194,8-29 4497,18-5 0,-4-15 0,14 9 0</inkml:trace>
  <inkml:trace contextRef="#ctx0" brushRef="#br0" timeOffset="273389">22049 10210 14459,'-20'30'1439,"0"-1"0,4 5 0,2 0-1169,-1-4 0,2 1-45,-2 7 0,1 0-952,4-8 0,-2 1 862,-5 7 0,-3 0-90,5-7 0,0-1-90,-5 4 0,1 0 243,3-8 0,1-2-1457,-13 15-826,8-11-5561,1-8 7646,-1-18 0,9 5 0,3-16 0</inkml:trace>
  <inkml:trace contextRef="#ctx0" brushRef="#br0" timeOffset="273756">21676 9524 11580,'-29'15'-45,"-1"-1"0,-2-1 0,5 4 0</inkml:trace>
  <inkml:trace contextRef="#ctx0" brushRef="#br0" timeOffset="274765">28712 9975 18596,'-19'29'990,"-10"1"-810,7 9-694,4-15 0,-1 0 559,4 1 0,0 0 0,-4 0 0,-1 0-315,-4 5 0,0-3-1259,-9 6-2846,-4 4 4375,26-26 0,3-3 0,8-8 0</inkml:trace>
  <inkml:trace contextRef="#ctx0" brushRef="#br0" timeOffset="275049">28928 10289 17877,'0'19'3328,"0"10"-3148,-9 19-90,-4-23 0,-2 2 0,-4 7 0,-4-1-1279,-9 2 1,-3-2 1233,0 1 0,0 2-180,0 3 0,0 0-270,0-4 0,3 0-223,10-1 1,2-1-1891,-17 9-527,27-5-3971,1-26 7016,26-3 0,-12-8 0,12 0 0</inkml:trace>
  <inkml:trace contextRef="#ctx0" brushRef="#br0" timeOffset="275265">29143 10642 19406,'-17'50'1529,"0"-18"0,-5 1-1439,-7-2 0,-3-1 45,-8 8 0,1 2-1401,4-1 0,0 1 1266,0-1 0,3 0-450,10-3 0,3-2-1621,-18 7-2786,35-6 4952,21-33 1,-3 7-1,10-9 1</inkml:trace>
  <inkml:trace contextRef="#ctx0" brushRef="#br0" timeOffset="275472">29398 10916 21115,'-9'48'1709,"-10"-7"-1574,5-16 0,-3-2-405,-22 16-450,9-8-1618,1-12-1260,36-10 3598,15-17 0,2 5 0,2-5 0</inkml:trace>
  <inkml:trace contextRef="#ctx0" brushRef="#br0" timeOffset="275647">29751 10896 17967,'-9'48'2563,"-3"-23"1,-4 0-2384,-4 5 0,-2-1-180,2-3 0,-1-2-450,-16 15-1889,17-19-2338,27-11 4677,24-9 0,-5 0 0,9 0 0</inkml:trace>
  <inkml:trace contextRef="#ctx0" brushRef="#br0" timeOffset="275815">30045 11034 20575,'-28'39'3059,"-12"0"-3419,8 0 90,-5-8-2429,17-20-4227,27-5 6926,23-23 0,-3 15 0,7-7 0</inkml:trace>
  <inkml:trace contextRef="#ctx0" brushRef="#br0" timeOffset="275947">30045 11034 23274,'33'43'-3277,"-1"1"0,8-3 0,-1-13 1934,-7-28 0,1 0 1,-7 0-1</inkml:trace>
  <inkml:trace contextRef="#ctx0" brushRef="#br0" timeOffset="276072">30417 11190 18956,'-8'42'4138,"-3"-5"-5218,-9-18-7735,0-8 8815,1-11 0,8-2 0,2-7 0</inkml:trace>
  <inkml:trace contextRef="#ctx0" brushRef="#br3" timeOffset="304879">20794 10250 10861,'0'0'0</inkml:trace>
  <inkml:trace contextRef="#ctx0" brushRef="#br3" timeOffset="305811">21030 10171 15988,'-19'39'389,"0"1"1,0-1 0,-3 0-390,-7 4 0,-1 1 45,0 1 0,1-1-938,4 1 1,0 0 712,0-5 0,2-2-630,8-6 1,0-5-2270,-13-5 3079,26-7 0,-5-24 0,16 9 0</inkml:trace>
  <inkml:trace contextRef="#ctx0" brushRef="#br3" timeOffset="306144">21735 9838 14998,'-20'28'2429,"-8"3"-2159,13-4 0,0 2-1,-8 2 1,-2-1-359,-4 8 0,-1 3 59,7-10 0,0 2 0,-1-1-514,-2-2 1,0 0 0,0 1 543,-1 4 0,1 1 0,0 0-120,0-3 0,0 0 0,0-1-60,2-2 0,1 0 1,0-1-1056,-11 15 1,1-1-206,7-7 1,2-2-1664,-1-3 0,2-3 3103,-8 2 0,12-12 0,10-18 0</inkml:trace>
  <inkml:trace contextRef="#ctx0" brushRef="#br3" timeOffset="308402">21382 9877 14998,'-19'-19'2609,"8"25"-1979,-15 16-406,15 5 1,0 5 0,-12 6 0,-2 2-1097,6-6 0,-1 2 0,0 1 962,-2 2 0,-2 1 0,0 1-30,-4 4 0,-2 1 0,1 0-60,2 0 0,1 0 0,-2-1 30,0-4 0,-2-1 0,1-1-90,5-2 0,2 0 0,-1-5 239,-7 1 0,1-5-359,-10 9-540,19-28-719,47-44 449,1 11 1,5-4-136,-2-2 0,3-3 0,1-2 825,4-3 0,1-1 0,-1-1 210,-11 6 0,-1 0 0,0-1 0,0 0 180,7-8 0,-1-1 0,-2 1 270,-6 0 0,-2-1 0,-2 4 1297,5-2 1,-4 4-399,-3-10-155,-27 48-565,-14 15 1,-4 9-270,1 0 0,-2 2 0,-2 2-635,-9 7 1,-1 2-1,-2 0 500,9-7 0,0 0 0,0 0 0,0 0-195,-9 7 0,0 0 0,3-2 272,6-4 1,2-2 0,3-2-393,-4 2 0,5-8-1439,7-10-270,36-33 1349,3-9 0,2-5 45,4-3 1,0-3 222,-6 10 1,0-1 0,-3 0 405,-5-12 1,-3 1 1145,3 7 1,-6 4-381,-24 3 913,-30 32-1319,14 22 1,-4 9-285,4-11 0,-3 2 0,1 1-359,2 6 1,1 3 0,0-1 208,0 0 0,0 0 0,1-1-120,5-3 0,0-2 0,3-2 591,-3 2 1,4-4-1342,-5 3 91,37-43 179,30-22 495,-13 6 0,0-4-345,0-3 0,-2-1 435,-3 1 0,-5 2 2256,-5-12-1852,-20 30 181,-30 40-360,2 6 0,-5 7-31,9-6 1,0 3 0,-1 2-524,0 3 0,1 2 0,0 0 254,2-3 0,2 0 0,2-2-15,-2 5 0,8-4 737,10 4-1097,34-37 0,11-9 75,-2-3 0,2-5 1,3-2-502,0 1 0,2-1 0,2-2 0,-1-1 493,2-5 1,0-3 0,0 0 0,-1-1 269,2-1 1,-1 0 0,0 0-1,-1-1 45,-3 3 1,0 0 0,-1 0-1,-2 1-241,6-8 0,-1 0 0,-3 4 1028,4 0 1,-4 5 1038,2-9-994,-22 46-404,-17 15 0,-9 8 44,-7 8 1,-5 3-274,3-5 0,-3 2 0,-1 0-236,-4-3 0,-1-1 1,-1-1 535,4-1 0,1-1 0,1-2-521,-4 7 1,4-6-496,3-1 601,45-42-376,2-18 1,5-10 254,-2 8 0,4-2 0,-1-3-505,-4 4 0,-1-2 1,1-1-1,-1-1 542,-1 0 1,0-1 0,-1-1-1,-1 1 23,-3 0 0,0-1 0,-2 1 0,1 1 209,5-6 1,0 2-1,-5 2 106,-5-5 0,-1 8 405,10 6-451,-35 75 226,-7-3 0,-5 5-621,3-3 1,-3 2 0,-1 1 259,-1-7 1,-2 1 0,0-1 0,0 0-113,1-3 1,2 0-1,-1-1 1,0 1-117,1-1 1,-1 1 0,1-2 0,2-2 48,-8 15 0,6-6-90,7-10 1,11-9 1209,41-24-1120,-3-20 0,4-8-135,-1 1 0,4-3 0,-1-3-321,-10 4 0,1-3 0,-2-1 0,0-1 523,2-4 1,-1-1-1,-1-2 1,-1 2-46,-2 3 1,-1 1 0,-1 0-1,-1 0 517,2-12 1,-1 1 0,-4 4-495,2 2 0,-4 8 905,-1 3-635,-30 46 0,-9 14-90,-3 12 0,-3 6-86,1-6 0,-4 4 1,0 0-50,7-10 0,-1 0 0,0 0 0,1 0 60,1 0 1,0 0-1,1 0 1,1 0-106,-4 10 0,2 0 0,1-4-225,-5 1 0,6-5 847,19 16-1162,42-73 315,-2-8 0,4-7-96,-3 3 0,1-3 1,-1-4 162,-8 3 1,-1-2 0,0-2-1,-1 0-129,1-1 1,1 0-1,-2-1 1,-1-1 286,-4 2 0,-1-1 0,-2 0 0,0 0 30,3-7 0,-1 0 0,-3 4 738,-3 0 0,-3 6-678,3-9 539,-35 89-179,-3-8 0,-6 4-293,9-6 1,-2 4-1,0 2 1,-2-2-368,-4 1 1,-2-1-1,0 0 1,1 1 164,-1 4 0,0 0 0,1 0 0,1-2 45,-3 5 0,2-2 0,2 0 488,4-5 0,2-1 1,3-6-1299,-4 11 384,64-36 156,-9-32 1,4-13 209,2 11 0,4-2 0,-2-3-352,-12 1 0,0-2 0,-2-2 0,0 0 299,-1 2 1,0-1 0,-2 0 0,-2 0 261,2-6 1,-3 1 0,-2 1 788,0-8 1,-3 7-399,-1 10 89,-43 58-494,2 8 0,-2 8-341,1-3 0,-2 3 0,-2 0 251,5-10 0,-1 1 0,0 0 0,1 0-105,-4 11 0,1 0 0,2-1-91,3-4 0,1 0 1,5-5-165,1-2 0,10-5 1126,43 6-1126,-1-46 0,6-15 135,-4 3 0,2-4 0,-1-1 65,4-4 0,1-2 1,-5-3 114,-7-4 0,-3-2 0,-2 1 239,-4 10 1,-1 2 0,-5 1 120,-2-5 0,-12 9 2303,-22 16-2304,-5 23 1,-4 11-180,-8 8 0,-2 4-272,8-6 0,-1 2 1,2 1 181,-4 12 0,3-1-315,2-4 0,6-3-225,10 10-809,49-29 483,16-27 551,-14-9 0,-1-6-135,-7-1 1,-6-4 269,-7 2 0,-7 2 90,-12 4-180,-49 31-765,14 10 1,-1 6 1125,5-4 1,0 1-1,3-1 1,0 0-1,4 0 1,7-2-1,-1 1 1</inkml:trace>
  <inkml:trace contextRef="#ctx0" brushRef="#br4" timeOffset="314618">23264 8388 13739,'0'39'3688,"-27"9"-3508,5-15 0,-6 1-1183,1-5 1,-4 1 0,0 1 1151,-4 4 1,-2 1 0,0 2-15,6-8 0,-1 2 0,-1 0 0,3 0-68,1 0 1,1 0-1,1 1 1,0-2-128,-10 7 0,0-1 0,4-1 90,10-2 0,4 0 0,0-6 878,-18 5-998,72-18-225,2-39 1,7-15-457,-9 18 0,5-1 1,1-1-1,0-2 753,-4-3 0,1-2 0,0-2 0,0-1 1,1-1-332,-4 2 0,1-1 0,1-1 0,-1-1 0,0 0 0,-1-1 349,2-2 0,-1 0 0,1-1 0,-1-1 0,-1-1 0,0 0 25,-5 3 1,1 0 0,-2-2-1,1 1 1,-1-1 0,0 0-1,0 0-162,-1 1 0,1 0 0,-1-1 0,0 1 0,0-1 0,0 0 1,-1 1 165,3-7 1,0 0 0,-1-1 0,1 1 0,-2 1 0,1 0-87,-2 5 1,0-1-1,-1 1 1,1 1 0,-2 0-1,0 1 57,0-3 0,-1 1 0,0 0 0,-1 2 0,0 1 45,3 0 0,-1 1 0,-1 3 0,-3 2-45,6-12 0,-4 7 1754,5-1-1214,-19 55-360,-10 8 0,-7 7 29,-6 2 1,-5 5 0,-3 2-120,3-2 0,-3 1 0,-2 2 0,-2 1 75,2-8 0,-2 0 0,-2 2 0,-1 0 0,-1 0 0,1 0-76,-2 3 1,0 0 0,0 0 0,-1 1 0,0-1 0,0 1-90,2-4 0,1 0 0,-1 1 0,0-1 0,0 0 0,0 0 0,2-1-128,-3 2 1,0 0 0,0 0 0,2-1 0,0-1-1,1 0 74,0 1 0,1 1 0,1-1 0,2-2 1,1-2-28,-8 5 0,2-2 0,13-4-99,18 0 1,11-10-406,15-25 0,8-13 465,8-3 0,7-5 0,0-6 232,-16 6 1,1-3 0,0-2 0,0-1 0,0-2-128,-2 1 0,0-1 0,1-2 0,0 0 0,-1-2 0,1 1 30,1-2 0,1-1 0,-1-1 0,0 0 0,0-2 0,-2 0-75,1-2 0,-2-2 0,0-1 0,-1 0 0,1 1 0,-1 1 266,0 3 0,0 1 1,0 1-1,-1 0 1,-1 0-1,-2 0-170,1-4 0,-2-1 0,-1 1 0,-1 2 0,-1 2 144,7-6 0,-1 3 0,-4 7 269,-3 2 1,-9 16-91,-22 39 1,-11 19-1,-5 0 1,-6 6 0,-3 4-333,10-16 0,-2 4 1,-1 1-1,-1 1 1,-2 0-1,0 0 37,-1-2 0,-1 1 0,-1-1 1,-1 1-1,-1 0 0,1 1 1,-1 1-5,2-2 0,-1 1 1,0 1-1,0 0 0,0 1 1,-1-1-1,0 0 0,0 0-72,-1-1 1,0 1 0,-1-1 0,0 0 0,-1 0 0,1 0 0,1 0-1,0 0-76,1 1 1,0 0-1,0 0 1,0 0-1,1 0 1,0 0-1,0-1 1,0 0 98,2-3 0,-1 0 0,0 0 1,1-1-1,0 0 0,1-1 0,1 1 1,1-1-87,-3 7 0,1 0 0,1 0 0,2-1 0,0-1 0,2-2-152,-8 10 0,2-2 0,3-2 1,4-3-14,4-3 0,4-2 0,14-9 747,48-1-867,-14-36 0,6-14 0,3-4 72,-4 3 0,3-2 0,3-3 1,-1-2-1,1-1 162,-3-2 0,1-1 0,0-2 0,1-1 0,0-2 0,0 0 58,-5 4 1,1-1-1,0-1 1,0-1-1,0 0 1,0-1 0,0-1-1,0 0 68,-3 2 0,1 0 0,-1 0 0,-1-2 0,1 1 0,0-1 0,0 0 0,1-1 0,-1 0 18,-1 2 0,0-1 0,1 0 0,-1 0 0,1 0 0,-1-1 0,1 0 0,-1 0 0,0 1 0,-1-1-45,0 2 0,-1-1 0,0 0 0,0 0 0,-1 0 0,1 0 0,-1 0 0,1 1 0,-1 0 0,1 0-29,2-2 0,0 1 0,1-1 0,-1 1 1,1 1-1,-1-1 0,-1 2 0,-1-1 1,0 2 93,1-5 1,0 1-1,-1 0 1,0 1-1,-2 1 1,0 2 0,-1 3 163,11-11 0,-2 3 1,-2 3-1,-4 6 348,8-11 1,-15 22 33,-32 50 1,-13 18-248,3-9 0,-4 5 1,-3 3-1,-3 1-187,1-5 0,-3 3 0,-2 0 0,-2 2 0,0 0 0,-1 1-105,5-7 0,0 1 0,-1 1 0,-1 0 0,0 0 0,-1 0 0,-1 1 0,0-2-25,1-2 0,-1-1 0,0 1 0,-1-1 0,-1 1 0,1-1 0,-1 0 0,0 1 0,1-1-30,-1 2 0,0-1 0,-1 1 0,1-1 0,0 1 0,-1-1 0,1 0 0,0 0 0,1-1 21,-3 3 0,0-1 0,1 0 1,-1 0-1,1-1 0,0 0 0,2 0 1,0-1 102,-1 1 0,0 0 1,2 0-1,-1-1 1,3 0-1,0-1 1,3-1-223,-1 4 0,2 0 0,1-2 0,2-2 0,2-3-27,-21 19 0,23-15-464,45-23 0,12-13 269,-5-17 0,2-13 1,5-2 77,-2 7 0,5-2 0,3-1 0,0-2 0,-1-2 72,-4 1 0,-1-1 0,1-2 0,-1-1 1,2-1-1,0 0 180,-1 1 0,2-2 0,-1 0 0,1 0 0,1-2 0,-1 1 0,0-1-23,-4 4 1,0-1-1,0-1 1,0 1-1,0-1 1,0 0-1,1-1 1,-1 1 33,1-2 0,1 0 0,-1 0 1,1 0-1,-1-1 0,1 1 1,-1 0-1,1 0 22,-2 1 1,1 1 0,0 0 0,-1 0-1,1 0 1,-1 0 0,-1 1 0,0 0-83,1-3 0,0 0 0,0 0 0,-1 1 0,-1 1 0,-1 1 0,-1 2 283,5-3 0,-2 2 0,0 1 0,-3 3 0,-2 2 65,5-10 1,-2 3 0,-12 23 869,-15 57-719,-28-9 0,-15 5 0,-4 4-325,11-7 1,-3 3 0,-1 1 0,-2 1 0,-2 0-216,4-7 1,-1 0-1,-2 0 1,-1 1-1,0-1 1,-1 1-1,0 0 123,1-3 1,0 0 0,0 1 0,-1-1-1,-1 0 1,1 1 0,0 0 0,-1 1-34,0 1 0,0 0 0,0 1 0,0 1 0,-1-1 0,1 0 0,-1 0 0,0-1 11,0 0 0,0-1 0,-1 0 1,0 0-1,0-1 0,1 1 1,0 0-1,2 0-37,-3 3 0,0 1 1,1-1-1,1 1 0,0-1 1,1 0-1,1-1 129,-1 1 0,1 0 1,0-1-1,2 0 1,1-2-1,2 1-103,-4 7 0,1 0 0,4-3 0,3-3-270,-10 11 1,18-8 40,54-7-176,6-52 1,10-18 156,-13 14 1,4-2 0,2-2-1,0-2 176,-2-1 0,0-1 0,2-2 0,-1-2 0,2 0-18,-4 1 0,1-2 0,0-1 0,1-1 1,0 1-1,1-1 102,-5 5 1,2 0 0,0-1 0,0 0 0,0 1 0,0-1 0,0 0-26,0-1 0,1 0 0,-1 0 0,0 0 0,0-1 1,0 2-1,0-1 13,-3 3 0,1-1 0,0 0 0,-1 1 0,0 1 0,-1 0 0,-1 1 79,6-5 1,-1 1 0,-1 0 0,-1 3 0,-3 1 9,10-8 1,-4 3 0,-4 7 360,-4 6 0,-12 14-1,-28 29 1,-14 12-180,-4 0 0,-7 3 0,-4 3-344,6-6 0,-3 3 1,-2 1-1,-2 0 1,-1 0 73,2-2 0,-2-1 0,-1 1 0,0 0 0,-1 1 0,0 1 38,3-2 1,-1 1-1,1 1 1,-1 0 0,0 0-1,0 1 1,0-1-27,-2 0 1,-1 0 0,0 0 0,0 0 0,1 0 0,0 0 0,1 1-26,2 0 0,1 0 0,0 1 0,1 0 0,0-1 1,1 0-1,1 0-32,-3 1 0,0 0 0,1 0 0,1 0 0,2-1 0,3-1-80,-4 11 0,3 0 0,4-2 1,2-5-191,-10 14 0,21-11-90,41-21 0,14-14-405,-5-21 1,3-15 0,5-2 591,-5 6 0,5-2 1,2-2-1,1-1 1,0-2-15,-10 4 1,0-2 0,0 0-1,1-2 1,0 0 0,0-2 0,0 0 219,-1 1 1,0-2 0,0-1 0,0 0-1,1-1 1,-1 0 0,1 1 0,1-1 11,1 0 0,0-1 0,1 1 0,1-1 0,-1 0 0,0 0 0,-1 0 0,1-1 25,-2 0 1,0-1 0,0 0-1,0 0 1,-1-1 0,1 1 0,0 1-1,-1 0 53,0 3 1,-1 0 0,1 0 0,0 1 0,0 0-1,-1 0 1,-1 1 0,0 0-127,5-5 1,0 0 0,-1 1-1,-1 0 1,-1 2 0,-1 1 244,0 2 1,0 1 0,-1 1 0,-2 2 0,-3 2 401,2-4 1,-2 3 0,-4 11 1158,17 22-1038,-59 22 0,-18 10-361,3 0 1,-6 3 0,-5 3-270,10-16 0,-3 2 0,-2 0 0,-2 1 0,-1 0 0,0 0-13,2-1 0,-1 0 0,0 0 0,-2 1 0,1 0 0,-2 0 0,1 1-142,1-1 1,-1 1 0,0 0-1,-1 0 1,0 1 0,1 0-1,0 0 1,0-1 86,1 1 1,0-1-1,1 1 1,0-1-1,0 1 1,0 0-1,1-1 1,1 1-40,-4 3 1,1 0 0,1 1 0,0-1 0,1 0 0,2 0 0,2-1-128,-5 6 0,2 0 0,2 0 0,2-2 0,3-2-167,-7 7 0,4-2 0,18-6-499,27 1 1,16-15 29,6-29 1,8-17-1,4-3 456,-7 9 0,3 0 0,1-2 1,2-3-1,-2-2 321,-3-1 0,0-4 0,0-2 0,1-1 0,-1 0 0,0-1 28,-3 4 1,-1-1 0,1 0 0,0-1-1,-1 0 1,0 0 0,-1-1-41,5-4 0,-1-2 0,0 1 0,-1-1 0,-2 0 0,0 1 374,1-2 1,-1-1 0,-1 0 0,-1 2 0,-2 1-68,2-1 0,-1 1 1,-2 2-1,-6 4 1364,5-8 1,-16 17-128,-55 58-1140,4-8 1,-7 6 0,-4 3-383,10-5 1,-2 4-1,-1 1 1,-2 1-1,0-1 68,4-4 0,-2 1 0,0-1 0,-1 1 0,1 0 0,1 1-248,1 1 0,0 1 1,1 0-1,0 0 1,1 0-1,1 0 203,2-2 0,-1 1 0,2-1 0,0 0 0,2 0 0,3-1-75,-4 6 0,2 0 0,3-1 0,4-1 376,-3 5 0,4 0 1,15-8-782,25-6 0,13-10-60,-1-14 1,5-7-1,2-4 307,0-3 1,3-3 0,0-4-1,1-1-179,-3-1 1,0-1 0,1-2 0,-1-1-1,-1-1 346,-1-1 0,-1 0 0,0-2 0,0 1 0,-1-1 58,8-5 1,0 0 0,-1 0-1,-2 0 218,-7 3 1,-3-2-1,0 2 1,-3 4 118,13-7 1,-6 7 2692,1 6-2602,-72 56 89,6-2 1,-5 4-390,-2-6 0,-5 2 0,0 0-163,11-6 1,-1 1-1,1 1 1,1 0 34,3 1 1,0 1-1,1 0 1,2-2-173,-4 2 0,1-1 0,12-1 150,17 13 0,18-7-210,8-22 0,9-8 1,4-4-61,3-3 0,5-3 0,2-3 0,2-2 37,-9 0 0,1-2 1,2-2-1,0-1 0,1-1 1,-1 0 52,0-1 0,0-1 0,1-1 0,-1-1 0,0 0 0,0-1 154,1-1 0,-1-1 0,1-1 0,-2 0 0,0-1 1,-2 1 43,4-1 0,-2-1 0,-1 0 0,-2 0 0,-3 0 12,10-8 0,-5-1 0,-4 3 509,6 0 1,-22 6 90,-44 13-136,-9 23 1,-7 11-136,-3-1 1,-3 2 0,-1 3-260,8-4 1,0 2 0,1 1-1,-1 1-55,-2 2 0,0 1 0,1 0 0,1 1 248,4-1 0,0 1 0,3-1 0,1 0-293,-2 2 0,2-1 0,8 0-45,3 8 0,17-6-405,31-14 1,17-11 201,-13-8 1,4-3 0,2-3 0,2-2-358,1-2 0,2-3 0,2-1 0,0-2 0,0 0 440,-5 1 0,0-1 0,1 0 0,-1-2 1,0-1-1,0 0 45,-2-2 0,0-2 0,-1 0 0,0-1 0,-1 0 0,-2 0-219,4 0 0,-1 0 0,-1 0 0,-2 0 1,-2-1 540,2-3 0,-1-2 1,-4 1-1,-3 2 621,6-9 1,-7 7 435,-5 7-584,-49 29 0,-17 12-466,8 2 1,-2 4 0,-3 2-194,0-3 1,-3 1-1,-1 0 1,0 2 5,-1 2 1,-1 1-1,1 0 1,1 1-46,4-1 1,2 0-1,0 1 1,3-1 595,-3 5 0,2 0 0,3-2-888,-6 2 0,16-5-315,53 5 0,8-36 1,9-10 401,-11 2 1,4-3 0,1 0 0,1-3-21,3-2 1,2-2 0,0-1 0,0-1-349,0 0 0,0-1 0,-1 0 0,-2-2 596,-5 1 0,-2-2 0,-1 1 0,-1 1 299,4 0 1,-2 0 0,-5 2 1165,-1-2 1,-9 3-116,-17 9-832,-25 22 0,-14 11-23,-11 5 0,-5 3-316,10-4 1,0 2 0,-1 1-466,1 1 1,0 1 0,3 0 375,5-2 0,3-1 0,2-1 1013,-6 2 1,13-1-1554,41 15 90,7-35 1,10-9-287,4-3 0,6-5 0,1-1 443,-8 1 1,1 0 0,0-1 0,0-3-520,2-3 0,1-3 0,-2-2 0,0 2 677,-5 1 0,0 1 0,-2 0 0,-1 0 135,7-3 0,-2 1 0,-5 2 732,-5-2 0,-5 5 347,7 12-179,-70 20-676,14-2 1,-2 3-90,-20 8 0,-1 1-329,11 0 0,3 1 149,-5 0 0,4-3 2451,1 2-3216,54-12 540,4-16 0,7-4-101,5 0 0,4-1 0,1-1 191,4-2 0,1 0 0,-1-2-250,-4 1 1,-1 0 0,-2 0 114,10-4 0,-6 2 1570,1 0-805,-29 18-181,-45 11 1,4 10-450,-1-6 0,0 0 270,-7 9 382,12 4-1012,45-18 450,26-8-135,-4-6 0,2-1 728,-4-4 0,0 0-458,0 0 0,-5 0-315,0 0 360,-15 9-2069,-43 19-6386,-14-13 8275,-10 11 0,10-26 0,14 0 0</inkml:trace>
  <inkml:trace contextRef="#ctx0" brushRef="#br4" timeOffset="331747">17070 17168 12660,'-19'-9'2069,"8"7"-1530,2-7 451,9 9-720,9 0 179,2 0-269,17 0-180,12-8 90,-12 7 0,2 0-180,4-8 0,2 0 135,7 8 0,1 0-598,0-7 1,2-1 507,7 3 0,0 1 90,-2-4 0,-1-2-90,3-3 0,0 0 90,-7 4 0,-2-2 0,-1-7 0,1 1-401,-5 11 0,0 1 400,-4-4 1,0 2-45,-1 7 0,-1 2 0,-4-1 0,1 0 180,7 0 0,2 0-45,1 0 0,1 0-45,7 0 0,2 0-90,3 1 0,1-2-471,-4-3 0,0 0 605,-1 3 1,0 0-270,-5-8 1,-1 0 555,-8 8 0,-1 0-376,-4-4 0,-1 1 660,19 4 644,0 0-1439,-19 0 0,1 0 180,0 0 0,1 0-355,7 0 1,0 0 309,-3 0 0,0 0 0,0 0 0,-1 0-180,1 0 0,-2 0 1430,17 0-1115,-2 0-360,-9 0 360,0 0 97,0 0 352,1 0-449,7 0-724,4 0 679,-22 0 0,0 0-180,1 0 0,-1 0 90,1 0 0,-1 0 45,0 0 0,1 0-270,-1 0 0,1 0 315,-1 0 0,0 0-135,1 0 0,-1 0 602,21 0-422,-11 0-450,-2 0 450,-15 0-90,6 0-180,1 0 742,-8 9-742,8-7 270,-1 16 0,-6-8-270,6 1 269,-8 7-179,-1-7 270,1 0 0,0 6-450,-1-6 450,-8 0-360,-2 6 90,-9-15 270,0 7-540,8-9 450,-5 0-90,5 0-180,-8 0-3058,0 0-2519,0 9 5667,-8-7 0,5 7 0,-5-9 0</inkml:trace>
  <inkml:trace contextRef="#ctx0" brushRef="#br4" timeOffset="348265">23421 7741 11311,'-29'39'1124,"15"-11"0,-2 1-629,-12 4 0,-1 3-1511,8-2 1,2 2-1,-2 1 1136,-4 5 0,-2 1 0,0 1-8,6-8 1,-1 0-1,0 2 1,0 0-158,0 3 0,1 0 0,-2 1 0,0-1-266,-3-1 1,-1-1 0,0 1 0,0 0 355,2 5 0,0 1 0,1 1 0,-2-2-68,-2-2 1,-2-1-1,1 0 1,1 1 44,2 3 1,1 1-1,1 0 1,-1-2-46,-2-4 1,-1-1-1,1-1 1,2 0-25,-3 11 0,2-1 0,-1-2 47,1-6 0,0-2 0,2-1-212,2 4 1,3-4 166,0-6 1,1-7 1128,-2-14-994,27-5 0,24-49-450,8 18 0,9-3-102,-18 2 1,2-5-1,0-2 1,3-1 47,-1 3 0,2-2 0,2 0 1,0-2-1,1 0 159,-3-1 0,1 0 0,1-1 0,0-2 1,0 0-1,1-1 142,-5 6 1,0-1-1,0-1 1,1-1 0,-1 0-1,1 0 1,0-1-1,-1 0-212,1-1 1,0-1 0,0 0 0,0-1 0,0 0 0,0 0 0,-1-1 0,1 0 344,-3 2 0,0 1 0,0-1 0,1 0 0,-1-1 0,-1 0 0,0 0 0,0 0 0,-2 0-91,2-4 1,-1 0-1,-1-1 1,0 1-1,-1-1 1,-1 0 0,0 1-1,0-1 127,-1 3 0,0-1 0,-1 1 1,0 0-1,-1-1 0,0 2 1,-1-1-1,-2 1-142,3-7 1,-1 0-1,-2 1 1,0 0 0,-1 1-1,-1 1 266,2-3 0,0 1 0,-2 0 0,-1 3 0,-1 2 299,2-10 1,-3 3 0,-1 5 263,2-5 1,-6 13 335,-11 26-494,-16 24 0,-5 15-271,0 18 1,-2 6 169,-1-13 0,-2 0 0,0 3-335,2 5 1,1 2 0,0 1-60,0-1 0,-1 0 0,2 1 22,4-10 1,1 1-1,1 1 1,-1 0-91,0 2 1,0-1-1,1 2 1,-1 0-47,-2 5 0,0 1 0,-1 0 0,-1 1 114,3-7 0,-2-1 0,1 2 0,-1-1 0,-1 2-120,2-4 0,0 0 0,0 1 0,-1 0 0,0 1 0,-1-1 90,-1 3 0,0 0 0,-1 0 0,0 1 0,-1 0 0,1 1-60,2-4 0,0 0 0,0 1 0,0 0 0,0 1 0,0-1 0,-1 1-140,-1 1 0,-1-1 0,0 1 1,0 0-1,0 0 0,0 0 1,1 0 164,1 1 1,0 0 0,1 1-1,0-1 1,0 1 0,-1-1 0,1-1-116,0-1 1,0 0 0,0 0 0,-1 0 0,1-1 0,1 0-1,0-1 120,0 4 0,-1-1 0,2 0 0,-1-1 0,2 0 0,-1-1 127,-2 5 1,1-2 0,0 1 0,1-3 0,1 0-203,-1 2 0,1-1 0,1-2 0,1-2 105,-1 2 0,1-3 0,2-3-150,-7 4 0,13-12 1380,32-21-1920,4-28 0,6-14 337,-6 5 1,4-5 0,2-3 0,0-1 107,0-1 0,1-2 0,0-2 0,2-2 1,-1 0 158,-6 5 0,0 0 0,1-2 1,0 0-1,0-2 0,0 0 1,1 0 47,-3 1 1,1 0-1,-1-1 1,1-1-1,-1 0 1,1-1-1,0 1 1,0-1-13,-2 3 0,0 0 0,1 0 0,-1 0 0,1-1 0,-1 0 0,1 0 0,-1 0 0,0-1-119,1-1 1,-1 0-1,1 0 1,-1-1 0,0 0-1,1 1 1,-1-1 0,0 0-1,0 0 129,-1 1 0,1-1 0,0 0 0,-1 0 0,1 1 0,-1-1 0,0 0 0,0 1 0,0 0-139,2-3 1,-1 0 0,1 0 0,-1 0 0,0 1 0,0-1-1,0 1 1,0-1 118,-1 2 0,0-1 0,0 1 0,0-1 0,-1 1 0,1 1 0,-1 0 0,0 1 0,2-1 0,-1 1 0,0 0 0,0 2 0,0-1 0,-1 1 0,0 0-79,1-3 0,0-1 0,0 1 0,-1 1 1,0 1-1,0 2 79,7-9 0,0 3 0,-1 1 0,-4 2 396,-2-3 0,-3 2 0,-3 5-127,1 0 1,-5 17 270,-7 30-450,-22 20 0,-9 11 489,6-3 0,-1 4 0,-3 1-445,0-4 1,-2 1 0,-1 1 0,-1 0 42,-2 3 1,0 1 0,-1 0-1,-1 1-105,4-6 0,-1-1 0,0 2 0,-1-1 0,0 1-72,-3 4 0,0 0 0,0 1 0,-2 1 0,1 0 30,1-5 0,0 1 0,0 0 0,-1 0 0,0 2 0,0-1-30,2-2 1,1 0 0,-1 1 0,0 0 0,0 1 0,-1 0 0,1-1-1,-1 3 0,-1-1 0,0 1 0,1 0 0,-1 1 0,0-1 0,1 1 11,3-5 0,0 1 1,0-1-1,0 1 0,0 0 1,0 0-1,1 0 0,-1-1-246,-2 6 0,-1 0 1,0-1-1,1 1 0,0-1 1,1 0-1,0 0 247,3-3 1,0 0 0,1 0 0,0-1 0,1 0 0,0 0 0,1-1-46,-4 10 0,0 0 0,1-1 0,2-2 0,1-2-12,1-1 0,2-1 0,2-3 0,3-3 90,-4 11 0,14-11-1035,49-12 450,-16-39 1,4-16-1,3-1 247,0 5 1,3-2 0,1-1 0,0-5-26,-8 2 0,1-3 1,0-2-1,1-1 1,-1-1-1,1 0 330,-3 4 1,0 0 0,0-1 0,1 0 0,-1-1 0,1 0 0,-1-2 30,-1 1 0,-1 0 1,1-2-1,-1-1 1,1 1-1,0-1 0,0 0 1,0 1-11,3-2 1,0 1 0,0 0 0,0-1-1,1 1 1,-1-1 0,0-1 0,0 0 5,-4 3 1,0-1 0,-1 0 0,1 0 0,-1-1 0,1 1 0,-1-1 0,1 1 0,1 0-30,0 0 0,0 0 0,1 1 0,0-1 0,-1 1 0,1 0 0,0-1 0,-1 1 0,0 0 23,2-4 1,-1-1 0,1 1 0,-1-1 0,0 1 0,-1 0-1,1 1 1,0 0-96,2-3 0,0 0 1,1 1-1,-1 0 1,-1 1-1,0 0 1,-1 2 91,-1-1 0,0 1 0,-1 0 0,-1 2 0,0 1 0,-1 1 217,8-8 0,0 2 1,-3 2-1,-3 5 757,3-13 0,-5 20-15,-2 37-449,-41 29 0,-16 15-212,11-14 1,-1 4-1,-3 1 1,-1 2-240,3-8 1,-2 1 0,0 1 0,-2 1 0,0 1 0,0-1-45,-3 5 0,0 0 0,-1 2 0,0-1 0,0 1 0,-1 0-7,3-4 1,-1 0-1,-1 1 1,1-1 0,-1 1-1,0 0 1,1 0-1,1-1 1,-1 1-1,1 0 1,0-1 0,0 1-1,-1-1 1,1 1-65,0-2 0,0 0 1,-1 0-1,1 0 0,0 0 1,0 0-1,1 0 38,1-2 1,0 1 0,1 0 0,-1 0 0,2-1 0,-1 0 0,1 0-146,-2 2 1,0 0-1,1-1 1,1 0-1,0 0 1,1 0 132,-2 6 0,0 1 0,1-1 0,2 0 0,0-3 0,1 1 0,1-2 0,1-1 0,1-2-180,0 4 0,2-1 0,2-4 315,1 2 0,7-6-62,15-4-1063,39-49 780,-18 0 0,3-6 1,2-3 206,-2-3 1,2-4-1,0-2 1,2-1-106,-3 2 0,1-2 0,0-1 0,1 0 0,0-2 93,-4 4 0,1-1 0,-1 0 0,1-2 0,0 1 1,0-1 1,-3 3 0,1 0 0,0 0 0,0 0 0,0-1 0,0 0 1,0 0 50,0-1 1,0 1-1,0-2 1,0 1-1,0 0 1,0 0-1,1 0-195,-2 1 1,2 0 0,-1 0 0,0 1 0,0-1 0,-1 1 0,0-1 216,3-3 0,-1 0 0,-1 1 0,0-1 0,0 2 0,-2 0-6,2-1 0,-1 0 0,0 2 0,-1 0 0,-1 2-112,3-2 1,-1 1 0,-2 2-1,-2 4 553,7-9 0,-5 8 985,9 5-851,-32 50 1,-10 15-331,-8-7 1,-7 1 0,-2 4-165,2 6 0,-2 3 0,-1 2 0,-3 0-45,-2-3 0,-2 0 0,-2 0 0,-2 1 0,1 0 11,2-4 1,-1 0-1,-1 1 1,-1 0-1,1 0 1,0 1-90,3-5 1,0 0 0,0 0 0,0 0 0,0 1 0,0-1 0,0 0-141,1 1 0,-1-1 0,0 0 0,0 1 0,1-1 0,-1 0 1,2 0 52,-4 4 0,-1 0 0,2 0 0,0 0 0,1-1 0,2 1 39,-1 3 0,2 0 0,1 0 0,1-1 0,1-2-246,-2 4 1,1-1 0,1-3 0,3-3 11,-6 14 1,7-7 1007,9 7-2177,48-63 1034,-3-18 1,4-11 109,-7 12 1,3-3 0,2-2-1,-2-3 151,-4 2 0,0-3 0,-1-1 0,1-2 1,2 1 143,-1 1 0,1-1 0,0 0 0,1-1 0,0 0 0,0 0-30,0-2 0,-1 1 0,1-1 0,0 1 0,0-1 0,1 0 45,1-1 0,1 0 0,0-1 0,0 1 0,1 0 0,-1 1 63,-2 2 1,1 1 0,0 0 0,-1 1 0,1 1-1,-2 0-24,4-2 0,-1 0 0,0 1 0,-1 2 0,0 2 148,3-1 1,0 2-1,-2 3 1,-2 2 336,9-12 1,-6 18 152,0 46-108,-52 10 1,-16 10-383,11-7 1,-1 5-1,-3 2 1,-3 0 93,-2-7 1,-3 0-1,-3 1 1,0 0-1,0 2-296,6-3 0,-1 1 0,0 1 0,0 1 0,0-1 0,-1 0 30,-3 0 0,0 0 0,-1 0 0,0 0 0,1 0 0,1 0 0,3-3 0,1 1 0,0-1 0,1 0 0,1 0 0,0 0-138,-2 4 0,0 0 0,1-1 0,1 0 0,3-3 195,-5 12 0,3-3 0,3-4-447,-8 1 1,16-10-818,57-17 727,-8-42 1,6-15 224,-5 15 0,4-2 0,3-1 0,-1-3 46,-4-1 0,1-2 0,-1-2 1,1-1-1,0 0 164,-5 3 0,-1 0 0,1-1 0,0 0 0,0 0 0,1 1-15,0 0 0,0 0 0,1 1 0,0-1 0,-1 1 0,-1 0 179,2-3 0,-1-1 0,0 1 0,-1 2 0,0 1-14,3 0 0,0 2 0,-2 2 0,-3 4 602,7-8 1,-6 16 521,2 46-764,-52 11 0,-16 11-368,18-15 1,2 4 0,-2 1 0,-4-1-16,-7 2 1,-6 0 0,-1 1-1,2 0 96,1 2 1,1 2 0,1 0 0,-1-1-187,2-3 1,0-1 0,1 0-1,1-1-172,-2 7 0,2-2 1,2-1 686,-4 7 1,8-6-1797,18 2-270,50-57 1349,-15-7 0,5-8 0,1-3-449,-3 0 1,1-2-1,1-2 1,1-2 628,-3 2 0,2-3 0,-1 0 0,1 0 0,-2-1-18,-1 1 0,-1 0 0,0 0 0,0 0 0,-1 0 18,5-4 0,1 0 0,-3 1 0,-1 2 391,0 0 1,-2 2-1,-3 3-211,-3-2 0,-7 16 2440,-11 51-2216,-23-5 1,-9 5-135,2 5 0,-2 4 0,-3-1-413,-5 0 1,-4-1 0,1 1 119,7-9 1,-1 1 0,0 0-1,2-2 53,-5 8 0,1-1 0,2-1 557,3-1 1,2-1-1,3-5-1846,-10 11 1,47-19 493,10-39 1,8-15 494,-1 6 0,3-2 0,1-3-403,2-5 1,0-3-1,-1-3 605,-7 7 1,0-1 0,0-1 0,-1 0 67,-3 3 0,0-1 0,-1 1 0,-1 1 572,2-5 1,-1 2 0,-2 3 11,5-5 1,-3 14 1092,-8 30-957,-37 45-211,5-20 1,-4 3 0,-3 1-431,-7 3 0,-4-1 0,0 2-34,6-7-1,0 0 1,0 1 0,0-1 268,-9 10 1,0-2 0,4 1-524,7-6 0,4 0 0,0-2 75,-10 2 0,12-5-770,33-3 500,10-37 1,7-13 194,-2 2 0,4-5 0,1-2-375,-1-1 0,2-2 0,1-2 0,-2 0 562,0-1 1,-1 0 0,-1-1-1,1-1 23,0 0 0,0-1 0,-1 1 0,-1 0 30,2-4 0,-2 1 0,-1 3 503,4 0 0,-5 7 277,-3 10-316,-32 39 1,-9 13-45,-6 4 0,-4 4-339,2-3 0,-3 4 1,-1-1-22,-1-1 0,-1 1 0,2 0-150,3 0 0,2 1 0,1-2-30,-8 9 0,6-2-172,11-13 1,9-5-999,39-2 720,-1-33 1,6-10 435,-4-2 1,1-4 0,1-3 13,5-4 0,0-4 0,0-2 112,-13 6 1,-1-1-1,0 0 1,-1 2-143,7-2 0,-1 1 0,-3 1 600,3-5 0,-5 6 330,5 14 1419,-28 39-1825,-19-3 1,-6 2-315,-7 16 0,-5 2-30,6-15 0,-2-1 0,-2 1-833,0 0 1,-1 0 0,2-1-1117,-5 8 0,1-4 2338,-10 6 0,20-22 0,10-17 0</inkml:trace>
  <inkml:trace contextRef="#ctx0" brushRef="#br4" timeOffset="360068">22911 8329 8342,'-18'33'2339,"-3"1"-1979,-19-23 179,1 18-179,0 1-45,19-3 0,1 3-45,-1 3 0,1 3-1089,-6 8 0,2 2 879,9-12 0,1 2 0,-2 0-60,-3 3 0,-2 1 0,2-1 30,3-2 0,2 0 0,-1 0 60,1-1 0,0 0 0,0-1-176,-2 6 1,2-4 535,-7 13-360,9-21-360,29-47 0,5 0 1,4-5-181,3-5 0,3-6 0,2 0-368,-2 4 1,1-2-1,1 0 1,1-2 781,-5 2 0,0-1 0,1-1 0,0 0 0,1-1 54,3-3 0,1-1 0,1 0 0,-1-1 0,0 0-273,-1-1 0,0 0 0,0 0 1,-1-1-1,1 0 240,-7 6 0,1 0 0,0 0 0,-1 0 0,0 0 0,0 0 105,3-4 0,0 0 0,-1 1 0,0-1 0,0 1-263,-2 2 0,1-1 0,0 1 0,-1 0 1,-2 1 261,2-2 1,-1 0 0,-1 2 0,0 0 54,9-8 0,0 2 0,-3 2 126,-1-7 0,-3 4 270,-4 13 0,-2 2 89,-4-9 982,-10 34-1161,-27 40-270,-3 4 0,-6 8-87,6-14 1,-4 4 0,-1 2-1,0 1 15,1-2 0,0 3 0,-1 0 0,-1 2 0,-1-1-138,1-4 0,-2 1 0,-1 0 0,0 0 0,0 1 0,2 1 14,0 3 0,1 1 1,1 1-1,0 0 1,-1 0-1,0-2 16,-2-1 0,-1-2 0,0 0 0,0 0 0,2 0 0,0 0 0,0 6 0,1 1 0,2-1 0,0 0 0,0-3-189,-3 4 0,0-2 1,1-2-1,3-2 39,2-1 0,2-3 0,4-3-75,0 1 1,12-11-1215,50-36 869,-17-10 0,1-8 1,3-3 93,0 1 1,2-3 0,1-2 0,-1-2 151,-2 1 0,1-3 1,-1-2-1,0-1 0,0-1 369,-4 5 0,-1-1 0,0-1 0,-1-1 0,1 0 0,0-1-15,1-3 0,1-1 0,-1-1 0,1 0 0,-1 0 0,0-1 34,-3 5 0,-1 1 0,1-1 1,-1-1-1,0 1 0,0-1 1,0 0 1,-1-2 1,0 1 0,0-2 0,0 1 0,0 0-1,0 0 1,-1 1 38,4-5 0,-1 0 0,0 1 0,1 0 0,-2 1 0,1 1-172,-2 3 1,-1 0-1,1 1 1,-1 1-1,-1 2 1,-1 1 470,4-8 1,-2 2 0,-1 3 0,-1 4 44,11-20 1,-7 27 1156,-17 73-1216,-19-8 0,-10 7 0,-1 5-211,4-2 1,-1 4 0,0 3 0,-3 2 0,-1-1-129,3-11 1,-1 1-1,-1 1 1,-1 0-1,-1 0 1,0 1-1,-1 0-74,1-1 1,-1 1-1,-1 0 1,0 0-1,0 1 1,0 0 0,0 0-1,0 1 4,1 0 0,0 1 0,0 0 0,0 0 0,1 0 0,-1 0 0,-1 0 0,1 0 19,-1 0 0,-1 0 0,0 0 0,-1 0 0,1 0 0,0 0 0,1 0 0,0-1-57,3-1 0,0 0 0,0 0 0,0-1 1,1 1-1,1-1 0,-1 0 0,1 0 69,-1 2 1,0 0 0,0 0 0,1 0 0,0-1 0,1-1 0,0 0-91,-1 3 0,1-2 1,0 1-1,1-2 1,1 0-1,1-1 78,1 1 0,1 0 0,2-1 0,0-2 0,0-3-150,-4 11 0,0-3 0,4-4 15,-1 4 1,8-9 1273,15-19-1768,30-56 599,-15 12 0,3-6 0,1-2-52,-2-2 1,0-4-1,2-2 1,1-1 45,-2 4 0,2-1 0,0 0 0,1-2 0,1 0 21,-3 2 0,0-1 0,1-1 0,1 0 0,0-1 0,1 1-63,-2 4 1,1-1 0,1 0 0,0 1 0,0-1 0,1-1 0,0 0 54,-1 2 1,0 0-1,0 0 1,1-1 0,0 0-1,0-1 1,1 1-1,0 0-66,2-2 1,0-1-1,0 1 1,1-1-1,0 0 1,0 1-1,0-1 1,0 0 76,0 0 1,0 1 0,0-1 0,1 0-1,-1 0 1,0 0 0,-1 0 0,1 1-138,-1-1 1,0 0 0,0 0 0,0 0-1,-1 1 1,0 0 0,-1 0 0,0 1 160,0 1 1,-1 0 0,0 0 0,0 1 0,-2 1 0,0 0 0,-1 0 23,5-8 0,-1 0 0,-2 0 0,-1 2 0,-2 3 261,-1 2 0,-2 1 1,-2 3-1,-2 2-207,5-12 0,-5 7 1778,-1-1-1328,-20 37-270,-14 20 0,-9 15-61,1-6 1,-1 5 0,-2 3 5,-1 4 1,0 5-1,-2 2 1,-1 2-126,5-10 0,-1 1 0,-1 1 0,-1 1 0,1 1 0,-1 1-78,2-2 1,0 1 0,0 0 0,0 2 0,-1 0 0,0 0 0,-1 0 9,2-1 1,-2-1-1,0 1 1,0 1-1,0 0 1,-1 0-1,1 0 1,0 0-13,2-3 0,-1 0 0,1 1 0,0-1 0,0 1 0,-1 0 0,1 0 0,0-1 0,0 1-178,-2 4 1,-1 0-1,0 1 1,1-1 0,-1 0-1,1 0 1,1 0-1,-1 0 179,2 0 0,0 0 1,0 1-1,0-1 0,0 0 1,1 0-1,1-2 0,0 1-124,-1 0 0,0-1 0,1 0 1,0-1-1,1 0 0,1-1 1,1 0 52,0 4 0,0-1 0,2 0 0,0-2 0,1-1 0,1-2 15,-3 4 0,0-2 0,2-3 0,5-2-180,-1 16 0,15-15-222,22-29 1,9-13-124,4-16 0,3-13 1,3-5 83,-8 8 0,2-4 1,2-1-1,-1-4 0,1 0 383,-7 3 0,0-2 0,0-1 1,0-2-1,1-1 0,-1 0 1,1 0 135,-1 1 1,-1 0 0,1-2 0,0 1-1,0-2 1,0 1 0,0-1 0,0-1 55,-2 3 1,-1 0 0,1-1 0,0-1 0,-1 0 0,1 1 0,-1-1 0,0 0 0,1 0 39,0 0 1,-1-1 0,1 1 0,-1-1 0,1 0 0,-1 1 0,1-1 0,-1 0 0,1 1-70,-1-1 0,1 0 0,-1 0 0,1 1 0,-1-1 0,0 0 0,1 1 0,-2-1 0,1 1-30,1-3 0,0 0 0,0 0 0,0 0 0,-1 1 0,0 0 1,1 0-1,-1 1 34,4-2 0,-1 0 0,1 0 1,0 1-1,-1 1 0,-1 1 1,0 1-76,-2 1 1,1 0-1,-1 0 1,-1 2-1,-1 3 1,-1 2 609,12-15 1,-1 5 0,-3 14 701,20 21-852,-54 36 1,-16 19 0,-3 4-271,5-10 1,-3 3 0,-1 3 0,-1 1 0,-3 0-106,3-5 1,-2 1-1,-1 1 1,-1 1 0,-1 0-1,-1 0 1,0 0-30,1-2 0,-1 0 0,0 0 0,-1 0 0,-1 1 0,1 0 0,-1-1 0,0 1-79,-1 1 0,0 1 0,0 0 1,-1 0-1,0 0 0,1-1 1,-1 1-1,2-2 56,0-1 1,0 0-1,0 0 1,1 0-1,-1-1 1,1 0-1,1-1 1,1 1 15,-2 2 1,1-1 0,0 1 0,0-1 0,2-1 0,0 0 0,2-2-165,-3 5 0,0 0 0,2-2 0,2-2 0,4-3-114,-5 9 0,4-3 0,16-11-1918,47-6 1888,-11-41 0,6-16 0,3-5 216,-9 7 0,3-3 0,1-2 0,0-3 0,-1 0-154,-1 0 1,-1-2-1,0-1 1,0-1-1,1-1 1,-1 0 219,-2 4 1,0-2 0,-1 1 0,1-2 0,0 1 0,-1-1 0,-2 1 2,4-6 0,-1-1 0,-1 0 0,0 1 0,0-1 0,0 2 26,-2 2 0,1 0 1,-1 1-1,0 1 1,0 0-1,-2 2 156,0-2 1,0 2 0,-1 0 0,-1 3 0,-3 2 42,1-6 0,-2 3 0,0 10 2018,21 8-1764,-54 50 1,-15 18-166,4-9 1,-2 2 0,-3 3-328,5-10 0,-2 2 0,-2 1 0,0 1 0,-1-2-38,-4 3 0,-1-1 0,-1 0 0,-1 0 0,2 1 90,0 1 0,1 0 0,0 1 0,0-1 0,1 0-72,0-3 0,1 0 0,0 0 0,1-1 0,1 0 164,0 4 0,1 1 1,1-2-1,2-3-266,-1-3 0,1-3 0,8-2-87,12 23-333,26-64 1,11-15 359,2 3 0,4-5 0,1-4-205,-9 4 1,0-4 0,1-1 0,0-2 0,0 1 420,0-2 0,1 0 0,-1-2 0,-1 0 0,1 0-72,0-2 0,0 0 0,0-1 0,-2 0 0,-1 2 490,1-1 1,-2 0-1,0 2 1,-2 2-36,3-2 1,-2 3 0,-2 7 1113,12-1-1128,-38 53 0,-11 15-286,-5-8 1,-6 3 0,-2 3-447,0 4 1,-1 4-1,-2 2 1,-1-2 416,-4 0 0,-2-1 0,0-1 0,1 2-162,7-7 0,0 0 0,1 1 0,1 0 0,0-2 305,-1 5 1,1 0 0,1-1 0,2-2-594,-3 2 0,1-1 0,11-4-82,12 2 1,13-11-548,17-21 0,8-14 269,4-10 0,5-11 1,1-3 256,-6 2 1,2-3-1,0-2 1,0-2 444,-5 3 0,0-2 0,-1-1 0,0-1 0,0 0 108,-3 0 0,0-1 0,0 0 0,-1 0 0,0 1 186,-2 4 1,-1 1 0,0 0 0,-1 1 0,-2 0 172,7-10 1,-3 0 0,-2 6 680,-1-2 1,-4 15-142,-9 31-494,-28 20 0,-13 11-304,9-2 1,-2 3 0,-3 0-57,-2-5 0,-3 1 0,-1 1 0,1-1 143,0 2 0,-1 1 0,1-1 1,1 0-279,-7 8 0,0 0 0,3-2-240,6-3 0,2-2 0,4-4 350,1-6 0,10-8-2088,51-6 1618,-18-30 0,3-11 0,2-2 171,0 4 0,2 0 1,1-3-1,-1-2 121,3-6 1,-1-4 0,0 0-1,0 0-135,-2 2 1,0 1-1,0 0 1,-3-1 381,3-7 1,-2-1 0,-1 5 360,4 1 0,-5 6 2278,-3 4-2368,-37 74-1,-8-7 1,-5 5-630,3-4 1,-2 4-1,0 0 240,-2 2 0,0 0 0,-1-1 0,1-4 0,0-1 0,2-1-2,-1 12 1,3-4-419,-1-14 0,11-7-1259,36-7 989,1-27 1,5-12 599,1 0 0,3-3 0,1-4-65,2-4 1,0-2 0,0-3 124,0-2 0,0-3 0,-3 3 60,-5 6 0,-2 1 0,-3 2 291,5-7 1,-5 5 787,1 2-269,-28 64-451,-11-5 1,-6 3-150,2 2 0,-2 2 0,-1 0-241,-7 2 1,-2 1 0,0-1 160,3 0 1,0 1 0,0-2-281,1-1 0,-1 0 0,4-2-345,-4 11 1,9-2-32,13-12 0,10-6-868,14-7 0,7-9 719,14-14 1,5-10 374,-7 3 0,3-2 0,-2-4 146,-2-4 1,0-4 0,-1 1 153,-1 3 0,-1 0 0,-3 2 274,3-3 1,-4 5 985,4 8-91,-29 46-720,-18-12 1,-6 3-135,1 14 0,-3 3-135,-6-1 0,-2 1-226,5 4 1,3 0 0,1-8 0,6-1-720,13 0 1,11-4 201,9-13 0,6-5-472,19 0 1,7-7 254,-13-8 1,3-3-1,-1-3 90,1-7 1,-1-3-1,-1-1 480,-4 0 0,-2 0 0,-1-2 1154,11-13 1,-5-1-112,-15 9 1,-2 3 965,4-2 934,-37 46-2598,-8-5 0,-5 2 180,-8 15 0,-1 2-316,-4 0 1,0-1-103,4 0 0,3 0-257,6-8 0,5-1-1349,6 18-899,48-28 494,-3-17 0,4-6-165,0-6 0,2-4 1,0-2 2190,4-2 1,0 0-1,-3-2 1,-1-3-1,-4 1 1,-6 3-1,1 1 1</inkml:trace>
  <inkml:trace contextRef="#ctx0" brushRef="#br4" timeOffset="360160">28693 10426 17877,'-9'29'569,"0"1"1,-1 4 0,-2-1-1650,-2-5 1,-2-3 1079,-12 14 0,17-22 0,2-17 0</inkml:trace>
  <inkml:trace contextRef="#ctx0" brushRef="#br4" timeOffset="362910">26635 10563 8882,'19'-19'5397,"1"-1"-4498,0 9 181,-1-6-271,1 6-179,-1-9-180,-8 9-540,7-6 539,-16 6-359,7-9-90,-9 10 90,0-8-180,-9 25 180,-11-14 0,-28 16-135,19-9 0,-3 0-239,-7 3 0,0 3 284,-1 3 0,1 1-17,8-4 0,1 1 107,1 8 0,2-4-450,-4-17 540,12 4-360,28-35 135,8 16 0,5 0 135,3-8 0,2-1-270,3 1 0,-1 0 270,-8 3 0,-3 2-90,2-16 634,-12 12-454,-8 26-122,-26-5 212,-15 42-180,7-23 0,-2 0-90,0 16 0,2 1-45,4-12 0,1-2-405,-10 14-1439,11-29-4497,43-20 6386,1-19 0,14 15 0,-12-2 0</inkml:trace>
  <inkml:trace contextRef="#ctx0" brushRef="#br4" timeOffset="386122">15973 16521 8792,'-11'-32'3868,"2"5"-3059,9 27 91,0 0-91,9 0 1,11 0-180,10 18-1,18-5-674,-19 9 0,1 2 180,0-8 0,1 0-45,3 12 0,0 1-442,-4-4 1,-2 0 396,-2 0 0,-2 0-304,1-1 1,-2 0-462,8 15-2428,-12 0-4588,-10-8 7736,-9-3 0,0-17 0,0-2 0</inkml:trace>
  <inkml:trace contextRef="#ctx0" brushRef="#br4" timeOffset="386572">16365 16306 11311,'-9'-11'3597,"7"11"-3057,-15 2 0,6 15 0,0 12-1,-7 21-539,9-17 0,-1 3 135,-4 7 0,-3 2-1100,-6 3 0,-2 2 905,9-15 0,-1 2 0,0-1-180,0 1 0,1-1 0,-1 0-840,1 0 1,-1 0 0,2-1-2017,0 7 0,0-3 3096,0-8 0,2-4 0,2 2 0,2-21 0</inkml:trace>
  <inkml:trace contextRef="#ctx0" brushRef="#br4" timeOffset="391585">14385 17090 12030,'0'-20'4048,"0"9"-3329,0 2-359,0 9 90,0 9-270,0 11 180,0 19-180,9 11-225,-8-17 0,0 2 90,3-5 0,1 1-180,0 3 0,-1-1 135,-2 8 270,15-12-810,-6-29 630,18-29-225,-14-2 0,0-5 135,5-8 0,-1-4-477,-5 10 1,-1-1 0,0-1 356,0 0 0,1 0 1,-2 2 253,-2-9 1,2 3-188,5 3 1,0 6 142,-4 4 180,16 14-630,-1 34 630,3 14-253,-15-8 1,-2 4 161,-3 2 1,-2 0 1788,-1 22-2238,-8-12 671,-9-2-491,-19-24-1799,-5 4-4587,-15-26 6476,9-19 0,18 13 0,3-11 0</inkml:trace>
  <inkml:trace contextRef="#ctx0" brushRef="#br4" timeOffset="392226">15052 16854 15268,'0'20'1260,"0"8"-1170,0 3 539,0 8 1,0 0-720,0-8 270,0-12-180,0-10 90,0-18 180,9-10-720,-7-29 630,6 14 0,1-2-180,-7-7 0,-2-3-505,5-7 0,-1-1 640,-3 4 0,-2 0-270,1 5 0,0 1 134,0 4 1,0 3 0,0-4 0,0 13 179,0 19-358,0 18 628,0 2 988,0 17-1167,0 2 0,0 18-315,-4-18 0,-1-1 315,-6 23-135,-1-18 0,-4-2-225,-14 0-90,-1 5 24,3-26-114,8-11 180,9-28-450,11-22 585,8 16 0,4-2-90,2-8 0,3 1 45,6 7 0,2 0 180,-10 1 0,2 3-180,6 10 0,0 5 810,-1-3-361,-3 20-179,-1 20 0,-16 19-540,6 2 360,1-2-1799,11-10-4138,10-10 5847,18-8 0,-24-2 0,2-9 0</inkml:trace>
  <inkml:trace contextRef="#ctx0" brushRef="#br3" timeOffset="397496">17482 18520 10951,'-30'0'4317,"1"-8"-3957,18 14-90,-6-21 0,15 21 269,2-14 1,19-1-180,12 7-270,-4-3 0,3 1 0,22 4-568,-15 0 0,2 0 658,4 0 0,1 0-270,10 0 0,1 0 90,-13 0 0,1 1 0,1-2 60,9-1 0,2-2 0,0 1-90,-1 2 0,-1 1 0,2-1 75,-12-1 0,2 0 0,-1-1 0,0 2-654,12 0 1,0 0 0,-3 3 638,-8 0 0,-1 1 0,-2 0-30,-2 0 0,-2 1 0,-1 0-249,8 5 1,-3 2 428,-7-1 0,0-1-225,3-2 0,0-3 180,-3 1 0,0-1-90,4-3 0,0-2 12,0 1 0,1 0 33,-1 0 0,0 0-45,1 0 0,-2 0 90,-2 0 0,-2 0 678,1-1 0,-2 2-723,17 8-45,-22-9 0,0 2-135,22 15 270,0-15-45,-21 3 0,-1-1-315,22-4 404,-21 0 1,1 0-270,-1 0 0,1 0 45,-1 0 0,1 0 270,20 0-450,-22 0 0,0 0 360,14 0-243,6 0 63,-9 0 1125,-9 0-1575,7 0 810,-15 0-270,-3 0 224,-10 0-2742,-9 0 2445,0 9 1,0-7 0,0 7 0</inkml:trace>
  <inkml:trace contextRef="#ctx0" brushRef="#br3" timeOffset="422114">16032 4174 10591,'39'-9'494,"-11"4"1,1-1-405,1-3 0,1-1-225,8 0 0,0 0 135,-3 1 0,-2-1-338,-4-1 0,-1 2-1371,19-2-1036,-27 2 2745,5 9 0,-24 0 0,7 0 0</inkml:trace>
  <inkml:trace contextRef="#ctx0" brushRef="#br3" timeOffset="422372">16286 4194 8342,'29'-16'-30,"-1"1"0,-2 0 0,1 2-555,10 7 1,2 1 584,-7-4 0,-3 1 0,12 5 0,-15-5 0</inkml:trace>
  <inkml:trace contextRef="#ctx0" brushRef="#br3" timeOffset="423280">18736 4096 10951,'29'-20'989,"10"0"-1079,-11 15 0,3 0 135,4-5 0,0 2-180,-4 7 0,-1 0-585,-1-4 1,-2 1-1979,12 4 2698,-17 0 0,-5 0 0,-17 0 0</inkml:trace>
  <inkml:trace contextRef="#ctx0" brushRef="#br3" timeOffset="423572">18834 3939 8072,'-19'-20'2969,"8"9"-2250,2 3-269,9 25-180,0 5-90,0 17-90,0 9-630,9-7-944,-4-12 0,1-1 1484,13 13 0,-8-10 0,-2-14 0</inkml:trace>
  <inkml:trace contextRef="#ctx0" brushRef="#br3" timeOffset="431329">20461 10955 11221,'-20'0'2248,"1"0"-1798,-1 0-90,1 9-360,-1-7 270,0 7 89,1-1-89,-1 3 90,1-8-90,8 12-90,-7-30-180,16 21-270,11-41 180,13 3-45,4-1 0,5-2 33,-2 0 1,3 0 131,-5 10 0,3-1 0,0-1-554,-3-2 1,0 0 0,-1 0 553,1 2 0,0 0 0,-2 0-30,6-12 0,-4 0 42,-5 9 0,-4 1 48,1-10-180,-10 19 719,-18 29-179,-37 22-135,16-4 0,-3 4-76,2-8 1,-4 0 0,3 1-420,-10 11 1,3 0 218,4-4 0,3-4 141,-7-5 1073,63-15-1253,1-22 0,4-7-120,7 3 0,5 0 1,0-2 4,0-4 1,-1-1-1,-1-4 145,1-3 0,0-3 0,-2-1-608,-4 1 0,-1-1 0,-2 1 608,-4 2 0,0 1 0,-3 0 60,3-12 0,-4 3-8,-7 14 1,-4 6 457,-3 2-360,-27 57 134,4-8 1,-2 5-135,-2 0 0,-3 3 0,1-1-427,-1-3 1,0 1-1,2-1 247,-7 17 0,2-2 164,0-16 0,11-3-164,37 8-540,3-41 1,7-9 574,3-1 0,4-3 0,1-3-80,-6 1 0,2-3 0,-1-1 0,0-2-658,3-2 0,0-2 0,-1-1 0,-1-1 747,-2-2 1,-1-1 0,0-2 0,-2 1-68,1 1 1,-1 0 0,-2-1-1,-2-1 99,0-10 1,-3-1 0,-1 3 103,6-4 0,-5 4 45,-12 9 1,-9 14 493,-31 56-314,2-6 0,-5 7-136,7-6 1,-3 4 0,0 2 0,-1-1-125,-7 8 0,-1 1 1,1 0-206,2 1 0,1 2 0,2-2 60,7-10 0,1-2 0,2-1 90,-6 4 0,11-5 960,37-2-1770,29-38 570,-19 0 0,3-5 1,1-2 60,0-7 0,-1-4 0,-1-2 119,1 1 0,0-3 0,-4-1-60,-7-3 0,-3-1 0,-3 0 24,2-5 1,-5 2 95,-4 6 0,-9 7 804,-12 15-444,-21 41-450,9 3 0,-1 4 120,1-5 0,0 1 0,1 0-120,-3 13 0,3 0-174,-2-6 0,5-2 219,7-7 0,7-5 660,19-5-1064,25-3 224,-13-24 0,3-6 57,3 3 1,-3-3 32,-9-8 0,-4 0-405,9-1-360,-19 21-5056,-44 39 5866,9 0 0,-1 0 0,4-14 0,0-2 0,2 3 0,-1 0 0</inkml:trace>
  <inkml:trace contextRef="#ctx0" brushRef="#br3" timeOffset="432701">22068 9466 8792,'-30'0'3148,"1"-9"-2518,10 7-180,-1-7-1,1-8-89,8 21-360,-7-28 270,16 31-180,-7-16 629,9 9 91,0 0-540,0 26 270,-8-2-361,-12 24-44,6-23 0,-2-2 315,-15 9-540,3 14 540,8-33-630,1-4 0,8-11 0,2-24 0,9 4 360,0-26-90,9 7-90,-7 1 270,7 21-270,-9 10-90,0 18 90,-9 10-2069,-2-6-4317,0 5 6386,20-18 0,-5 0 0,14 0 0</inkml:trace>
  <inkml:trace contextRef="#ctx0" brushRef="#br3" timeOffset="433144">21970 10994 6363,'0'0'0</inkml:trace>
  <inkml:trace contextRef="#ctx0" brushRef="#br3" timeOffset="433685">22088 9485 8326,'3'56'524,"1"-1"1,0 0 0,0-13 0,0-1 0,1 1-1,-1 1-457,-1 0 1,0 2 0,-1-1-1,1 0-959,0-2 1,-1 0 0,1 0 0,0 0 981,3 10 0,0 1 0,-1-2-1,-3-1 1,-2-2 0,1 0 30,1-1 0,2-1 0,-2-2-184,-1-3 0,-1-2 0,-1 1 124,1 2 0,0 0 0,0-2 168,1 11 1,-2-2-319,-2-3 0,-3-2 68,1-9 0,0-3 22,-6 7 1468,2-10-1647,9-18-397,0-3-2482,0-8 3058,0 0 0,0 0 0</inkml:trace>
  <inkml:trace contextRef="#ctx0" brushRef="#br3" timeOffset="436039">14366 18168 11490,'11'-11'3149,"-2"2"-2969,-10 26 89,1 5-179,1 5 0,-2 3-180,-7 13 135,8-9 0,-2-2-45,-16 0 180,16-3-90,-7-21-450,9-8 540,0-17-180,0-22-45,4 6 0,1-4-487,-1-11 1,3-2 306,6 0 0,2 0 315,-1 3 0,3 5-119,2 10 0,1 5 119,10-1 269,-1 19-538,-10 18 628,-8 10 91,-2 20 953,-9 3-1269,1-13 1,-2-2-315,-17 6 259,-12 4-1428,-20-26-5397,0-2 6656,10-27 0,21 14 0,10-14 0</inkml:trace>
  <inkml:trace contextRef="#ctx0" brushRef="#br3" timeOffset="436857">15130 17658 11400,'11'-11'5397,"-2"2"-4137,-9 9-811,0 0 181,0 27-360,0-3-180,0 6 0,0 5 90,0-5 0,0 1-360,0 8 0,0 0-5,-4-8 1,-1-1 49,4-1 0,0-1-585,-8 11-89,9-9-810,-8-10 539,5-3-449,-14-23 0,15 4 999,-24-27 170,13-18 810,-7 12 1259,3-11-540,6 18 630,0 15-720,2 13 1,9 30-361,18 20-719,-13-16 0,3 0 225,9-8 0,3 0-180,-6 3 0,2-1-45,23 2 360,-8-10-720,6-12 90,-7-34-1214,-6 8 0,0-5 1484,-3-7 0,-1-5 0,-2 4 0,0 5 0,-1 2 0,0-7 0,1 1 0</inkml:trace>
  <inkml:trace contextRef="#ctx0" brushRef="#br3" timeOffset="442348">15993 17952 16258,'-11'22'1799,"11"13"-1619,11-5-90,17 11-180,-6 7 269,6-8-89,-8-1-269,-9-9 358,6-10-179,3-11 0,10-36 0,-6 9 0,0-5-495,6-18 1,-1-5-767,1 1 1,1-1 600,-6 10 0,1 0 1,-1 1-631,-4 2 1,-1 0 0,0 1 1289,3 1 0,1 0 0,-3 4 0,-4-1 0,-2 3 0,11-10 0</inkml:trace>
  <inkml:trace contextRef="#ctx0" brushRef="#br0" timeOffset="482020">4096 3998 10051,'-28'10'4768,"-3"8"-4139,-8-7-359,9 17 180,-8 3-225,23-9 0,0 4-181,-4 2 1,-1 2 135,-1 4 0,3 2-225,2 3 0,1 0 90,0-3 0,2-2 0,5-4 0,5-1 135,12 19 90,39-26-360,-2-19 0,6-6 180,-8-4 0,3-4 0,2-2-747,-8 1 1,1-3 0,0-1-1,0 0 634,1 0 1,-1-2 0,0 0-1,-1 1 53,10-4 0,-2 0 0,-1 2-312,-7 1 0,-2 2 0,-1 2 282,3 2 0,-4 4 269,11-1-448,-29 9-451,-10 0-2788,-9 0 3418,0 0 0,0 0 0</inkml:trace>
  <inkml:trace contextRef="#ctx0" brushRef="#br0" timeOffset="482323">4684 4154 15808,'0'20'1079,"9"0"-1169,10-1 90,21 1 180,10-1-270,-20-13 0,-1-1 270,12 13-90,-4-7 180,-26 17 0,-2-6-270,-10 15 90,-7 2-360,-12-6-675,2-9 1,-3-3-4813,-29 1 5757,0-2 0,19-12 0,14-8 0</inkml:trace>
  <inkml:trace contextRef="#ctx0" brushRef="#br0" timeOffset="482795">5958 4409 12570,'-30'-5'1559,"1"-1"0,-5-3 0,0 1-1469,4 6 0,0 2 90,-5-6 0,2 3-90,-17 20-90,2 5 180,18 9-360,10-3 540,20-17-360,29-2-270,12-18 180,-12 1 0,1-4 0,-5-2 0,0-2 135,0 0 0,-2 1-45,-2-4 450,6 10-181,-25 18-358,6 10 178,1 12-178,11-9-2790,19-5 2879,-9-16 0,-1-2 0,6 1 0,0 0 0</inkml:trace>
  <inkml:trace contextRef="#ctx0" brushRef="#br0" timeOffset="483123">6448 4174 17427,'-48'17'2878,"7"-4"-2788,16 1 0,2 1-180,-8 4 180,3 1-180,8-9-449,9-2-271,20-9 91,22 0 629,19 0 269,-9 0 1,-4 8 810,-26 3-91,-2 18-269,-9 10 0,-18 11-810,-4-9 270,4-15 0,-3-6-630,-9-16-1259,10 12-1529,12-25 3328,25-9 0,-13 14 0,14-13 0</inkml:trace>
  <inkml:trace contextRef="#ctx0" brushRef="#br0" timeOffset="483487">6820 4213 18866,'-28'42'1619,"-3"-5"-1799,1-18-179,2-8 628,17-2-1258,2-9 179,27 0 181,12 0 449,12 0 540,-3 9-90,-20 1 719,-10 10-449,-9 17-540,-9-4 90,-2 6-1170,-8-20-1348,-1-19-7403,9-2 9680,20-24 0,-5 22 0,14-14 1</inkml:trace>
  <inkml:trace contextRef="#ctx0" brushRef="#br0" timeOffset="484298">7134 4213 18327,'0'37'2698,"-9"-4"-2698,-2 6 270,0-2-360,3-15 180,25-2-810,5-12-539,26-16-360,2-12 1079,-20 2 1,-1-3 449,-3-3 0,-2-2 180,-3 0 0,-3 2 719,10-16 900,-17 21-360,-2 10-89,-9 26-1,0 14-1079,0 19 180,0 0-360,9-2 269,2-26 1,17-5-989,2-17 179,10-26 90,8 2 315,-28-4 0,1 0 180,3 11 0,0 1-315,6-21 810,-1 26 0,-19 2-180,-1 18-180,-9 11-360,0 1 360,0-1 89,9-11-1078,2-9 359,17-9-180,3-11 541,-1-10 133,-11 6 1,-1 0-404,4-9 718,-3-4 361,-10 26-270,-9 11 0,0 11-630,0 18 450,9 1-270,-7 1 89,24-3 91,-4-17-449,26-3-91,2-8-489,-17 1 0,2-2 624,0-2 0,-1-2 225,-3 1 0,-1-3 0,10-10 0,-6-3 360,-8-4-360,9-13 270,-35 26 270,0 11 89,-17 2 529,3 16-1338,-14-8 540,17 10-360,20-9-450,22-2-270,-4-8 1,5-2-855,6 1 0,2 0 1574,-3-5 0,-2 1 0,15 2 0,-24-7 0</inkml:trace>
  <inkml:trace contextRef="#ctx0" brushRef="#br0" timeOffset="485132">6781 5507 11850,'0'-31'6656,"-9"3"-5666,-10 8-450,-21 9 269,-10 3-584,17 14 0,-1 5-180,2-1 0,3 2 0,3 7 0,2 1-225,-13 2 360,35-5-720,30-17 360,1-3 0,3-2 180,12 0 0,2-1-180,-1-4 0,-1 0 62,-3 2 0,-4 5 388,13 21 179,-21 14-134,-23 0 0,-4 4-135,1 7 0,-6 1 90,-8-7 0,-4 0-1,1 11 1,-5-2-225,-8-14 0,-5-3 45,3 0 0,0 0-180,3-3 0,1-4-1079,-14 0-1440,11-22-7222,17-39 9170,18 4 1,4 0 0,-5-10 0,21 1 0</inkml:trace>
  <inkml:trace contextRef="#ctx0" brushRef="#br0" timeOffset="485506">7389 5272 15178,'0'-11'5307,"-9"2"-4137,-11 9-91,-19 9-719,-2 10-360,16-5 0,2 3 0,-8 22 180,3-26 90,43 2-1170,18-32 495,1 8 1,2-2-270,-1-7 1,0-3 628,-1 1 0,-1-1 114,-6-3 0,-4 0-249,8-7 1170,-14 12-181,-17 19-449,0 28-180,0 5 347,0 6-347,9-11-1478,19-17-1760,22-2-450,-15-15 0,0-6 3508,1-2 0,-2-2 0,7-8 0,-15-2 0</inkml:trace>
  <inkml:trace contextRef="#ctx0" brushRef="#br0" timeOffset="485820">7957 5056 22644,'-9'28'900,"-2"-15"-810,1 13 179,10-15-1078,19 0-361,21-2-269,10-9 764,-21-7 1,1-3-412,20-12 906,-25 4 0,-3-3 356,9-19 903,-3 10 360,-17 2-269,-2 17-181,-9 2-539,0 26 96,0 14-726,-9-7 275,16 11-1535,3-24-1618,30-1-5127,10-1 8185,-16-16 0,-1-3 0,2 5 0,0-12 0</inkml:trace>
  <inkml:trace contextRef="#ctx0" brushRef="#br0" timeOffset="486113">8682 4860 22014,'-8'11'1260,"-3"-11"-1170,0 15-360,-7-19 270,16 21-990,2-8-179,20-7 629,10 16 91,10-8 808,-10 10 631,-2 0 269,-17 8-179,-2 2-991,-18 10 181,-2-1-270,-8-9-1259,-1-10-1979,0-20 3238,10-2 0,1-7 0,9 9 0</inkml:trace>
  <inkml:trace contextRef="#ctx0" brushRef="#br0" timeOffset="486387">9016 4821 23903,'-9'32'450,"6"12"-360,-14-40-810,15 31-269,-7-30 179,27 21 91,4-15 899,8 8-180,-2-8 360,-17 7 629,-2-8-719,-9 10 0,0 8-180,-9-6-1260,-2-2-3147,-8-20 4317,8-3 0,2-5 0,9 8 0</inkml:trace>
  <inkml:trace contextRef="#ctx0" brushRef="#br0" timeOffset="486531">9309 4880 20755,'0'39'1169,"0"-9"-3057,0-1-3509,18-18 5397,4-3 0,0-8 0,-5 0 0</inkml:trace>
  <inkml:trace contextRef="#ctx0" brushRef="#br0" timeOffset="486645">9564 4644 18237,'-9'33'-2129,"7"-7"0,-6-26 0</inkml:trace>
  <inkml:trace contextRef="#ctx0" brushRef="#br0" timeOffset="487120">9897 4762 18596,'-39'0'3598,"9"0"-3238,1 9-180,10-7 90,8 33-450,-7-29 540,16 29-180,2-33-990,20 7 180,19-9 495,-10-4 1,1-1 179,1 0 0,-1-1 134,0 1 1,-1 0 540,19-4 1079,-27 18-900,-3 10-269,-18 12-180,0-1-810,0-2 720,0-17-720,17-2-270,14-18-90,-3-3 1,3-4 404,7-3 1,2-3 403,1-8 1,-1 1-45,-4 7 0,-3 2 675,-7 5 0,-4 2 449,-2 4-629,-12 27-91,-8 4-269,9 17-270,2 0 90,9-17-1709,-1-5-1709,10-17-5936,-8 0 9354,8 0 0,-19 0 0,-1 0 0</inkml:trace>
  <inkml:trace contextRef="#ctx0" brushRef="#br0" timeOffset="487487">9270 4468 21385,'-19'0'-9831,"-1"-9"9095,9 7 1,2-7-1,9 9 1</inkml:trace>
  <inkml:trace contextRef="#ctx0" brushRef="#br0" timeOffset="501045">2607 11367 7353,'-9'22'3508,"-2"-5"-3238,0-17-90,2 0 629,9 0 900,0 0-719,9 0-631,2 0 1,17-9-180,-6-2 90,15-8 0,-6-9-450,8-3 270,-15 16 0,0 0 0,17-22-383,-16 18 1,-2-2 337,-3-3 0,-1-2-135,5-3 0,0-1 135,1 1 0,0 0 45,1-1 0,-2 1-90,-3-1 0,-2 1 0,0 4 0,-1 0 0,-7-3 0,-1-1 0,5 5 0,-1-2 90,-4-7 0,-1-1-180,5 4 0,1-1-277,-5-11 1,1-1 366,7 7 0,1 0 0,-4-12 0,1 0 45,8 8 0,0 0-135,-8-4 0,0 0 180,7 5 0,0 0-135,-7 0 0,-1 0 0,4 3 0,1 2 90,-1 0 0,1 1-419,0 3 0,-1 1 419,0-1 0,2 1-45,2 3 0,1 2 0,-3 4 0,0 1 527,18-18-797,-2 15 360,-7-6 90,10 17-360,-1-7 270,0 16-180,0-7 90,9 9 270,2-8-405,-21 6 0,1 1 225,0-3 0,-1 0-180,0 3 0,1 2 90,-1-1 0,1 0 180,20 0-450,-2 0 540,-9 8-180,0 12-180,0 11 634,-15-12 1,0 1-725,-4-1 0,1 1 315,7 0 0,1-1-147,-4 1 0,0-1-33,4 1 0,1 0 135,-1 3 0,1 1 0,-1-4 0,1 2 127,-1 10 1,0 1-128,1-7 0,-1 0 0,0 12 0,1 1-628,3-4 0,1-1 448,1 6 0,0-1 225,0-4 0,0-1-508,3 1 0,0-2 238,-3-4 0,0 1 315,-1 3 0,1 1 135,3-4 0,1 1 134,-1 7 1,2 0-565,-11-14 0,0-1 0,2 0 55,4 1 0,1-1 0,0 0 180,0 0 0,0 0 0,1-2-90,4-3 0,2-1 0,-1-2-30,1 2 0,-1 0 0,2-3 89,1-5 1,2-3 0,-2 1-210,-4 2 0,-2 1 1,1-3 178,-1-5 1,0-2 0,-2 0-15,5 5 0,-3-1-225,-4-3 1,-3-2-1800,7 1-6377,-2 0 8356,-24-9 0,5 7 0,-18-7 0</inkml:trace>
  <inkml:trace contextRef="#ctx0" brushRef="#br0" timeOffset="502237">4175 9348 7533,'0'-30'3957,"0"10"-2697,0 11-541,0 9 1080,0 0-2069,0 26 540,0 7-180,0 7 0,0 5-928,0 3 0,0 4 838,0-5 0,0 2 0,0 1-30,0 2 0,0 1 0,0 1 97,-1-7 1,1 2-1,0 0 1,1 0-651,0 0 1,2 0-1,-1 1 1,0 0 559,-1 3 1,-1 1-1,0 1 1,1-1 44,3 0 1,1 0-1,0 0 1,-1-1-46,-3-3 1,-1 0-1,0-1 1,1 0-183,1 0 0,1 1 1,-1-2-1,0-1-125,-2 8 0,-1-2 0,2-2-510,1-3 1,1-2 0,0-3 839,2 10 0,1-8 0,5 5 0,-2-23 0</inkml:trace>
  <inkml:trace contextRef="#ctx0" brushRef="#br0" timeOffset="504920">2646 11386 7623,'-48'20'2968,"6"0"-2653,14-11 0,0 1 314,-14 10-404,14-15 0,0 1-135,-14 11 90,-6-15-450,18 7-2878,2-9 3148,8-9 0,9 7 0,3-7 0</inkml:trace>
  <inkml:trace contextRef="#ctx0" brushRef="#br0" timeOffset="505898">2411 11896 9062,'0'-31'2968,"0"3"-1888,0 17-361,0-6 91,0 15-361,0-7-359,0 35 90,-9-11-180,7 31 90,-7 2 90,0-13-540,7 11 540,-7-27-180,27-8 0,12-2 270,21-9-450,-15-4 0,4-1 315,3 4 0,3 0-714,-5-2 1,1 0-1,2 0 549,1 2 0,2 2 0,0-1 120,7 0 0,2 0 0,0 0-180,-13 0 0,2 0 0,-1 0 0,0 0-394,1 0 0,-1 0 0,1 0 0,0 0 484,3 0 0,0 1 0,1-1 0,0-1 0,-2-1 0,-1 0 0,1-1 0,0 1 22,0 2 1,0-1 0,0 1-1,-1-1-67,-1-1 0,-1 0 0,0-1 1,0 2 44,-1 0 0,1 1 0,0 0 0,-1 1-376,10-1 1,-1 0 0,2 0 352,-11-2 1,1 0 0,-1 0-1,1-1 68,-2-1 0,0-1 0,-1 0 0,2-1-90,0-1 0,2 0 0,-1-1 0,0 0 45,0 0 0,0 1 0,1-1 0,-2 0 67,0-1 1,-1-1-1,0 0 1,-1 2-218,7 3 0,-2 1 0,-1 0 135,-2-2 1,-1-1-1,-3 3 240,7 3 0,-3 2 351,-3-1 0,-1 0-351,-5 0 0,-1 0-360,1 0 0,0 0 270,0-4 0,1-1-90,9 4 0,0 0 0,-4-7 0,0-2 45,4 5 0,-1 0-225,-7-5 0,-2 0 360,-4 4 0,-1 1 738,0 1 0,-2-1-873,6-3 1859,13 6-2039,-16-7 1400,9 0-1131,1-2 195,-10 0-194,-2-6 109,-17 15 341,-2-7-1,-9 9-269,0 0-360,0-9 180,0-2 0,0-8-540,0-18 540,0 4-900,-4 2 1,-1-3-2295,0-1 1,-1 0 3013,1 3 0,-1 1 0,-2-17 0,8 31 0</inkml:trace>
  <inkml:trace contextRef="#ctx0" brushRef="#br0" timeOffset="506979">3998 12327 14549,'-30'11'1889,"-8"15"-1260,8-4-809,-9 17 270,8-8-180,3-21 0,17 6 0,11-23-359,20 16-1,28-9 450,4 0-135,-22 4 0,-1 1 315,19 6 180,-26 17 359,-5 11-89,-17 2-675,-3-8 0,-3 0 405,-13 10-360,5-13 0,-3-3-990,-22 3-3867,8-10 4857,3-29 0,17 5 0,3-13 0</inkml:trace>
  <inkml:trace contextRef="#ctx0" brushRef="#br0" timeOffset="507488">4233 12347 5824,'0'0'0</inkml:trace>
  <inkml:trace contextRef="#ctx0" brushRef="#br0" timeOffset="508037">4233 12347 17067,'0'53'0,"0"0"0,5 5 0,-1-9-899,-2-16-810,16 6-1350,-16-19-2517,15-12 5576,-15-8 0,7 0 0,-9 0 0</inkml:trace>
  <inkml:trace contextRef="#ctx0" brushRef="#br0" timeOffset="508287">4272 12347 15268,'-19'-20'1439,"8"9"-1079,20 3-270,21 8-135,-2-1 0,3 2 135,4 3 0,0 0-135,0-3 0,0 0 135,-5 7 0,-2 2 270,12 9-270,-21 12 719,-10 8-764,-7-11 0,-4 1 45,-16 23-315,9-22 1,-4-1-3644,-26 10 3868,9-11 0,10-17 0,11-2 0</inkml:trace>
  <inkml:trace contextRef="#ctx0" brushRef="#br0" timeOffset="509313">4919 12464 15088,'-8'3'1619,"5"-6"-1169,-5-8-270,25-6-90,14 6 180,19-8-540,0-1 127,-21 10 1,-1 0-308,13-9-1627,7 8-1521,-18-7 3598,-10 16 0,-11-6 0,-10 8 0</inkml:trace>
  <inkml:trace contextRef="#ctx0" brushRef="#br0" timeOffset="509512">5174 12288 13020,'-20'-9'3598,"10"7"-3059,1-7-449,18 9 270,10 0-720,12 0 450,8 0-360,0 0-90,-17 0-629,-5 0-2249,-17 9 3238,0 11 0,0-7 0,0 4 0</inkml:trace>
  <inkml:trace contextRef="#ctx0" brushRef="#br0" timeOffset="510387">5233 12366 14729,'11'0'2068,"-2"9"-2068,-10 11-2608,1 1 2608,0 25 0,0-31 0,0 11 0</inkml:trace>
  <inkml:trace contextRef="#ctx0" brushRef="#br0" timeOffset="512966">5644 12210 17607,'0'19'90,"0"9"-1080,0 3-1888,0-1-3418,0-1 6296,0-10 0,0-8 0,0-2 0</inkml:trace>
  <inkml:trace contextRef="#ctx0" brushRef="#br0" timeOffset="513183">5644 12190 19316,'27'-31'180,"5"-6"-180,19 16-585,-23 6 1,0 1-2115,13-5-1888,-1 8 4587,-12 2 0,-17 9 0,-2 0 0</inkml:trace>
  <inkml:trace contextRef="#ctx0" brushRef="#br0" timeOffset="513349">5801 12288 14189,'29'2'630,"1"-4"-900,1-18-3508,-3 1 3778,-8 8 0,-10 2 0,-1 9 0</inkml:trace>
  <inkml:trace contextRef="#ctx0" brushRef="#br0" timeOffset="513999">5820 12307 20126,'-39'17'0,"0"0"0,0 0 0,-17-3 0,14 2 89,31 10-358,3-24 269,8 7-180,8-9 180,12 0-90,11-9-180,17-1 180,-7-1 0,-2-7 90,-2 16 180,-15-7-450,-3 9 540,-1 9-180,-16 2-90,7 9 360,-1-1-630,-5-8 630,5 6-270,-8-14-90,0 5 269,0-8-3546,0 0 0,0 0 0</inkml:trace>
  <inkml:trace contextRef="#ctx0" brushRef="#br0" timeOffset="514819">5821 12445 17607,'11'0'720,"6"8"-720,-15-5 269,7 14 1,-9-6-360,0 9 360,0-1-270,0 1 180,0-1 180,0 1-720,-9 8 630,-2-15-180,-8 13-90,-1-15 0,-8 0-1349,-3 7-1530,-8-16-6475,9 6 9354,1-16 0,18 6 0,3-7 0</inkml:trace>
  <inkml:trace contextRef="#ctx0" brushRef="#br0" timeOffset="515166">6095 12053 16258,'-19'-9'2158,"8"24"-1798,-7-19 90,16 30-630,2-6 360,2 19-360,16 2 180,-16 7-2069,7-17-3867,-1-3 5936,-5-8 0,5-10 0,-8-1 0</inkml:trace>
  <inkml:trace contextRef="#ctx0" brushRef="#br0" timeOffset="515382">6036 12151 18776,'-19'-20'1439,"8"1"-1169,2 8-90,35-15-270,-2 12-90,4-4 0,1-1-2698,12-2-1620,-15 7 1,-4-1 4497,0-4 0,-5 8 0,-17 2 0</inkml:trace>
  <inkml:trace contextRef="#ctx0" brushRef="#br0" timeOffset="515566">6075 12249 20036,'29'-11'-3868,"2"2"-4857,8 9 8725,-18 0 0,-3 0 0,-18 0 0</inkml:trace>
  <inkml:trace contextRef="#ctx0" brushRef="#br0" timeOffset="515733">6115 12406 20845,'31'-15'-810,"-1"1"1,3 3-1,-1 0-9021,10-8 9590,-3 10 1,-20 9-1,-10 0 1</inkml:trace>
  <inkml:trace contextRef="#ctx0" brushRef="#br0" timeOffset="517983">7369 6291 10681,'-20'30'3868,"1"-2"-3419,-1 1-179,10 1 0,1 5-180,-1 1 0,0 2 0,-1 1 0,-2 4 0,0-1-1355,0 1 0,0-1 0,-2 2 1197,-1-6 1,-1 1 0,-1 0 0,1 2 112,0 2 0,0 1 0,0 0 0,-2 1-45,-1 1 0,-1 1 0,-2 0 0,0 0-18,3-8 0,-1 1 0,0-1 0,-1 0 0,-1 0-369,0 1 0,0-1 0,0 0 0,-2 0 0,0 0 261,-3 1 0,-1-1 0,-1 1 1,0-2-1,1 1 144,-1-1 0,1 0 0,0 0 0,-1-1 0,-1-1-36,1 1 0,-2-2 0,1 1 0,-1-1 0,1-1-72,-7 6 0,0 0 0,1-1 0,2-1-146,3-5 1,1-1-1,2 0 1,1-1-605,-3 7 1,1-2-1,4-3-1391,0-6 0,4-2 2231,3 19 0,10-42 0,9 7 0</inkml:trace>
  <inkml:trace contextRef="#ctx0" brushRef="#br0" timeOffset="518219">5997 8349 11850,'-9'19'4678,"-1"18"-4588,-10 5 44,14-2 1,1 4-946,-4-7 1,1 1 765,6 10 0,2-1 121,-5-15 0,1-3-616,1 2 0,6-5-1342,23-4-7,1-14 0,5-8 1889,14-16 0,0-5 0,-12 13 0,-3-1 0,-5-8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27:17.8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6801 10936 10051,'-20'2'1260,"9"4"-1081,3-14-89,8 8 2429,0 0-2339,8-9-90,12 7 0,10-7-90,10 0 0,8-2 90,-7 1-381,-9 1 0,1 0 381,20-2-135,-16 7 0,2-3 45,0-6 0,0 0 90,1 7 0,1-1-180,7-7 0,0 0 135,-8 7 0,0 3-421,4-1 0,-1 1 376,-7 4 0,-2 0-48,1 0 0,-2 0-132,17 9 180,-3 2-629,-7 8-1710,-10-8 2339,-2 7 0,-17-16 0,-2 7 0</inkml:trace>
  <inkml:trace contextRef="#ctx0" brushRef="#br0" timeOffset="8101">6213 17482 15718,'0'30'0,"9"-2"270,1-8-270,1-9 0,7-2 90,1-9-180,3-9 180,15-11-180,-15-19 0,-3 15 0,-1-2 270,-5-24-450,13 11 540,-15 19-90,0 11-90,6 9 180,-15 9-180,16 2 269,-7 9 1,0-1-630,6 1 450,-15-9-360,7-3 270,-9-8 90,0 0-450,9-8 360,2-12-90,17 7-90,-6-13 270,6 24-270,-8-7 270,-1 9 0,1 9-90,-9 2-90,6 0 0,-15-3 90,16-8-1080,-7 0-4856,8-17 5846,-8 4 0,-2-7 0,-9 11 0</inkml:trace>
  <inkml:trace contextRef="#ctx0" brushRef="#br0" timeOffset="11417">5821 11249 12480,'28'0'180,"3"0"-90,17 0-720,2 0-360,-17 0 1,1 0-945,-3 1 0,-1-2 1934,5-3 0,-2 0 0,0 1 0,-7-5 0</inkml:trace>
  <inkml:trace contextRef="#ctx0" brushRef="#br0" timeOffset="22059">10603 17325 13829,'0'-28'450,"9"6"-540,2-7 180,8 10 90,-8-1 90,7 9 359,-16 3-269,15 8 90,-15 0-270,16 0-360,-16 8 360,7 3-720,-1 9-1079,-6-1-2699,7-8 4318,-9-2 0,0-9 0,0 0 0</inkml:trace>
  <inkml:trace contextRef="#ctx0" brushRef="#br0" timeOffset="22275">10662 17286 13739,'0'19'2789,"0"10"-2969,0-8 360,0 16-900,0-6-3238,0-1 3958,0-1 0,0-18 0,0-3 0</inkml:trace>
  <inkml:trace contextRef="#ctx0" brushRef="#br0" timeOffset="34354">5860 16443 9781,'9'-39'1304,"-5"11"1,3-1-1170,6-1 0,2-1 0,1-11 0,-1-3-45,0 1 0,0-1-242,-5 8 0,0-2 0,-2-1 212,0 1 0,-2-1 0,0 0-562,1-5 0,0-1 1,-2-1 471,0-1 0,-2 0 0,0-2 180,0-1 0,0-2 0,0 1-90,0-1 0,0 0 0,0 0-30,0-2 0,0-1 0,2 1-270,1 14 0,1-1 1,1 1-1,-1 0 180,0-12 0,0 0 0,1 0 105,0 8 0,2-1 0,0-1 0,-1 2-45,-3 2 0,0 1 0,-1 0 0,0-1 22,0-3 1,0-1-1,-1 1 1,1 0-1,0 3 1,0 1-1,-1 1 1,0-1-53,-3-13 0,-1-1 0,1 2 90,1 1 0,2 1 0,-2 0-126,-1 2 1,-1 1 0,-1 0 95,1-3 0,0 0 0,0 1-1,0 4 1,0 2 0,0-2-401,0-4 1,0-2 0,0 2 370,0 4 0,0 1 0,0 0 30,0 0 0,-1 0 0,2 1 20,4 2 0,2 1 1,-1 0 39,0-13 0,1 1 639,7 0 1,0 2-730,-8 11 0,-1 1 90,4-3 0,0 1 30,-4 11 0,0 1-76,1-3 1,-1-1-45,4 0 0,0 0 629,-3 0 1,-1-1-495,0-4 0,1-1-270,-2 1 0,0 0 135,1 3 0,-1 2 90,-3 4 0,0 1 1343,8-10-1343,-9 20-210,9 1 210,-7 16 0,15-16-180,-6-1 795,9-3-795,-1-15 180,1 7 0,-1-18-180,1 6 135,-14 14 0,-1 0-45,12-14 0,-15-6 270,16 9-540,-16 9 450,7 1 0,-9 10-180,0 8 359,0 2-539,0 9 450,0 0-270,9 9 360,-7 11-180,15 10-45,-11-3 0,-1 3 135,6 22-225,-2-11 0,-1 3-620,-6-5 1,-2 2 604,3-4 0,1 2 0,-2 1 0,-1-1 0,-1 1 0,-1 1 30,1 6 0,0 2 0,0 0-120,0 1 0,0-1 0,0 1 90,0 2 0,0 0 0,0 0-30,0 1 0,0-1 0,0 0-616,0 1 1,0-1 0,0 0 674,3-3 1,0 0 0,0 1-150,-2 4 0,-1 1 1,1-1 148,2-4 1,0 0 0,0 1-38,-1-9 1,1 2 0,-1 1-1,0-2-22,-2 10 0,1 0 0,0 0 60,1 2 0,2 0 0,-2 0-150,-1-2 0,-2-1 0,1 0 180,3-2 0,0-1 0,0 0-243,-2 0 0,-1 0 0,1-1 183,5-2 0,1 0 0,-2-1 0,-4-2 0,-1 0 0,1 0-90,4-1 0,1 0 0,0 0 120,-2-2 0,-1-1 0,1 0-30,2 0 0,1 0 0,0 0-520,2 16 0,1-1 550,-1-15 0,1 0 0,0-1-150,0 12 0,2 0 167,6-1 1,1 0 147,-4-1 0,0-1-225,4-6 0,1-1-45,0 8 0,0 0 45,-2-7 0,3-2 135,2 1 0,2-1 484,-5-4 1,1-3-755,7-2 0,1-1 225,-9 1 0,1-1 236,7-4 0,1 0-326,-9 4 0,1-1 90,7-8 0,1 1 89,-5 7 1,2 1-135,7-8 0,1-1-45,-4 4 0,1 0 0,7-4 0,1-1 45,-5 1 0,1-1-135,8 1 0,1 0 180,1-1 0,0 1-45,3 0 0,2-1-97,-1-4 1,0 0 96,0 4 0,0-1-90,0-7 0,0 0 90,0 8 0,0-1 0,-4-7 0,-1 0-170,0 4 0,-1-2 170,-4-7 0,0-1-90,0 4 0,1 0 90,4-5 0,-1 3-233,-7 6 1,0 2 52,6-4 0,1 0 225,-4 2 0,0 2 309,1 0 0,1-2-354,6-2 0,2 0 45,-5 3 0,1 0-225,8-3 0,1-2 225,-5 1 0,2-1-201,-13-2 0,0 0 0,1-1 111,0 0 0,0 1 0,1 0 30,0 1 0,-1 2 0,2 0-60,0 0 0,2 0 0,-1 0 60,0 0 0,0 0 0,0 1 30,-2 1 0,0 2 0,0-3-60,2-3 0,0-1 0,0 0 30,0 2 0,0 1 0,1-1-60,-1-1 0,1-2 0,0 0 60,3-2 0,0-1 0,-1 1 30,-2-1 0,0-1 0,0 1-150,-1 0 0,1 0 0,-2 0 160,14 2 1,-1 1-71,-4 4 0,-2-1 126,-7-3 0,-4-1-126,13 13-1889,-13-16-7646,-17 15 9889,-10-14 1,-1 5-1,-9-8 1</inkml:trace>
  <inkml:trace contextRef="#ctx0" brushRef="#br0" timeOffset="55247">23166 9642 21835,'19'18'1529,"1"3"-1170,-9 19-269,-2-1 90,-9 9-270,0-7 270,0 7 0,0-18-270,0 7 90,-9-32-450,7 19 181,-16-48-1,16 2-450,-7-28 765,16 13 0,4-2-90,-1 3 0,2 0-90,6-8 0,3 1 180,-2 11 0,1 3-225,4 3 0,0 4 720,9 2-270,12 12 90,-23 25 180,6 13-451,-17 12 91,-6-14 0,-1 0 90,-4 14-315,2-13 0,-4-2-225,-16-3-1169,-3 11-2519,-19-33 3958,10 7 0,10-9 0,12 0 0</inkml:trace>
  <inkml:trace contextRef="#ctx0" brushRef="#br0" timeOffset="55704">22989 9701 21835,'-39'39'584,"19"-16"1,1 2-405,-2 3 0,3 3-270,2 3 0,1 1-291,0-4 1,2-1 425,6 4 0,3-2-989,4 9-1934,28-2-6656,23-19 9564,-12-14 1,0-3-1,7-3 1,-2 0-1</inkml:trace>
  <inkml:trace contextRef="#ctx0" brushRef="#br0" timeOffset="57007">23714 9544 21025,'-19'39'1979,"8"9"-1619,-6 2-540,6-8 360,0 12-90,-7-39-270,16 20 270,-6-33-720,8 7 90,8-18 91,3-10-181,18-20 630,-8-11-45,-11 20 0,0 1 225,7-13 360,-15 5-181,7 26 361,-9 3-360,0 16-90,0 12 179,0 2-629,18-3 450,3-10-450,27-9-449,2-17 449,-20 7 0,-1-2 45,1-11 0,-1-2-29,-3 4 1,-2 1 253,15-20 90,-10 21 359,-19 10-89,-1 27 180,-9 12-270,0 20-450,0-16 0,0 0 270,0 18-495,0-23 0,0-1-3373,0 2 3769,9-10 1,-7-12 0,7-8 0</inkml:trace>
  <inkml:trace contextRef="#ctx0" brushRef="#br0" timeOffset="65424">22147 16423 10861,'19'11'3238,"1"-2"-2698,-1-9 179,1 0 91,0 0-360,-1 0 629,1 0-719,-1-9 269,1-2-179,0-8-540,17-10 270,-5-10-495,-3 19 1,-1-1 314,-7-11 0,-1-2 135,8 9 0,1-2-315,-4-10 0,0-2-228,4 4 0,1 0 408,4-7 0,0-3 0,-14 13 0,0-1 0,0 0 30,5-2 0,2-1 0,-2-2-659,-2-3 0,0-2 0,0 1 689,3 2 0,1 1 0,-1-2 0,-2-3 0,-2-2 0,2 1-120,1 5 0,1 1 0,-1-2 120,-4-3 0,-2-2 0,2 1-90,3 5 0,3 1 0,-2-1 30,-1-5 0,-2 0 0,2 0 90,1 1 0,2 2 0,-1-1-210,-2 0 0,-1 1 0,0-1 210,-1 0 0,1 1 0,-1 0-477,-2 5 0,-1 1 1,1 1 386,0-1 0,0 0 0,-1 1 134,6-15 1,0 2-360,4 3 1,-2 1 359,-6-5 0,0 2 42,2 6 0,2 1-177,-1-7 0,0-2 45,-4 5 0,1-1-190,3-4 0,0 0 234,-4 0 1,-1 0 0,1 0 0,-1 0-135,1 4 0,-1 1 45,0 0 0,2 1 613,2 3 0,2 1-568,-5-4 0,1-1 0,7 4 0,1 0 54,-5-4 1,2 1-55,2 2 0,2 3-90,0 3 0,-1 0-191,-3-3 1,-2 0 325,1 8 0,-2-1-5,-2-2 0,-3-1-40,-2 4 0,-1 1-45,3 0 0,1-1 45,-4 1 0,0-1-87,5 1 0,0 0-93,-5 4 0,0-1 225,-1-3 0,0 2 856,15-6-946,-8-13 0,8 25 602,-10-8-512,1 10 693,0-1-963,8 1 788,2-1-878,10 0 360,8 1 90,-7-1-270,7 1 90,-9 8-90,-9 2 180,7 0 0,-15 7-360,15-7 540,-15 9-360,15 9 90,-15 2 359,15 17-718,-7-6 718,1 15-179,6-6-90,-15 8-144,-8-15 0,0 0-36,5 17 180,-4-13 0,-1 1 90,8 21-543,-8-17 1,0 1 452,-4-4 0,-1 1-135,1 7 0,0 0 135,0-2 0,0-2 45,0 1 0,-1 0-135,1 3 0,0 0 89,0 1 1,-1 0-90,1 1 0,0 1 90,0 3 0,0-1 0,-1-4 0,1 1-180,0 3 0,0 1-275,3-4 0,2 0 410,-1 8 0,3 0-45,6-3 0,2-1 180,-5 5 0,1 0-702,-3-13 1,2-1 0,-1 1 611,1 14 0,1 0-60,-3-12 0,2 1 0,-1 0-60,-5-3 0,-1 0 0,1 0 60,4 1 0,2-1 0,-1 0-90,-5 0 0,-1 0 0,1-1 195,9 14 0,2 0-351,-1 0 0,0 0 126,0-4 0,2-1 180,-7-12 0,0 1 0,2-2-150,1-1 0,0 0 0,1-1 90,0 1 0,0 0 0,1 0 30,2 2 0,0 0 0,0 0-150,1-3 0,-1 1 0,0 0 120,0 2 0,0 1 0,0 0 0,3 0 0,0-1 0,0 1-30,1-1 0,-1 1 0,2 0 60,1 2 0,1 1 0,0-1-403,-1-1 1,1-1-1,0 1 433,-1 1 0,0 1 0,2-1-120,1-1 0,1-2 0,-1 0 30,-1-2 0,-1 0 0,1 0 90,4 2 0,1 0 0,-1-1-180,-7-3 0,-1-2 0,0 1 183,3 2 0,-1 1 0,-1-2-93,9 8 0,-1-2 0,0 0 0,0-1 45,-4-2 0,0-3-135,3-2 0,0-2 450,-12-3 1,0-3-361,8-3 0,-3-1 262,2 5-1162,4-8-11,-18 7-7993,-8-16 9162,-2 7 0,-9-9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29:07.01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00B0F0"/>
    </inkml:brush>
    <inkml:brush xml:id="br3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5625 1567 15718,'30'-41'225,"-8"14"0,2 0-180,0 2 0,2 0-75,1 2 0,3-1 0,1 1-992,1-1 1,1 1 0,2 0 1021,6-2 0,2-1 0,-1 1 0,-2 1 0,0 1 0,0 0 30,-1 2 0,1 1 0,-1 0-60,-3 0 0,-1 1 0,0 2 627,10 0 1,-1 3-598,0-1 0,0 2 90,-5 6 0,0 3-11,0-1 0,0 1-124,5 4 0,-1 0 135,-7 0 0,0 0-45,7 0 0,-1 0-90,-11 0 0,-1 0-45,0 0 0,-1 0-1169,19 0 409,-18 0-5267,-10 0 6117,-12-8 0,-8 5 0,0-5 0</inkml:trace>
  <inkml:trace contextRef="#ctx0" brushRef="#br0" timeOffset="301">6859 803 12570,'-19'-9'4317,"8"-2"-4227,29-8 90,14-1-180,-4 14 0,3 1 0,-1 0 0,-1 2 45,0 2 0,1 2-90,0 2 0,-1 2 225,21 15 90,-11 10-180,-20 10 0,-10 8 0,-9-7 90,0 7 0,-9 0-1260,-10-16-3327,-12 5 4407,1-17 0,10-9 0,11-2 0</inkml:trace>
  <inkml:trace contextRef="#ctx0" brushRef="#br0" timeOffset="4609">7977 1136 10681,'11'-11'3868,"-3"11"-2969,1 11-89,-7 9-271,7 8-359,-9-6 90,0 6-180,0-17 180,0 7-90,0-8-360,0 1 360,0-2-180,0 0 90,0-7 90,0 7-360,0-9 719,0 0-449,0-18-180,0 5 90,9-24 90,2-2-315,2 14 1,2 0 80,0-4 1,0-1 143,0 0 0,1 1-195,21-12 105,-15 4 0,6 26 450,0 2-90,-15 18-180,13 11 736,-15 19-377,0 2-89,-2 7-74,-9-17-466,0-3 270,0-9-90,0-8 269,9-2-179,2-18-539,17-10 269,2-20-90,1-3 225,-16 18 0,-2 0 45,-2-6-450,6 10 720,-14 11-270,5 9-90,1 0 180,-7 0-90,7 0 90,0 0 0,-7 0-180,6 0 180,-8 0 90,0 0 0,0 9-180,0-7 0,0 7 90,0-9 90,0 0 89,0 9-179,0 2-90,9 17 90,-7-6-90,25 6 180,-6-8 0,19-9-270,-1-3 180,0-16-270,0-3 180,-8-18 180,-3-1-360,-17-9 270,-3 8-180,-16 12 90,-12 1 90,-11 16-450,-8-7-89,9 9-631,2-8-629,17 5-1259,20-14 180,21 6 2248,20-9 765,-20 10 0,-1 1 2023,21-2 631,-2 2-1080,-18 27-270,-10 3-270,-11 19-629,-9 8-271,0-16-448,0 14 89,0-33 359,0 4-1078,8-17 449,12-17-90,11-13 315,-16 5 0,0-1 90,5 1 0,-3 0-225,-4-5 720,13 12 0,-24 18-91,7 9-179,-9 11-540,0 2 180,9 15-1619,10-24-3058,21 4 4767,10-17 0,-17 0 0,-7 0 0</inkml:trace>
  <inkml:trace contextRef="#ctx0" brushRef="#br0" timeOffset="5020">9564 803 18327,'0'48'1484,"0"-19"0,0 1-1349,0 4 0,0 1 89,0 4 1,0 1-180,0-1 0,0 0-419,0-3 0,0-2 464,0-4 0,0-1-27,0 19 207,0-27-506,0-3-394,0-18 181,0-26-1,0-16 495,4 1 0,1-5 0,0 1 0,1-1-135,4-8 0,-1 1 40,-3 11 0,-1 3 140,13-11 270,-7 24 360,0 35-271,6 11 361,-15 19-181,7 11-269,-9 0 90,0-11-630,0-11-360,0-8-1767,-9-9-5608,-2-11 7915,0-28 0,3 12 0,8-10 0</inkml:trace>
  <inkml:trace contextRef="#ctx0" brushRef="#br0" timeOffset="6651">10133 823 20485,'-20'-9'1529,"9"15"-899,-15-12-180,13 23-450,-16-6 270,10 18-180,-1-8 0,9 8 89,20-18-1078,31-3 674,-11-14 0,3-5 135,7-3 0,0-3-90,-3-3 1,-2-1 179,-4 5 0,-2 2 359,12-4 901,-21 18-91,-10 18-539,-9 3-181,0 27-539,-9-24 0,7 11 0,-7-33-1529,18-2 90,19-19 989,-4 0 1,2-2-271,8 0 1,2 1 359,-1 0 0,0 1 270,0 3 1,-3 3 448,10 3 1,-5 1-180,-18 9 90,1 0 0,8 0 0,3 0-180,8 0 0,0 0 450,-17 0-1,-5 0 271,-17-9 89,0 7-89,0-15 180,0 14-361,0-5-269,0 16 270,-9-5-630,-10 14 360,-3-6-270,-15 17-90,15-15 90,3 13-270,10-23-360,26 5-449,14-8 179,19-17 720,0 4 45,-20-5 1,-3-1 134,5-3 539,14 2-89,-33 12 180,13 8-450,-24 0-90,7 0 89,0 0-358,-7 0 358,15 0-179,-14 0 90,5 0 180,-8 0-450,0 8 450,0-5-180,0 5-90,0-8 180,0 0-360,9 0 360,-7 0-90,7 0-180,-9 0 180,0 0-90,9 0 90,-7 0 180,7 0-450,-10 0 899,1 0-449,0 9-450,0 2 540,0 8-360,0 1 0,0 0 0,0-1-270,0 1 450,9-9-719,2-3-361,9-16 360,8-12-89,3-10 539,-1-1 180,-2 3 90,-8 17 539,-9 2 91,-2 9-91,-10 18 1,1 3-900,0 27 360,0 2-360,-8-17 0,6-7-719,2-26-91,28-8-89,13-12 539,-8 2 0,2-3 450,0-4 1,0 0-87,-4-1 0,-1 2 670,0 3 1,-4 2 944,-4 0-179,-5 19-811,-17 19-269,0 12-270,0 17 90,0-7 0,0-2-989,18-19 531,4-11-531,26-9 449,-7-18 495,-12 5 0,-1-4-135,-11-7 0,-2-2 585,1 0 0,-4 2 404,-3-16 271,-9 21-361,0 27-629,-9 14 90,-2 17-90,-8-8-450,8 6-629,11-15-1080,20 6 990,10-17-1755,-2-5 1,1-3 2833,14-12 0,-3 7 0,-23-7 0</inkml:trace>
  <inkml:trace contextRef="#ctx0" brushRef="#br0" timeOffset="6800">12269 744 21745,'0'-11'1169,"0"3"-1529,17 8-180,14-9-360,-3 4 1,3-1-495,4-3 0,-1-2-2609,-2-2 1,-3-2 4002,11-7 0,-23 3 0,-17 10 0</inkml:trace>
  <inkml:trace contextRef="#ctx0" brushRef="#br0" timeOffset="7293">12465 431 18776,'-20'-20'4947,"9"9"-3417,3 29-181,8 23-1349,-9 11 225,8-10 0,0-1-225,-8-13 0,0-2-45,8 8 0,0 0-405,-8 14-1259,9-18-450,9-10-809,11-11-900,10-27-90,10-12 4722,-17 5 1,2 0-450,-1 3 0,2 2 2248,-1 4 1,0 4 45,14 3-181,-20 27-1169,-10 3-449,-9 19-630,0 8-630,-9-16 630,-2-12-1349,9-14-810,22-23 1259,7 3 1,5 0-1440,7-6 0,3-2 1379,-10 3 1,0-1-1,2 0 690,15-5 0,0 0 1306,-12 5 0,-3 1 1752,14 0-1079,-31 19-450,-17 28-899,-8 5-450,5 14 1132,-14-16-2121,15-11-1316,-7-12-3451,9-8 5666,9 0 0,-7 0 0,7 0 0</inkml:trace>
  <inkml:trace contextRef="#ctx0" brushRef="#br0" timeOffset="7400">13210 529 16797,'0'-22'-1169,"0"5"1169,0 17 0,0 0 0,0 0 0</inkml:trace>
  <inkml:trace contextRef="#ctx0" brushRef="#br0" timeOffset="7635">13582 509 19676,'0'20'6206,"0"-1"-5756,-9 10-540,-2 1 270,-8 1-180,-1-3 180,9 9 0,11-4-720,29 6-90,21-20-315,-12-13 1,2-3-540,1-1 0,-1-4-3432,-4-5 1,-2-3 3954,13-12 1,-27 0 0,-11 5 0</inkml:trace>
  <inkml:trace contextRef="#ctx0" brushRef="#br0" timeOffset="7859">13053 333 20935,'-20'-9'3148,"9"7"-3687,3-7-4948,8 9 5487,0 0 0,0 0 0</inkml:trace>
  <inkml:trace contextRef="#ctx0" brushRef="#br0" timeOffset="8559">14954 685 18686,'29'2'629,"1"-1"1,-1-2 0,1-1-495,3-2 0,1-2-180,-3-3 0,-1 0-630,0 3 1,-1 1-3644,19-6 4318,-27 3 0,-3 8 0,-18 0 0</inkml:trace>
  <inkml:trace contextRef="#ctx0" brushRef="#br0" timeOffset="8759">15228 431 22194,'-10'29'480,"1"0"0,2 5 0,3 0-525,-1 5 0,1 0-765,3 1 0,2 1-1987,-2 3 0,2-1 2797,3-11 0,1-3 0,-3 10 0,7-21 0</inkml:trace>
  <inkml:trace contextRef="#ctx0" brushRef="#br0" timeOffset="9285">15464 881 21745,'33'-4'-210,"1"0"0,1-9 0,0-3-195,0 1 0,0-2 180,0-6 1,-3-2 134,-10 5 0,-3 1 180,10-21 90,-21 10 719,-8 10 270,-17 12-269,-5 16-270,-9 12-451,3 10-179,9 1 90,16-3-809,23-17-720,30-2 224,-12-7 1,3-4-810,3-6 0,1-2 450,5 5 0,-2-3 1203,-6-9 0,-3-3 1675,-4 9 1,-3 1 2203,7-10-1709,-19 11 0,-12 9-810,-8 9-809,0 19 180,-8-12-720,5 27 1282,4-30-1012,9 7 90,19-3 90,-7-6-270,6 9 450,-17-1-90,-3 1-270,-16 17-630,-3-13-2518,-18 13-6593,8-26 9163,-8-20 0,18 5 0,3-14 0</inkml:trace>
  <inkml:trace contextRef="#ctx0" brushRef="#br0" timeOffset="9443">16443 646 19676,'48'-8'2518,"3"-3"-2518,-22 6 0,0-1-720,1-7 1,-1 0-1125,1 7 0,-1-1 1844,12-22 0,-12 18 0,-21 3 0</inkml:trace>
  <inkml:trace contextRef="#ctx0" brushRef="#br0" timeOffset="9609">16698 333 18956,'-20'26'7016,"1"6"-6656,8-4 0,2 3-225,3 7 0,1 0-973,0-2 0,2 0 28,2 4 1,2-1-2400,2-8 0,3-3 3209,4 11 0,1-20 0,-2-10 0</inkml:trace>
  <inkml:trace contextRef="#ctx0" brushRef="#br0" timeOffset="13349">17463 666 19766,'39'0'1709,"9"0"-1574,-19 0 0,1 0-180,4 0 0,1 0-598,0 0 1,0 0-213,0 1 1,-2-2-4424,8-8 5278,-4-2 0,-26 0 0,-3 3 0</inkml:trace>
  <inkml:trace contextRef="#ctx0" brushRef="#br0" timeOffset="13572">17874 529 21475,'39'8'719,"1"3"-359,-10 18 90,-2 1-360,-17 9 270,-2 9-270,-9 2-225,-12-24 0,-2-2-3283,-10 15 3418,-24-19 0,26-11 0,5-9 0</inkml:trace>
  <inkml:trace contextRef="#ctx0" brushRef="#br0" timeOffset="14488">18952 666 21385,'-17'30'539,"-5"-1"-269,-18-1-450,1 2 360,19-6 0,1 0-180,-11 9 45,18-6 0,4 0 315,-1 6-720,36-2 630,5-14-270,1-14 0,2-6-546,0-8 0,0-4 411,5 1 0,-2-5-135,-2-16 1,-2-6 134,1 2 0,-3-3-606,-5-5 1,-4-4 650,-8 16 0,-2-1 0,-2 1 135,5-15 0,-3 0-354,-3 0 0,-1 2 533,-3 11 1,-1 4 45,4-15 0,-9 28 932,0 38-932,-9 23-180,4-12 0,-1 3 0,1 6 0,-1 0-13,1-3 1,2 0-1068,5 0 1,4 0-1874,6-4 0,5-3 2863,3-7 0,1-3 0,12 1 0,-7-10 0</inkml:trace>
  <inkml:trace contextRef="#ctx0" brushRef="#br0" timeOffset="15039">19599 627 21565,'-20'39'1079,"0"-9"-1079,18-1-90,22-18-360,22-3 135,-13-6 1,0-4 494,21-6-180,-2-12 0,-26-2 180,-5-6-450,-17 8 360,-26 1-90,2-1-540,-15 0-899,11 1-450,17 8-810,11-6 1350,37 14 1349,7-14 764,-7 15 1,2 2 719,-8-5 1,-1 1-46,0 2 0,-1 4 450,10 16-630,-11 3-359,-17 18-541,-2 1-179,-9-1 0,0 0-630,0-8 450,0-12-809,8-10-1,3-27 91,26-3 359,-21-3 0,1 0 405,11 7 0,1 1 225,3-21 540,5 26 269,-17 11-539,-9 20-181,-3 10-269,1 9-449,-7-8-1440,24-11-6477,-13-12 8276,25-8 0,-25 0 0,4 0 0</inkml:trace>
  <inkml:trace contextRef="#ctx0" brushRef="#br0" timeOffset="15205">20755 313 20485,'11'37'2519,"-11"-22"-3419,-2 29-3507,-7-31 4407,9 15 0,0-17 0,0-2 0</inkml:trace>
  <inkml:trace contextRef="#ctx0" brushRef="#br0" timeOffset="15355">20814 607 18866,'28'11'4228,"12"-2"-4228,10-9-135,-21-3 0,1-3-1484,0-3 0,-2-2 1619,14-10 0,-14 1 0,-19 11 0</inkml:trace>
  <inkml:trace contextRef="#ctx0" brushRef="#br0" timeOffset="15538">21108 352 22194,'-14'30'959,"-1"-1"1,4 4 0,1 2-915,-5 3 0,1 2-1769,4 0 0,1 1-3133,-1-2 0,0 0 4926,4-3 0,1-5 0,-3 2 0,8-7 0</inkml:trace>
  <inkml:trace contextRef="#ctx0" brushRef="#br0" timeOffset="16247">22362 548 20126,'-39'20'3238,"0"-1"-3148,-9 1 0,6 0-450,3-1 540,11-8-180,17-2 0,2 0 180,9-7-450,9 15 450,2-15-90,9 16-180,-1-16 180,10 7-360,-8-9 180,16-9 0,-6-2-360,8-17 630,0-3-360,-8 1 540,-3 10 90,-17 11-1,-2 9 181,-9 9-450,0 28-90,-9-11 90,7 20-1799,10-26-2249,23-9 3868,19-3 0,-17-8 0,-7 0 0</inkml:trace>
  <inkml:trace contextRef="#ctx0" brushRef="#br0" timeOffset="16564">22891 529 21745,'-30'28'4227,"-7"-6"-4407,15 6 270,-6-17-180,17-2-1439,11-9 270,20 8 179,19-5 721,2 14 539,-2-6 89,-19 17 1081,-11-6-271,-9 32-359,-9-19-406,4-6 1,-1-1-495,-14 2 360,1-1-719,-1-19-1350,1-9-2429,16-4-4047,14-23 8365,29 4 0,-16 1 0,2 3 0</inkml:trace>
  <inkml:trace contextRef="#ctx0" brushRef="#br0" timeOffset="16796">23087 764 24353,'0'30'1169,"0"16"-1438,-8-31 628,5 29-179,-5-22-180,-1-1 270,7 23-360,-16-38 270,8 21-180,-1-10-720,-7-13-899,7 5-3688,0-20 5307,3-17 0,8 15 0,0-5 0</inkml:trace>
  <inkml:trace contextRef="#ctx0" brushRef="#br0" timeOffset="18184">23362 685 22464,'0'40'2159,"0"-10"-1889,8-2-270,3-8 90,9 0-540,8-9-809,-6-3-180,15-16-1,-15-12 811,6-11 539,1-8 360,-16 9 1079,13 1-360,-24 10 1,7 8-1,-9 2-449,8 18 179,-6 2-89,7 8-360,-9 10 180,9 1-450,-7 1 180,15 6 89,-14-15-449,14 6 360,-6-17-449,17-3-1,-6-16 180,15-12-450,-15-10 630,15-10-180,-15 10 180,6 10 540,-17 12-630,-2 8 539,-10 0-359,1 0-90,0 8 90,0-5-540,9 5 0,2-8-89,18-17-361,1 4 720,9-24-180,-8 15 270,-3-6 270,-8 17-180,-10 2 360,-1 9-450,0 9 90,-7 10 180,15 3-630,3 6 270,11-17-360,8-2-89,9-9 449,-7-9-360,-12 5 0,-1-3 0,4-21 271,5-11 89,-26-2 539,-2 1 361,-9 29 359,-18 5-359,5 32-720,-15-4 90,17 26-360,2-7-630,18 7-1079,20-17-2968,12-12 4857,9-10 0,-19-9 0,-14 0 0</inkml:trace>
  <inkml:trace contextRef="#ctx0" brushRef="#br0" timeOffset="19913">25792 725 21924,'-20'11'810,"1"-3"-900,-10-8 180,-10 0-90,-11 0-90,17 7 0,-2 4 135,4-2 0,1 3-135,0 7 0,2 2 180,-11 18 180,19-9-540,38-1 360,23-18-135,-3-13 0,3-5-180,3-4 0,1-9-71,-8-6 1,-1-8 0,-2 1 340,4-5 0,-2-3-439,-10 5 1,0-3-1,-4 1 349,-6-2 0,-2 2 135,1 2 0,-2 2-78,-6 4 1,-3 1 257,5-10 270,-9 19-181,0 47 1,-18 16-405,12-1 0,-1 3 196,-7-9 1,0 0-242,7 2 0,3 0-900,-2-7 1,3-3-3868,21 13 5160,12-12 0,-6-21 1,3-8-1</inkml:trace>
  <inkml:trace contextRef="#ctx0" brushRef="#br0" timeOffset="20038">26263 666 17697,'10'39'3778,"-1"9"-4138,-18-24-3778,7 11 4138,-7-33 0,9 7 0,0-9 0</inkml:trace>
  <inkml:trace contextRef="#ctx0" brushRef="#br0" timeOffset="20173">26282 666 14009,'0'0'0</inkml:trace>
  <inkml:trace contextRef="#ctx0" brushRef="#br0" timeOffset="20463">26674 666 20485,'0'39'1529,"-9"-17"-1708,7-5-181,-7-8-270,18 2 450,11 8 180,10 1-180,1 8 990,-12-6 269,-10 6-179,-9 1-91,0-7-809,0 23 270,-9-21-360,-11 13-1349,-1-26-1619,-8-2-6773,10-9 9477,-1-9 1,9 7 0,3-7 0</inkml:trace>
  <inkml:trace contextRef="#ctx0" brushRef="#br0" timeOffset="20614">26870 823 17067,'39'0'3868,"9"-9"-4048,2 7 45,-16-6 0,0-2-1439,-4 5 0,1-1 1574,4-7 0,-3-2 0,1 2 0,-7-4 0</inkml:trace>
  <inkml:trace contextRef="#ctx0" brushRef="#br0" timeOffset="20855">27223 372 17427,'-20'48'3238,"6"-20"0,0 3-3013,3 3 0,0 1-315,-3 4 0,0 1 180,3-5 0,2-1-1006,3 0 1,1 0-479,0-4 0,1-1-1336,4 21-5815,18-11 8587,4-19 0,0-12 0,-5-8 1</inkml:trace>
  <inkml:trace contextRef="#ctx0" brushRef="#br0" timeOffset="21130">27360 803 17427,'11'18'6027,"-2"3"-5758,-10 18-269,1-8 0,0-3-1619,18-17-899,13-2 809,19-27 180,-17 8 0,1-1 1034,1-4 0,0-1 1484,0 1 1,0 2 2158,15 2-539,-22 2-1350,-20 27-270,-8 3-809,-8 27-270,-3-15-449,-9-5-2340,9-19-5846,3-9 8725,25 0 0,-12 0 0,12 0 0</inkml:trace>
  <inkml:trace contextRef="#ctx0" brushRef="#br0" timeOffset="21557">27948 587 11311,'9'-10'809,"1"1"-809,1 9 1259,7 0 1530,-16 9-91,7 1-629,-9 28-540,0-6-944,0-5 0,0 3-271,0-1 1,0 1-45,0 0 0,0 1-621,0 7 1,0 0 530,-9 14-156,8-23 0,0-1-384,-8 2-179,9-2-721,9-17 1,19-11 899,22-19 225,-15 8 1,0 0 223,1-4 1,-2 2 720,16 2 1058,-22 2-699,-19 26-495,-9 14-45,-9 19-359,-11 0-180,6-25 0,-2-2 90,-24 7-630,10-10-359,2-11-1620,8-9-2788,1-9 5217,8-2 0,2 0 0,9 3 0</inkml:trace>
  <inkml:trace contextRef="#ctx0" brushRef="#br0" timeOffset="21738">28418 1097 18686,'11'48'5487,"-11"-7"-5487,-11-1 180,0 5-270,-6-29-989,32 18-1170,7-31 90,5 1 1,5 0 2158,8-3 0,-2-2 0,8 1 0,-2 0 0</inkml:trace>
  <inkml:trace contextRef="#ctx0" brushRef="#br0" timeOffset="21897">28889 1117 22374,'-9'24'-2338,"24"8"-721,16-38-404,-2 9 0,3 2 3463,3-4 0,0-2 0,6 1 0,-15 0 0</inkml:trace>
  <inkml:trace contextRef="#ctx0" brushRef="#br0" timeOffset="22013">29163 1117 19676,'39'0'899,"9"0"-3957,2 0 3058,-19 0 0,-3 0 0,5 0 0,-7 0 0</inkml:trace>
  <inkml:trace contextRef="#ctx0" brushRef="#br0" timeOffset="22238">29437 881 25073,'-13'41'509,"0"-1"1,3 8 0,-4-2-510,-13-10 0,-3-1-1208,9 8 1,1 2 397,0-6 1,1 0-1082,4-3 0,2-2-6114,-7 16 8099,9-22 0,3-19 1,8-9-1</inkml:trace>
  <inkml:trace contextRef="#ctx0" brushRef="#br0" timeOffset="22380">29633 1313 20395,'-28'39'1979,"-3"0"-3958,1 0-5217,2-17 7196,17 4 0,2-24 0,9 7 0</inkml:trace>
  <inkml:trace contextRef="#ctx0" brushRef="#br0" timeOffset="22988">29830 1254 18057,'29'15'-1649,"1"0"0,-1 0 0,0-1 2098,21 5 2699,-19-8 1,-14-2-1440,-17-9-180,0 9-630,-9 1-449,-2 10-180,-8-9-450,-1-2 0,9-1-899,3 3-630,16 9-810,12-9-809,10-3 1349,1-8 360,6-17 1619,-7-5 630,10-8 1259,-10-7 90,7 15 89,-6 2-898,-1 12 179,-2 8-630,-8 8 271,-9 12-181,6 19-449,-15-6 270,7 13-450,-9-25-90,0-1 270,0-11-630,9-9 0,10 0-180,12 0 90,17-9 360,-7-2-270,-1 0 540,-21 2 0,-10 27-360,-9 4-90,0 17-2878,0 0-6773,-9-9 9140,-2-10 1,0-11 0,2-9-1</inkml:trace>
  <inkml:trace contextRef="#ctx0" brushRef="#br0" timeOffset="23642">26400 470 16528,'30'11'6026,"-2"-2"-5846,-17-9-360,7 8-2968,-7-6 3148,-1 7 0,-1-9 0,-9 0 0</inkml:trace>
  <inkml:trace contextRef="#ctx0" brushRef="#br1" timeOffset="41030">2783 11249 15808,'48'0'629,"-20"1"1,3-2-495,11-2 0,3-2-135,4 0 0,2-1-998,-10 0 0,2-1 0,0 0 998,2 0 0,1 0 0,0 1 0,0 2 0,1 1 0,-1 0 60,3-3 0,0-1 0,-1 2-60,-2 4 0,0 1 0,-1-1 60,1-2 0,0 0 0,0 0 0,-1 3 0,1 1 0,0-2-90,2-1 0,1-1 0,0 0 90,0-1 0,0 0 0,1 1 89,2-1 1,0 1 0,1-1-120,-1-2 0,0-1 0,1 2-309,-1 4 0,0 1 1,0-1 248,3-2 0,1 0 0,-1 0 120,-2 3 0,0 0 0,0 0-90,2 1 0,0-1 0,0-1 0,0-1 0,1-1 0,-1 0 67,-13 0 1,-1 1-1,1-1 1,1 0-91,0-2 1,1 0-1,0 0 1,1 0 22,1 2 0,0 1 0,1-1 0,-1 0-217,-1-1 1,-1-1-1,0 0 1,2 2 238,2 2 1,1 1-1,-1 0 1,0-1-1,-2-3 1,-2-1-1,0 0 1,1 1-46,1 3 1,1 1-1,-1 0 1,0-1-14,-2-1 1,1 0 0,-2-1 0,1 1 57,1 2 1,-1 0 0,0 0-1,0 0-45,0 0 1,0 0 0,0 0-1,0 0-52,0 0 0,0 0 0,1 0 0,-1 0 52,0 0 1,0 0-1,0 0 1,0 0 67,0 0 0,0 0 0,1 0 0,-2 0-23,0 0 1,-1 0-1,-1 0 1,1 0-23,13 0 0,1 0 0,-1 0 301,-3 0 0,1 0 0,-2 0-331,-1 0 0,0 0 0,-2 0 30,-1 0 0,-1 0 0,-2 0 60,-4 0 0,-1 0 0,0 0-150,0 0 0,0 0 0,-2 0 135,14 0 0,-1 0 491,3 0 0,0 0-581,-4 5 0,0-1 180,0-3 0,0 0-270,-4 4 0,-1-1 282,1-4 1,-2 0-103,-12 4 0,-2 1 804,1-4 0,-3 0-669,12 8-360,9-9 850,2 0-670,-17 0 0,2 0-45,-1 0 0,1 0 655,8 0 1,2 0-656,-1 0 0,1 0 90,3 0 0,2 0-301,3 0 0,1 0 166,-4 0 0,0 0 180,3 0 0,1 0-135,-1 0 0,0 0 45,-2 0 0,-2 0 90,1 0 0,-2 0-665,-4 0 1,-1 0 664,1 0 0,0 0-90,-4 0 0,0 0 0,4 0 0,-1 0-160,-3 0 1,-1 0 69,-5 0 1,1 0 223,3 0 1,1 0-90,-5 0 0,1 0-90,4-1 0,1 2 135,-1 3 0,0 0-135,0-3 0,0 1 135,0 1 0,1 2-45,3 0 0,1-1-396,-4-3 0,0 0 441,8 4 0,0-1-90,-7-4 0,-1 0 45,8 0 0,0 0 45,-12-1 0,-1 2 91,8 3 0,-1 1-47,-10-4 1,-3 0 268,1 3 1,-1 0-314,19-4 179,-9 0-448,0 0 448,9 0-179,-6 0-45,-14 0 0,0 0 225,22 0-540,0 0 450,-21 0 0,-1 0 90,13 0 0,-13 0 0,1 0-136,0 1 1,1-2-180,4-3 1,2 0 178,7 3 1,1 0-300,0-4 1,1 1 164,4 3 0,0 2 45,0-1 0,0 0-45,0 0 0,0 0 45,0 0 0,0 0 389,-4 0 1,-1 0-570,1-1 0,-3 2 225,-10 3 0,-3 1-90,19-3 404,-20 6-314,-17-8-671,-2 0-408,-9 0-2288,0 0 0,0 0 0</inkml:trace>
  <inkml:trace contextRef="#ctx0" brushRef="#br1" timeOffset="42563">6899 11896 17247,'-20'-9'2429,"-8"7"-2339,-3-7 90,-8 9-90,0 9-270,0 19 180,8 5-180,3 6 180,17-10-270,20-10-630,21-8 675,-2-5 1,3-3 134,4-7 0,0-1 45,0 4 0,0 0 135,-4-5 0,-4 3-90,4 12 629,-14 19-89,-17 22-741,-2-12 0,-5 3 381,-5-1 0,-4 0-225,-3 4 0,-3-1 225,-3-2 0,-1-3-135,2-7 0,1-1-225,3-4 0,0-4-180,-10-12-270,10-12 361,12-35 179,10 9 0,5-2-45,5-14 0,4-2-426,-1 11 0,2-2 1,1 0 530,4-4 0,2-2 0,0 1 60,-1 2 0,1 0 0,-1 0 7,-3 3 0,-1 0 0,0 2 278,7-6 0,-4 4 134,0-2-179,-5 21 360,-17 18-180,0 27-360,0-4-1,4 5 1,1 1 90,6 12-180,17-1 1917,-6-12-2007,15-17 1406,-7-2-1227,10-18-268,-10-11 89,-2-2 0,-8 3 270,0 10 89,-10 18-359,-1 2 270,-9 8-270,0 1 90,0-9 90,9-2-989,2-9 359,8-27-269,10-5 674,-14 7 0,0 0 135,4-1 0,1 4 90,20 0 989,-10 5-359,-2 34-450,-8 13-1,0 21-580,-1-1 581,10-11-90,10-20-810,11-10 181,0-26 89,-2-5 405,-31 0 0,-4-4 225,7-15-360,-11 10 629,-9 5 91,-9 33-180,-2 3-180,-9 30-720,1-8 311,17 14-2739,21-33 2878,31 5 0,-15-18 0,0 0 0</inkml:trace>
  <inkml:trace contextRef="#ctx0" brushRef="#br1" timeOffset="43588">8878 11622 20395,'0'-11'2699,"0"2"-2070,0 26-89,0 23-450,-3-3 0,-3 4 0,-3 4 0,-1 1 0,0 9 0,-2-3-270,-2-14 0,0-4 180,4-3 0,0-5-270,-1-7-449,3-19 629,16-37-180,1 8 0,2-3-318,3-11 0,3-3 498,2-3 0,1 0 45,-5 0 0,0 0 0,4 3 0,-1 3-90,-7 6 1,0 4 403,7 7 1,1 4 360,3 3-180,6 27 179,-8 23-539,-14-4 0,-1 5 90,0 2 0,-2 1 261,-2 0 1,-2 0-532,1-1 1,0-1-99,0-2 1,0-3-1343,0 14-538,9 3-1620,-7-23 3688,7-2 0,-9-12 0,0-8 0</inkml:trace>
  <inkml:trace contextRef="#ctx0" brushRef="#br1" timeOffset="43748">8878 11818 22554,'29'5'-600,"-1"0"1,6 1-1,2-3-4316,4-2 1,0-2 4344,-3-3 1,-4-1 0,6 3 0,-21-6-1</inkml:trace>
  <inkml:trace contextRef="#ctx0" brushRef="#br0" timeOffset="52213">2881 11269 8072,'-9'11'3508,"-2"-3"-2608,0-8-360,3 9-1,-1-15-269,7 12 450,-7-23-181,9 6-359,0 0 0,0-15 90,0 13-360,0-24 180,0 6 90,0-17-180,0 7 29,0 13 0,0-1-119,0-12 135,0 13 0,0-1 45,0-12-45,0 13 0,0-1 45,0-12-135,-4 9 0,0-1 224,1-20-535,-1 16 0,0-2 356,3 9 0,2-1 0,-1-7 0,0 0 0,0 3 0,0 0 0,0-8 0,0-1 45,0 4 0,0 0-90,0-4 0,0 0-328,0 1 1,0-1 372,-1 4 0,2 0-45,3-4 0,0 1 90,-3 3 0,1 1-135,2 0 0,0 0 224,1-5 1,-1 1-180,-3 3 1,0-1 44,4-2 0,-1-1 89,-4 5 1,0 0-225,-1 0 1,2-1 223,3 1 1,1 0-90,-4-1 0,0 2 0,3 2 0,0 2 0,-3 0 0,-2 0-45,1 5 1,0 0 133,0-1 1,0 1 0,0-21-270,0 2 270,0 0-180,0 6 180,0-5 0,9-1-270,-7 6 316,3 14 0,-1 0-46,-4-14-90,0-6 180,0 9-540,0 0 450,0 0-90,0 0 90,9-9 579,-7-2-939,15 0 315,-15 21 0,-1 1 135,7-13-360,1-7 270,-7 8-180,7 1 1089,-9 9-999,0-7 0,0 15 0,0-6-90,9 8 180,-7 0-90,6 1-179,-8 8 448,0-6-449,9 6 270,-7-9 0,7 0-359,-9 1 358,0 8 1,0 2-90,0 1 180,0 5-450,0-5 450,0 8-270,0 0 90,9 0 0,-7 0 0,7 8 270,8 12-270,-4 10 90,5-6 0,1 0-90,3 26 90,-3-21 0,-1 1-295,-7-1 1,0 1 159,4 4 1,-2 0 88,-7-4 1,-1 1 45,4 2 0,-1 1-135,-2 0 0,-1 0 180,0-4 0,1 1-270,4 7 0,-2 0 180,-7-8 0,0 1 45,7 7 0,1 0-180,-8-8 0,0 1 135,8 7 0,0 0-90,-8-7 0,0-1 45,8 8 0,-1 0 45,-7-7 0,0-1-45,8 8 0,0 0 45,-4-7 0,1-1-90,3 4 0,1 0 45,0-4 0,0-1 45,0 0 0,0 1-272,-1-1 1,1 0 271,0 1 0,0-1 45,9 21-90,-9-21 0,0-1 0,10 22-90,-10-21 0,-1 1 135,1-1 0,0 1 45,-1-1 0,1 0-90,4 1 0,1-1 90,7 21-180,-8-21 0,0-1 270,5 13-135,-5-12 0,1-1-135,7 13 135,-8-13 0,0 1-135,5 12 135,-9-12 0,0-1-45,10 13 0,-11-12 0,1-1 0,10 13-45,-6-17 0,0 0 135,8 24 0,-4-27 0,1-1-360,11 20 360,1-3 0,6-7-90,-7 9 90,1 0-270,6 1 270,-15-1-90,15 0-164,-15 0 254,6 0-270,0-8 270,-6-3 0,6-8 376,1-1-466,1-8 288,9 7-108,0-7-90,1 8-360,-1 1 360,0-1 0,0-8-90,-8 7 271,6-7-540,-7 0 448,1-3-179,6 1-90,-7-7 270,9 7-360,1-9 270,8 0 0,-7 0-90,7 0 180,-20 0 0,1 0-315,0 0 0,3 0 225,6 0 0,2 0-90,3-4 0,1-1-547,-4 4 0,1 0 592,3-4 0,-1 1-349,-8 4 0,-1 0 349,1 0 0,-2 0-98,-3 0 0,-1 0-127,21 0 719,-2 0-539,0 0 0,2 0 90,-18-3 0,3-2-180,4-1 0,1 1 135,0 0 0,0-1-90,4-4 0,-1 2 45,-3 7 0,-1 0 68,0-8 1,0 1-159,4 6 0,1 2 180,1-4 0,0-1-45,4 0 0,0 1-135,-4 4 0,-1-2 135,0-7 0,-1 1-135,-4 7 0,0-1 193,1-6 0,-1-1-103,-4 7 0,-1 2-90,5-5 0,-1 1 277,-8 4 1,0 0-278,8 0 1,1 0 178,-4 0 1,-1 0-90,1 0 0,0 0-45,3 0 0,0 0 90,-3 1 0,0-2 53,4-3 0,0-1-98,1 0 0,-1-1 90,0 1 0,0 0-225,1-5 0,-1 2 180,-4 7 0,-1 0 300,0-4 0,0 1-345,0 4 0,-1 0 360,19 0-699,-14 0 0,-1 0 429,15 0-45,-19 0 0,1 0 0,-4 0 0,-1 0-45,21 0-90,-2 0 270,-18 0 616,-10 0-886,-3 0 180,-6 0-90,9 0 716,8-8-536,12-3-315,-12-7 0,2-1 225,5 3 0,0-1-90,4-7 0,1 0 0,-1 4 0,0 1 90,-4-1 0,0 1-826,3-1 0,0 0 781,-8 1 0,1-1-510,6-4 0,2 0 465,0 4 0,0-1 45,6-7 0,0-1-135,-1 9 0,1-1 135,-1-8 0,-1 1-45,-3 12 0,-1 0-344,-4-8 0,-1 2 389,0 10 0,0 2-202,-4-4 0,-2 0 247,22-6-45,-21 14 0,-1 1-135,22-3 135,-21 7 0,1 2-45,4-1 0,0 0 90,-4 0 0,0 0 45,4-1 0,0 2-180,0 2 0,0 2 224,-4 0 1,0 1-90,4 3 0,0 2 45,-5 2 0,1 2 135,4 0 0,-1 1-68,-2 3 0,-1 1 22,8 3 1,1 2-90,-5-1 0,1 2-45,4 3 0,1 1 0,-9-8 0,1 1 0,1-1-120,-1 1 0,1 1 0,2-1 120,6 3 0,1 0 0,1 0-316,0 1 1,-1-1-1,2 0 226,1 0 0,1 0 0,0 0 30,-3 0 0,0 1 0,-1-2-60,1-1 0,-1-1 0,0 0 90,-3 3 0,0 0 0,0-2 67,3-2 1,0-2 0,0-1-188,-1 1 0,-2 0 0,1-1 120,0-2 0,-1-1 0,0-1-90,-3-1 0,0-1 0,-2-1 30,12 4 0,-2-1 45,-8-5 0,-3-1-854,15 9-322,-20-16-3186,-17 7 4468,-2-9 1,-9 0 0,0 0 0</inkml:trace>
  <inkml:trace contextRef="#ctx0" brushRef="#br0" timeOffset="60609">10230 9348 21565,'38'9'449,"3"10"-314,-12-4 0,1 1-360,0 3 1,-1 1-406,-4-4 0,0-1-2428,14 13-6656,-11-8 9714,-8-1 0,-9-8 0,-3-2 0</inkml:trace>
  <inkml:trace contextRef="#ctx0" brushRef="#br0" timeOffset="60792">10583 9250 20845,'-19'0'1799,"-10"17"-1709,-10 14-1668,19-7 1,-1 2-1706,-7 3 0,-1 1 3278,3 5 1,2-3 0,-9 3 0,7 0 0</inkml:trace>
  <inkml:trace contextRef="#ctx0" brushRef="#br2" timeOffset="68669">2803 11190 15358,'0'-28'180,"0"6"0,0-15-270,0-2 270,0-2-135,0 13 0,0-1-135,0 0 0,0-1 135,0 0 0,0-1 0,0-2 0,0-1-297,0 0 0,0 0 296,0 0 1,0-1-135,0-4 1,0-1 178,0 1 1,0 0-90,0 0 0,0-1 0,0 1 0,0 0 90,-1 4 0,2 0-180,3 1 0,0 1 90,-3 3 0,1 1-101,1-1 1,2 1 190,4-21-90,-7 2-90,16 9 90,-16-9 90,15 16-90,-6-14 90,0 24-180,-2-6 180,-9 8 180,8 1 132,-5-10-402,5 7 304,1-15-124,-7 7-1,7-1-448,-9 3 538,0 9-359,0-10 90,0 7 180,0-6-449,0 9 538,0-1-269,0 0 0,0 1 90,0 8-360,0 2 360,0 0-90,0 7 0,0-15 90,0 6-270,0-9 360,9 1-90,-7-10-180,6 8 180,-8-8-180,0 10 0,0 8 270,0-7-360,0 16 180,0-15 90,9 6-180,-7 0 270,7-6-360,-9 14 180,0-14 90,0 15-180,0-7 90,9 9-179,-7 0 358,15 0 1,-6 0-270,9 0 270,8 9-270,-6 2 360,6 8-90,-8 10-180,-1 1 180,1 18-180,0-7 135,-11-12 0,1-1 45,10 13-270,-10-12 0,-1-1 450,11 13-315,-11-13 0,2 1-1,3-4 1,0 0-232,8 25 97,-4-17 0,1 0 270,3 10-180,-9-10 0,2-1 0,-1-6 0,0-1 90,-3 4 0,0 0-135,7-3 0,1-2 180,-3 0 0,-2 0-135,1 1 0,1-2 0,21 19 90,-15-3-180,6-2 180,0-7-90,-6 9 0,6 1 180,1-1-360,-7-9 270,6 7 180,-9-15-540,1 6 360,0 1 367,-1-7-367,1 6 0,-1 0-180,10-6 90,-7 6 90,6-8-90,-9-1 90,1 1-270,0 0 360,-1-9-360,1 6 360,-1-6-180,1 8-180,0-8 270,-1 7 0,-8-7-180,7 0 270,-8 6-360,1-15 270,7 7 0,-16 0-180,15-7 90,-15 15 0,16-15 0,-16 16 90,16-16-360,-16 7 630,15-9-450,-15 8 0,16-5 270,-7 14-450,-1-15 360,8 7 0,-7 0-90,8-7 0,-8 6-90,7-8 270,-16 9-180,7-7-180,-1 7 270,-6-9 0,7 0-180,0 0 270,-7 0-360,7 0 360,-1 9-450,-5-7 360,5 7 90,1-9-270,2 0 90,0 0 0,-2 0 0,-1 0 270,-6 0-360,16 0 90,-7 0 90,8 0-90,1-9 90,0 7-270,8-16 180,-6 16 90,6-15 89,0 6-179,12-9 0,1-8-118,-13 18 0,1-2 118,12-25 0,7 15-90,-9-6 90,-9 17 0,-1 2 270,-1 1-450,3 6 270,8-16-90,0 7 90,0-8 0,0-1-180,1 9 506,-10-6-416,7 6 0,-6 0 180,17-6-180,-7-3 45,-8 10 0,-1-2-45,12-16 0,-16 18 0,0 0 90,12-9-180,-10-1 180,7 0 90,-15 10-270,15-8 180,-15 16-180,15-15 900,2 14-721,-11-5 1,3-1-383,-1 7 1,1 2 382,3-5 0,-1 1-90,-3 4 0,-1 0 45,1 0 0,-1 0 225,21 0-540,-2 9 450,-9 2-180,0 8 90,0 1 90,-8-1-450,-3-8 450,-17-2-90,6-9 225,-15 0-225,7 0-270,-9 0 360,9 9-90,-7-7-180,7 7 90,0-9-90,-7 0 270,6 0-90,1 0-360,2 8 540,9-5-360,-1 5 90,1-8 90,-1 0-360,1 9 540,-9-7-270,15 7 0,-13 0 90,24 1-270,2 19-137,-11-18 0,3 0 272,7 3 0,3 0 45,3 1 0,1-2 0,0-2 0,-1 0-90,0 7 0,-1 1 225,1-8 0,0 0-135,-4 3 0,0 0-90,4 1 0,-1-2 135,-3-2 0,-1 0-45,0 8 0,0-1 0,-4-7 0,0 0-216,-1 3 0,-1 0 171,-3-3 0,-1-2-116,0-4 1,1 1 160,-1 3 0,1-1 0,-2-6 0,2-2 90,8 5 0,1-1-225,0-3 0,2-2 180,8 1 0,0 0-90,0 0 0,0 0-45,0 0 0,0 0 45,1 0 0,-2 0-509,-3 0 1,-1 0 508,-4 0 1,-1 0 75,0 0 0,-2 0-166,-6 0 0,-1 0-180,4 0 0,-1 0-480,-3 0 0,-1 0 390,5 0 1,0 0-3015,0 0 1,1 0 3445,6 0 1,-3 0 0,5 0 0,-8 0 0</inkml:trace>
  <inkml:trace contextRef="#ctx0" brushRef="#br2" timeOffset="69609">6134 9485 18686,'9'20'450,"2"0"-270,17-10 90,12-1-405,-12-7 0,3-4 180,-1-5 0,1-3-90,3 0 0,-1-2 0,-7-7 0,-2-1 45,1 0 0,-2 1-270,7-12 630,-10 11-360,-3 20 270,-15 29-90,16 21-45,-12-16 0,-1 2 44,0 3 1,1 0 45,-1-4 0,-2 0-135,-1-1 0,-4-1 90,-6 17-630,-21-19-225,2-20 1,-5-5-1530,-15-11 0,-4-7 2204,11 2 0,-1 0 0,2-1 0,-1-1 0,4 0 0,6-1 0,-1 0 0</inkml:trace>
  <inkml:trace contextRef="#ctx0" brushRef="#br1" timeOffset="102868">4410 13797 18327,'28'17'0,"-6"-3"89,15 23 1,-15-16-1079,6 8-1889,-8-10-5128,-1 1 8006,-8-1 0,-2-8 0,-9-2 0</inkml:trace>
  <inkml:trace contextRef="#ctx0" brushRef="#br1" timeOffset="103070">4704 13660 20575,'-14'29'180,"-1"1"0,1 3 0,-2 1-360,-3 1 0,-1 0-855,0 0 1,0-1-1575,1 1 1,-1-2 2608,0-7 0,1-2 0,-3 7 0,5-14 0</inkml:trace>
  <inkml:trace contextRef="#ctx0" brushRef="#br1" timeOffset="103517">4135 14169 18237,'48'0'2158,"3"0"-1933,-14 0 0,2 0-135,1 0 0,0 0-1061,5 0 1,0 0 970,3 0 0,0 0 7,-8 0 0,0 0 83,0 0 0,-2 0-225,-7 0 0,-3 0 168,11 0-3451,-10 0 3418,-19 0 0,-1 0 0,-9 0 0</inkml:trace>
  <inkml:trace contextRef="#ctx0" brushRef="#br1" timeOffset="105242">4841 14189 8882,'11'0'1259,"-2"0"-989,-1 0 0,-6 0-180,7 0 180,0 0 179,-7 0-89,7 0 180,-1 0-450,-5 0 270,14 0-180,-15 0-1,16 0 181,-7 0-270,-1 0 90,8 0-90,-7 0-90,0 0 0,6 0-90,-15 0 270,7 0 0,-9 0-630,0 0 0,0 0 1</inkml:trace>
  <inkml:trace contextRef="#ctx0" brushRef="#br1" timeOffset="107306">9701 13425 19856,'9'30'899,"-7"-2"-629,16-8-540,-7 0 630,8-9-270,10-3-450,1-8 270,9-17-360,1-14 540,-10-10-90,-10 17 0,-3 0 0,-4-15 0,4 8-269,-17 12 448,0 19 91,0 19-270,0 29 450,0 5-270,0-16 0,0 2-191,0-8 1,0-1 279,0 4 1,0-1-444,0-3 1,0-1 533,0 21-720,-17-2-1349,-5-26-3598,-26 4 5307,-2-24 0,17 7 0,7-9 0</inkml:trace>
  <inkml:trace contextRef="#ctx0" brushRef="#br1" timeOffset="107966">9231 14013 14189,'-31'2'4857,"12"4"-3957,28-14-91,13 16-539,4-6 0,4-1-135,4 3 0,2 0-45,8-3 0,1-2-723,4-2 0,0-2 678,5 0 0,-1-1 44,-3-4 1,0 0-180,4 4 1,-1 1 134,-3-4 0,-2 1-45,-7 6 0,-2 2-45,0-5 0,-1 1-360,-8 3 0,-2 2-3283,14-1 3688,-5 0 0,-26 0 0,-3 0 0</inkml:trace>
  <inkml:trace contextRef="#ctx0" brushRef="#br1" timeOffset="119324">3802 14914 7982,'-20'20'2249,"1"-9"-2249,8 15 270,2-4-180,1 8 90,5 7 0,-14-24-450,15 13 270,-7-15-1889,9 9 1889,0-1 0,0-8 0,0-2 0</inkml:trace>
  <inkml:trace contextRef="#ctx0" brushRef="#br1" timeOffset="119966">4096 14914 14099,'-9'22'1079,"-1"4"-809,-1-6 90,-7 1-270,16 25-180,-15-31 180,14 20-180,3-33 270,11 7-90,18-9-360,1 0 180,1-17-450,-3 4 630,-8-16 90,-10 10-180,-1-1 270,-9 1-360,0-1 0,0 9 0,0 11-1979,-9 2-4137,-2 7 6206,-8-18 0,8 7 0,2-7 0</inkml:trace>
  <inkml:trace contextRef="#ctx0" brushRef="#br1" timeOffset="120340">4488 14836 11670,'11'19'3238,"-11"-8"-2788,-2 15 180,-16-21-270,16 38 89,-15-27-179,15 38-540,-7-21 540,9 6-270,17-11 90,5-17 180,17-2-540,9-9 360,-15-18 0,4-3 0,-17-19 180,-10 10-360,-1-7 360,-18 24-360,-10-13-2519,-21 23 2609,-1-5 0,11 8 0,12 0 0</inkml:trace>
  <inkml:trace contextRef="#ctx0" brushRef="#br1" timeOffset="123055">3900 15855 16348,'-11'9'90,"3"10"90,-1-14-91,7 27-178,-16-36 178,16 39-89,-15-31-179,14 22 179,-14-32-270,15 21 360,2-13-90,20 9 0,10 6 90,9 3-180,1 2 180,-1 6 0,0 0 0,-17 3 89,-5 8 1,-17-8 90,0 6-180,0-16-90,0 16-270,-18-24-2968,5 5-3958,-24-18 7196,16-18 0,1 14 0,11-13 0</inkml:trace>
  <inkml:trace contextRef="#ctx0" brushRef="#br1" timeOffset="123214">3939 15875 15448,'29'0'-360,"1"0"-2743,-2 0 0,1 0 3103,23 0 0,-10 0 0,-16 0 0</inkml:trace>
  <inkml:trace contextRef="#ctx0" brushRef="#br1" timeOffset="123555">4449 15894 12840,'-9'28'4317,"-2"-23"-4047,0 36 180,-6-17-540,6 26-37,6-21 0,-1-1 37,-2 13 85,16 7 5,3-26-540,18-5 90,1-17 540,9-8-270,-8-12 799,-12-10-619,-10-10 180,-9 1 0,0 0-450,0 17-719,-18 5 989,-12 17 0,6 0 0,-2 0 0</inkml:trace>
  <inkml:trace contextRef="#ctx0" brushRef="#br1" timeOffset="126321">3724 17168 8162,'11'-22'4588,"-3"5"-2699,-8 17 1169,0 0-2698,0 26-90,-8-2-270,-3 24 89,0 0-178,2 2 89,9 0 179,18-11-448,3-19 538,27-12-269,-6-16-188,-17-4 1,-2-5 277,7-24-180,-14 17 0,-4-2 225,-5-3 0,-3 1-45,5-13 0,-18 2 270,-19 10-630,-14 18 360,13 6 0,0 2-720,-22 11-4407,12 12 5037,11-16 0,17 12 0,3-25 0</inkml:trace>
  <inkml:trace contextRef="#ctx0" brushRef="#br1" timeOffset="135079">9388 14836 7803,'-20'-9'-360,"9"7"360,3-7 360,8 9 7195,0 0-7465,8 9-180,3 2 180,18 8 0,-8-8-180,16 7 360,-15-16 0,-2 15-180,-12-6 180,-8 9-450,-8 17 360,-21-5-90,14-8 0,-2 0-45,-12-3 0,1-2-45,-5 11-540,-4-10 630,18-20-270,34-3-630,9-14 450,8 11 1,4 1 269,-5-5 0,-1 1 450,20-2 629,-22 2-449,-19 18 89,-9 2-359,-9 34-270,-2-19 45,-2 3 0,-2-3-1124,-7-13-3958,-6-4 5037,17-12 0,2-5 0,9 8 0</inkml:trace>
  <inkml:trace contextRef="#ctx0" brushRef="#br1" timeOffset="135381">9760 14993 16707,'-19'32'900,"8"3"-1350,2-15 630,18 1-180,10-1-270,21-11 450,10-9-360,0-9 360,-11-2 90,-19-17 0,-12 6 359,-8-6-808,-9 17 358,-19-7-448,-22 16-1440,20-3 0,-1 2 1709,0 6 0,3 2 0,-2-3 0,12 7 0</inkml:trace>
  <inkml:trace contextRef="#ctx0" brushRef="#br1" timeOffset="136755">9251 16169 16528,'30'-11'539,"7"2"-539,-6 9 90,8 0 0,-9 0 270,-1 0 0,-18 9-270,-3 10 180,-8 12-181,0 17 1,1-19 0,-2 0 90,-8 24-315,5-24 0,-2-2 135,-14 4-179,0-20 179,9-5 179,12-15-448,27 9-1,13 0-720,9-8 135,-21 0 1,-1-4-495,13-18 256,-12 15 1,-1-1 192,13-21 676,-1 15 1303,-12-15 810,-17 24-629,-3-4-361,-8 17-89,0 0-71,0 9-379,-8 1-219,-3 10-51,-9-9 0,9 6-450,-6-23 450,15 12-360,-7-14 450,9 8-270,0 0 90,9 0 0,-7 0 90,7 0-180,-9 0 1169,0 0-899,0 8 0,0 3-360,8 9 450,-6 0-270,16-1 0,-7-8 270,17-2-540,3-9 450,8-9-90,-9-11 0,7-10 90,-24-9-90,5 0 270,-18-1-181,0 19-448,-18-6-1,-4 25-2788,-17-7 3058,0 27 0,17-14 0,5 14 0</inkml:trace>
  <inkml:trace contextRef="#ctx0" brushRef="#br1" timeOffset="149366">9603 17148 24083,'-19'42'810,"8"12"-720,2-4-585,9-20 0,0 1-1547,0 3 0,0 0-2366,0-4 1,0-1 4468,0 12 1,0-13-1,0-19 1</inkml:trace>
  <inkml:trace contextRef="#ctx0" brushRef="#br1" timeOffset="166788">20265 12072 17337,'0'0'0</inkml:trace>
  <inkml:trace contextRef="#ctx0" brushRef="#br3" timeOffset="212900">5155 17148 15808,'10'-10'3148,"-1"1"-2428,-9 9-450,0 9-90,-9 1-270,-2 27 269,-8 5-134,9-14 0,0 3-360,0-2 1,1 0-1575,-11 21-3778,9-10 5667,2-21 0,9-10 0,0-9 0</inkml:trace>
  <inkml:trace contextRef="#ctx0" brushRef="#br3" timeOffset="213477">4998 16933 12210,'-40'0'4408,"1"8"-3779,0 3-449,8 9 0,-6 8 0,16-6-45,10 4 0,2 3-343,-8 14 163,11-10 0,1 2 90,-1-2 0,1 1-180,-1 1 0,3 0-44,6 4 1,3 0 223,1-3 0,6-2-225,9-3 0,4-3 270,-2-2 0,4-4-135,13-9 0,3-5 0,-4 3 0,1-4 180,7-13 0,2-6-315,-1-1 0,0-4 180,-3-6 0,-3-4 0,-2-6 0,-4-2-276,-10 5 0,-4-1 456,-2-2 0,-5-1-90,-9 4 0,-3 1 455,5-21-411,-15 21 1,-6 1 0,-5 2 0,-5 2 221,-6-2 0,-5 2-491,-9 2 0,-3 5 90,1 5 0,-2 4-899,-3 1 0,0 6-3644,8 7 1,2 5 4587,-2-1 0,6 2 0,2 10 0,7-5 0</inkml:trace>
  <inkml:trace contextRef="#ctx0" brushRef="#br3" timeOffset="214834">10309 17109 18596,'39'0'0,"0"0"0,1 0 90,-10 9 180,-10 11-180,-12 1 540,-8 16-360,0-6-270,0 17 269,-8-16-448,-3 14-1,-9-24 270,1-3-360,8-1 360,2-7-270,26 0-360,14-3-1259,19-16-1259,-16-1 0,0-2 3058,-7-4 0,-2 0 0,14-7 0,-22 4 0</inkml:trace>
  <inkml:trace contextRef="#ctx0" brushRef="#br3" timeOffset="215262">10289 16894 15628,'-29'4'764,"-1"0"1,-11 7-945,-5 18 540,25 1-90,2-3 0,1 3 44,6 3 1,2 3 0,-5 4 0,1 1-360,8 6 0,2 2 225,-2-4 0,3-1-734,5 1 1,5-1 688,8 2 0,7-5-45,1-8 0,6-5-225,16 0 0,6-8-345,-2-8 0,2-4 480,-12-3 0,0-2 0,1-2-120,0-4 0,-1-3 0,0-3 30,-2-2 0,-1-2 1,-1-2-1,16-9 0,-4-4 98,-5-9 0,-5-2 37,-6 4 0,-4 0 0,-5-3 0,-4-3 134,-7-1 1,-3-3 0,-2 1 0,-3-1-45,-5 4 0,-5 1-412,-12-4 0,-8 4 142,-2 7 1,-5 5 44,-1 6 0,-5 2 0,-1 3-1050,2 2 1,-1 1 0,-1 4 1139,-2 1 0,-2 3 0,5 1 0,1 0 0,4 1 0,-17 4 0</inkml:trace>
  <inkml:trace contextRef="#ctx0" brushRef="#br3" timeOffset="216372">10446 15933 16258,'-20'11'2878,"1"-11"-2608,8 7-450,11-14 360,20 25-270,19-16 180,11 7-90,0-9-180,-11 0 540,-19 8-180,-11 3-180,-10 26 270,-16-4-360,7-5 0,-2 0 180,-18 5-450,1 4 270,10-26-900,8-2 271,20-9 359,13 0 540,17 0-90,-9 0 1349,-1 8-809,-19 12-181,-1 10-179,-26 10-899,-5-1-3149,-9-9 3778,3-10 0,17-11 0,2-9 0</inkml:trace>
  <inkml:trace contextRef="#ctx0" brushRef="#br3" timeOffset="216772">10407 15816 15718,'-39'19'3148,"-1"10"-2968,1-8 450,0 16-450,19-14 0,1 2-1,-2 4 1,3 3-45,1 7 0,3 1-732,-2-1 0,4 0 642,12 1 0,7-2 0,4-2 0,8-2-45,16 3 0,9-6-713,4-8 0,4-5 623,-11-6 0,2-3 0,-1-2 0,-2-2 0,0-2 1,0-2-91,3-2 0,-1-2 0,-1-2 90,11-2 0,-4-5 90,-6-6 0,-5-3 0,-6-2 0,-6-4 180,-12-6 0,-4-2 44,2 1 1,-5-2-90,-7-3 0,-6 0-90,-9-1 0,-6 1-347,-6 0 0,-5 0 302,6 12 0,-4 0 0,0 3-360,-1 2 0,-1 2 0,0 1-2309,0-1 1,1 1 0,-1 1 2668,-13-3 0,3 3 0,15 6 0,3 2 0,-9-7 0</inkml:trace>
  <inkml:trace contextRef="#ctx0" brushRef="#br3" timeOffset="217454">10662 14659 16797,'-9'29'1979,"-2"1"-1439,-9 1-180,1 6-630,-1-16 270,9 8 0,3-1 180,25-15-90,14 13-90,10-24-180,-12 3 0,-1-1-1259,13-4-3418,7 0 4857,-9-9 0,-17 7 0,-5-6 0</inkml:trace>
  <inkml:trace contextRef="#ctx0" brushRef="#br3" timeOffset="217721">10858 14620 19766,'0'46'1529,"-9"6"-1529,4-18 0,-1 2-835,1 6 1,-1 1 339,-2-7 0,-1 0-849,3-5 0,1-1-6482,-6 24 7903,2-32 0,9-3 1,0-10-1</inkml:trace>
  <inkml:trace contextRef="#ctx0" brushRef="#br3" timeOffset="218188">10622 14483 15088,'-50'0'2879,"2"0"-2609,9 17-1,15-3 1,0 3-90,3 6 0,1 4 0,-5 9 0,2 4-45,7 0 0,2 1-927,-2 3 0,3 1 837,6 3 0,3 0 0,2-3 0,4-1-135,10 2 0,5-3 180,5-1 0,6-5-270,13-9 0,5-6-180,3-1 1,3-5 89,-12-9 0,3-4 0,0-2-210,-3-2 1,0-2-1,0-2-180,2-2 1,1-3-1,-2-3 300,-3-4 0,-2-3 1,-1-2 95,0-2 0,-2-2 0,-3-3 848,3-14 1,-5-3 179,-2-2 1,-7-2-136,-11 1 1,-5 0-45,-1 4 0,-4 1-232,-9-1 1,-6 3-309,-10 5 0,-5 4-630,-6-3 1,-5 5-1854,9 14 1,-2 4 0,-1 1 2437,-3 1 0,0 1 0,3 3 0,1 1 0,4 3 0,1 3 0,1 0 0</inkml:trace>
  <inkml:trace contextRef="#ctx0" brushRef="#br3" timeOffset="218963">5311 15581 10321,'0'-14'6476,"-8"-1"-5486,-3 24-181,-18-9-629,7 17 180,-6 5-630,9 17 270,-1-17 0,9 13 0,2-22-180,27 15-539,13-8 539,1 0 270,14-1-90,-33 9 180,4 3-270,-26 17 90,-19-7-360,9-16 0,-3-2-1889,-3-2 1,0-3 2248,-15 4 0,21-5 0,10-17 0</inkml:trace>
  <inkml:trace contextRef="#ctx0" brushRef="#br3" timeOffset="219123">5096 15718 18686,'29'-10'-330,"1"0"0,3 0 1,1 1-1650,1-1 0,0 0 1979,5 0 0,-2 0 0,6-1 0,-9 3 0</inkml:trace>
  <inkml:trace contextRef="#ctx0" brushRef="#br3" timeOffset="219555">5409 15384 11311,'-39'0'3867,"-9"0"-2877,-2 9-676,21-1 1,-1 4-180,-4 5 0,1 5 0,2 6 0,1 3-135,-5 3 0,2 1-675,7 4 1,2 1 719,-1 2 0,2 3-135,7 4 0,2 0 90,-2-4 0,3 1-60,7-8 0,3 0 0,2 0 60,2 8 0,6-1 90,13 2 0,8-5-225,9-4 0,7-8 135,-10-16 0,3-5 0,1-2-120,4 0 0,0-4 0,0-4 60,-1-5 0,-1-4 0,-1-2 120,-1-2 0,-1-3 0,-3-2-180,-2-5 0,-3-2 0,-3-3 255,2-14 0,-6-3-45,-5 2 0,-6-1-45,-3-4 0,-7 2 269,-12 11 1,-4 0-360,1-8 0,-5 3 45,-13 13 0,-4 4-1456,6-2 0,-1 4 1456,1 10 0,2 4 0,-3 0 0,14 8 0</inkml:trace>
  <inkml:trace contextRef="#ctx0" brushRef="#br3" timeOffset="220205">5546 14503 11490,'-19'10'3958,"-1"8"-3238,1-16-360,8 33-91,-7-2-179,13-1 0,-1 3-402,-3-9 0,-1 0 402,4 8 0,1-2-3,-4 0-267,27 5 450,-5-26-540,15-2 720,-8-9-360,-9-9 357,-3 7-177,-8-7-630,-17 9 360,4 0-1889,-16 0-2878,10-8 4767,17 5 0,-5-5 0,16 8 0</inkml:trace>
  <inkml:trace contextRef="#ctx0" brushRef="#br3" timeOffset="220705">5605 14248 12120,'-29'10'1319,"-1"-1"0,0 5 1,1 1-780,-21 6-361,21-3 1,2 1-716,-15 12 536,14-8 0,0 2 180,6-1 0,2 2-135,-5 6 0,2 3-425,7 4 0,2 1 425,-5 4 0,1 1-135,6 0 0,2-1 180,-1 0 0,3 0-90,5 0 0,6-1-180,8-6 0,6-2 270,9-4 0,7-4-135,9-4 0,6-9-135,5-9 1,2-7 29,-13-2 0,1-2 0,-1-4-180,-2-4 0,0-3 0,0-2-64,3-5 1,0-2 0,-3-3 423,-7 1 0,-3-2 0,-2-1 60,0 2 0,-1 0 0,-6-2 193,-2-12 1,-7-1 76,-1 4 0,-5 1 251,-8 8 0,-5 1-386,-4 0 0,-6 4-90,-6 9 0,-4 3-61,-7-1 0,-2 2-209,-3 6 0,0 3-1035,3-2 1,2 3 1169,-1 11 0,2 2 0,1-6 0,6 14 0</inkml:trace>
  <inkml:trace contextRef="#ctx0" brushRef="#br3" timeOffset="224313">5625 14307 7623,'11'-11'2068,"-3"2"-1258,-8 9-180,0 0-271,0 9-269,-8-7 180,-3-2-180,0 6 0,-6-30 270,14 37-360,-14-36 180,15 29-180,-7-15 0,9 9 180,0 0-90,0-8 269,9 6-89,2-7-450,26 9 270,-5 0-90,16 9-90,-8 10-1709,-1 12-4186,-9 8 5985,-14-15 0,-3 0 0,-3 0 0,-1 2 0</inkml:trace>
  <inkml:trace contextRef="#ctx0" brushRef="#br3" timeOffset="234893">16502 11112 16618,'0'28'3597,"0"3"-3282,0-4 0,0 2-360,1 6 0,-2 0 180,-3 0 0,-1 2-621,5 11 1,-2-2 485,-15-1 260,16-11 0,0-5-80,-8-15 86,9 3-266,0-34-180,9-23 180,4 8 0,2-5-171,-5 3 1,1-2-1,1-1 201,6-2 0,2-1 0,-2-1-352,-3-2 1,-2 0 0,1 1 201,1 4 0,2 1 1,-1 3 119,3-8 0,1 5 89,-1 10 1,1 7 360,11 9 90,6 30-270,-16 31-1,-10-16 1,-2 2-205,-3 3 1,-3 0 68,-2-3 1,-2-2 547,-2 1 0,-3-2-727,-6-7 0,-5-2 135,-5 2 0,-6-4 0,-5-10 0,-4-3-135,3 1 0,-1-2 45,0-7 0,2-2-270,-17 1-90,11-9 450,20 7-270,19-7 180,28 27-1169,22-5-180,-16 4 0,2 3-2943,3-5 1,0 0 4291,-2 5 0,-4-1 0,8 3 0,-14-4 0</inkml:trace>
  <inkml:trace contextRef="#ctx0" brushRef="#br3" timeOffset="235134">17110 11543 18057,'19'39'3418,"1"1"-3238,8-1-270,3 0-810,8 0-2158,-8 0-6773,-3-17 9725,-17-4 0,-3-18 0,-8 0 1</inkml:trace>
  <inkml:trace contextRef="#ctx0" brushRef="#br3" timeOffset="235292">17364 11563 19316,'-29'14'1139,"0"0"1,-1 4-1,1 3-1139,-5 7 0,0 3-1215,3-1 1,1 1-3702,0-1 1,1-1 4224,-10 10 1,20-19 0,10-12 0</inkml:trace>
  <inkml:trace contextRef="#ctx0" brushRef="#br3" timeOffset="238917">17698 11230 15448,'19'0'2879,"10"0"-2700,1 0-89,9-9 0,-8 7-360,6-7-359,-7 9-6027,1 0 6656,-3-9 0,-17 7 0,-2-7 0</inkml:trace>
  <inkml:trace contextRef="#ctx0" brushRef="#br3" timeOffset="239093">17835 11426 16707,'39'11'-1829,"-17"-3"0,-5-8 1</inkml:trace>
  <inkml:trace contextRef="#ctx0" brushRef="#br3" timeOffset="256942">18541 10936 19406,'10'30'1079,"-1"7"-1169,-9 11 270,-9 4-90,1-14 0,-3 0-630,-4-7 1,-1-1-550,1 4 0,0 0-1340,-4-4 1,1-1 2472,-4 12 1,2-13 0,12-19 0</inkml:trace>
  <inkml:trace contextRef="#ctx0" brushRef="#br3" timeOffset="257470">18952 11053 14549,'-20'0'4857,"1"-9"-4587,8 7 180,2 2-361,18 11-89,19 9 180,23-9-700,-18-2 0,3-1 385,4-7 0,-1 0-35,-8 7 0,-1 2 170,17 1 0,-27 26-90,-29 4 180,-7-12 0,-7 1 180,-10 4 0,-4-1-696,-2-2 0,-3-1 695,-3-1 1,3 1-69,15 0 1,2-3-202,-21-3 418,36 10-688,19-31-449,30 5-361,-10-7 1,3-2-3837,2 1 1,2 0 4776,-1 0 0,-3 0 1,1 0-1,-7 0 1</inkml:trace>
  <inkml:trace contextRef="#ctx0" brushRef="#br3" timeOffset="258559">16581 12386 16078,'-9'41'3058,"7"14"-2518,-16-14-1202,12-4 0,1 2 797,-4 1 0,-1 1 0,0 7 0,0 2-45,-4-1 0,0 0-135,2-9 0,2 0 90,0 5 0,0-5 393,-7 4-438,15 2 456,-7-35-1176,9-11 270,18-37 270,-4 8 0,2-3-132,8-15 0,2-4 371,-3 12 1,0 0 0,-1-1-517,-4-2 1,-2-2-1,2 2 487,4 1 0,2 1 0,-4 1-30,-8 2 0,-3 0 0,2 4-72,8 0 0,-1 5 342,2-9-270,-1 37 270,1 28 179,-1 14-404,-12-14 0,-3 3 338,1 3 1,-1-1-204,-4 19-46,1-14 1,-2-2 45,-17 8-225,5-19 0,-4-2 135,-7-7 0,-2-4-135,-3-5 0,-1-3 840,0 1 0,1-1-705,-21-4-563,11 8 563,11-5-270,17 23 90,20-4-989,21 8-855,2-10 0,4-3 1934,0-9 0,0-3 0,16 13 0,-17-18 0</inkml:trace>
  <inkml:trace contextRef="#ctx0" brushRef="#br3" timeOffset="258959">17051 12994 16707,'0'30'2519,"9"-2"-2159,10-8-450,12-9-180,-1-2-450,7-18-449,-6-11 989,8-19 180,-18 15 0,-3-2-203,4-24 1102,4 2-539,-24 26 629,7 5-179,-9 34-450,0 31 44,0-14 1,0 4-90,-3 10 0,-3 2-590,-3-1 1,-2 0 498,2-4 1,-3-1-270,-5 1 0,-3-3-138,1-10 1,-2-3 2,-2 2 1,-4-5-928,-1-13 1,-3-4-2312,2 1 0,0-3 3418,-2-10 0,3-3 0,-5 4 0,7-7 0</inkml:trace>
  <inkml:trace contextRef="#ctx0" brushRef="#br3" timeOffset="259469">17913 12660 20305,'22'0'180,"4"0"-450,-15-8 450,0 5-180,-2-5 0,-9 8-90,0 0 360,8 0-90,3 0 0,9 0 90,0 0-450,-1-9 270,1 7-1169,-1-16-3689,1 16 4768,-9-6 0,-3 8 0,-8 0 0</inkml:trace>
  <inkml:trace contextRef="#ctx0" brushRef="#br3" timeOffset="259642">17972 12876 22374,'37'-20'-4047,"-4"9"4047,15-6 0,-26 15 0,-5-7 0</inkml:trace>
  <inkml:trace contextRef="#ctx0" brushRef="#br3" timeOffset="268813">19070 12327 14279,'-20'-20'3058,"-8"1"-2968,-3 8 270,-8 2-90,0 27-450,8 3 270,3 10 0,8-11-90,27-12 180,15-8-450,28-17 360,-20 7 0,-1-2-135,-4-7 0,0-1 45,0 4 0,-2 1 270,-2-4 179,-3 28 541,-18 30-541,-3 2 1,-3 5-936,-3 4 0,-2 2 726,2-10 0,-1 1 0,-1-2-180,1-3 0,0-2 0,-1-1-426,-3 15 1,0-2-220,4-6 1,1-5-4903,-11 4 5487,9-15 0,2-26 0,9 0 0</inkml:trace>
  <inkml:trace contextRef="#ctx0" brushRef="#br3" timeOffset="273305">16365 14522 19406,'-31'9'989,"3"10"-719,17 21-180,-6 1-270,6-10 180,0-14 0,2-17 90,27-9 90,12-28-270,-2 13 0,3-4-289,-8 0 0,0-2 1,1 1 288,15-8 0,0 2-209,-7 0 1,-3 3 477,-4 10 1,-2 4-270,5-1 720,-17 36-270,-2 25-180,-8-5 0,-2 4-1,1-1 1,0 1-360,1 3 1,-2-1-181,-8 9-3058,7 2 3707,2-41 0,2 5 1,7-18-1</inkml:trace>
  <inkml:trace contextRef="#ctx0" brushRef="#br3" timeOffset="274830">17208 14503 18057,'48'0'-90,"-7"0"-540,-13 0 0,1 0-3597,21-9 4227,-9-2 0,-12 0 0,-21 2 0</inkml:trace>
  <inkml:trace contextRef="#ctx0" brushRef="#br3" timeOffset="274981">17267 14718 16977,'48'-9'-90,"-16"1"0,3-3-2519,5-7 1,1-3 2608,0 0 0,-2 0 0,-12 5 0,-4 2 0,4-4 0</inkml:trace>
  <inkml:trace contextRef="#ctx0" brushRef="#br3" timeOffset="275413">17952 14365 21115,'-19'0'1439,"-1"-8"-1889,9 6 540,3-7-1349,34 9-180,7 0 584,-5 0 1,2 0 314,1 0 0,-3 0 540,14 0 630,-5 0 1079,-27 9-90,-1 19-899,-26 4 359,-5 16-1169,-17-8-90,8-1 180,3-17-1349,26 4-360,13-24-360,28 7 450,2-9 1619,-2 0 270,-19 8 180,-11 3-450,-27 26-9625,-12-4 9625,1-8 0,-1-2 0,-5-1 0,0-5 0</inkml:trace>
  <inkml:trace contextRef="#ctx0" brushRef="#br3" timeOffset="277950">16130 15483 19046,'-9'50'450,"-2"-11"-180,0-2-630,3-7 540,8 1-180,0-12 90,8-10 0,21-35-450,12-7 450,-16 1 0,0-3-45,0 4 0,-2 1-279,-3 0 1,-1 1 593,12-10-270,-12 19 539,-10 38-89,-9 14-405,0-3 0,0 1 0,0 0 0,0-1-270,1 1 0,-2-1 225,-8 3 377,7-5-1097,2-45 540,29-12-45,-14 5 0,2 0 90,7-1 0,0 1 315,15-14-450,-8 20 450,-12 19-180,-10 19-90,-9 20 90,0 3-540,0-3-1978,0-11-7403,0-8 9680,9-9 0,-7-2 0,7-9 1</inkml:trace>
  <inkml:trace contextRef="#ctx0" brushRef="#br3" timeOffset="278184">16992 15541 20485,'29'9'0,"1"-7"-2248,9 7-3869,9-9 6117,-15 0 0,-5 0 0,-19 0 0</inkml:trace>
  <inkml:trace contextRef="#ctx0" brushRef="#br3" timeOffset="278335">17149 15737 21295,'37'0'-3778,"13"-8"3778,-19-2 0,-1 0 0,12-3 0,-16-4 0</inkml:trace>
  <inkml:trace contextRef="#ctx0" brushRef="#br3" timeOffset="278992">17933 15326 24173,'39'-9'-360,"0"7"1,1-7 269,-19 9 270,-3 0-360,-18 18 360,0 3 89,-9 27-269,-11-6 0,-2 5-359,-6-25-1,17-4-1619,3-10 0,25-5 1170,5 5 719,8-8 1349,-1 0 900,-18 9-450,-3 11-450,-8 19-809,-17 2-360,-5 7-90,-17-9-4138,8-8 4138,-6-3 0,24-17 0,-4-2 0</inkml:trace>
  <inkml:trace contextRef="#ctx0" brushRef="#br3" timeOffset="284200">19089 12151 9062,'11'-20'1889,"-2"9"-900,-9 3-269,0 8-91,0-9 1,0 7-360,0-7 449,0 18-449,-9-16-180,-2 14 270,-8-25-450,-1 7 450,9 9-180,-6-13-180,6 21 90,-9-14-180,1 8 180,-1 0 90,9 8-270,-6 3 180,6 9-90,-9-1 0,1 1 270,-1-18-630,9 22 630,-6-28-270,14 30-180,-5-15 360,8 9-450,0-10 450,0 8-180,0-16 90,9 7-90,-7-1-90,15-5 270,3 5-180,2-8-90,15 0 269,-16 0-358,8 0 269,-10 0 89,1-8-448,-9 5 448,6-5-268,-15 8-1,16-9 269,-16 7-448,15-7 359,-15 9-180,16 0 270,-16 0-1,7 0-358,-9 0 268,0 0-89,9 0 0,-7-9 180,6 7-270,-8-6 180,9 8-180,-7 0 180,7-9 0,-9 7-360,0-7 540,0 0-450,0 7 360,0-7-90,0 9-270,-9-8 270,-2 5-90,-8-14 0,-1 15 180,1-24-540,8 30 630,-7-28-270,16 31 0,-15-16 0,6 0-90,0 16 180,-15-14 90,13 16-360,-16-9 270,10 0-180,-1 9 180,1 1 0,-1 1-360,0-2 450,9 9-180,-6-5 0,6-2 180,0 12-450,-6-27 360,15 30-90,-7-15 0,9 9 90,9-9-270,2 6 270,8-15 0,1 16-180,8-16 180,3 7-270,-1-9-180,16 0-989,-22 0-1529,22-9-2969,-16-2 5847,1-17 0,-12 15 0,-10-5 0</inkml:trace>
  <inkml:trace contextRef="#ctx0" brushRef="#br3" timeOffset="284421">19168 12190 13739,'-5'30'0,"1"1"0,-1 6 0,-1 0-1844,-4-11 0,0 0 1844,4 22 0,1-2 0,-3-7 0,8 13 0</inkml:trace>
  <inkml:trace contextRef="#ctx0" brushRef="#br3" timeOffset="285701">13425 6291 9602,'11'-11'5486,"-11"-7"-4766,-2 16-720,-7-6 540,9 8-91,0 0-89,9 0-450,19 0 225,-1 0 0,5 0-789,15 0 0,4 0 594,-12 0 0,2 0 0,-1 0-60,3-3 0,0 0 0,0 0-480,-3 2 1,-1 1-1,-1-1-2407,13-4 0,-4 1 3007,-15 4 0,-3 0 0,8 0 0,-28 0 0</inkml:trace>
  <inkml:trace contextRef="#ctx0" brushRef="#br3" timeOffset="286384">13504 8407 16618,'39'11'269,"-12"-6"1,3-1-180,7-3 0,4-2-540,-4 1 0,3 0 1,1 0-2828,1 0 0,2 0 0,1 0 3220,7 0 0,2 0 1,-6 0-1,-7 0 1,-3 0-1,-4 0 0,1 0 1</inkml:trace>
  <inkml:trace contextRef="#ctx0" brushRef="#br3" timeOffset="292963">22225 8486 11850,'-20'0'3418,"1"-9"-2698,8 7-360,2-7 539,9 18-359,0 2-90,0 26-1,-9-5-404,0 0 0,-1 2 90,-1-4 0,0 1 45,-3 7 0,0 2-548,3-1 1,2 1 412,3-5 0,1-1-193,0-4 0,2-1 418,3 19-90,8-9-360,12-8 270,19-12 0,11-10-45,-21-7 0,1-4-1,4-5 1,0-3-180,0-4 1,1-3-20,9-10 1,0-5 153,-17 8 0,0-3 0,-1 0-60,1-2 0,-1-1 0,0 0 180,-3-2 0,0-1 0,-2 0-300,6-16 0,-4 0 315,-2 4 0,-3 0-158,-6 5 0,-4 2 23,-2 7 0,-4 3-90,-10-2-630,-12 3-1618,-2 25-5938,-6-15 8568,17 32 1,2-19 0,9 21-1</inkml:trace>
  <inkml:trace contextRef="#ctx0" brushRef="#br3" timeOffset="294105">23224 8662 15358,'-10'0'3058,"27"0"-2968,16 0 0,17 0-540,-21 0 1,-1 0-2340,13 0-4766,-2 0 7555,-19 0 0,-12 0 0,-8 0 0</inkml:trace>
  <inkml:trace contextRef="#ctx0" brushRef="#br3" timeOffset="294263">23225 8839 17247,'28'2'810,"2"-4"-4048,10-9 3238,8-7 0,-24 16 0,2-7 0</inkml:trace>
  <inkml:trace contextRef="#ctx0" brushRef="#br3" timeOffset="295205">23813 8878 14189,'0'19'5757,"0"10"-4498,-9 10-540,-2 2-539,-9 7 90,1-17-540,-1-12 810,9-10-540,11-9 0,20-17 0,3 3 0,2-3-45,-4-11 0,1-3 90,11 1 0,0-1 0,-12-3 0,-1 1-135,1 11 0,-3 2 90,2-17 0,-11 26 450,-10 11 90,1 11-540,0 35 269,-8-11-359,-3 4 180,0-13 90,2-24-809,36 7 449,-4-18 0,25-10 0,-8-12 90,-10 1 0,-2 10 630,-17 12-180,-2 25-270,-9 5-1,0 26-268,-9-7 89,-2-10-1440,0-14-2157,20-17-4409,13-9 8096,26-10 0,-24 6 0,2-5 0</inkml:trace>
  <inkml:trace contextRef="#ctx0" brushRef="#br3" timeOffset="295329">24440 8858 20935,'11'42'1709,"-3"3"-2339,-8-23-3507,0 6 4137,0-17 0,0-2 0,0-9 0</inkml:trace>
  <inkml:trace contextRef="#ctx0" brushRef="#br3" timeOffset="295471">24655 8662 19496,'-9'-19'1079,"-1"-1"-4317,-1 9 3238,2 2 0,9 9 0,0 0 0</inkml:trace>
  <inkml:trace contextRef="#ctx0" brushRef="#br3" timeOffset="295763">24793 8858 19316,'-9'52'4767,"-2"3"-4407,-9-42-540,9 13 360,3-24-270,8 7-180,26-9 90,7-17-90,-9 2 1,2-1 314,3 0 0,-2-1-135,6-20 270,-5 26 359,-19 3-719,-9 34 360,0-2-270,0 24-629,0-18-3059,0-10 3778,26-11 0,-19-9 0,19 0 0</inkml:trace>
  <inkml:trace contextRef="#ctx0" brushRef="#br3" timeOffset="296005">25714 8407 20575,'-38'11'3508,"-3"7"-3193,12-2 0,-1 5-1209,-4 3 0,1 4 804,1 14 0,3 3 180,6-16 0,-1 1 0,3 0-135,-1 19 0,3 0-45,-2-8 0,5-1 52,12 3 1,6-1-1222,2-11 0,3-1-855,6 5 0,4-3 2114,7-5 0,0-4 0,0 8 0,2-14 0</inkml:trace>
  <inkml:trace contextRef="#ctx0" brushRef="#br3" timeOffset="296822">26066 8662 21205,'11'48'1799,"-11"-7"-1619,-4-12 0,-3-1 90,-12 5-450,8 21 449,2-21-89,9 15-180,9-18 270,11-1-360,10-19 270,18-1-90,2-18-270,-20 1 0,-1-3 0,1-7 1,-1-3-1,5-7 0,-1-3 225,-6-3 0,-1-2-365,4-2 0,-4-2 185,-13 1 0,-4-1-94,1 5 0,-3 1-221,-5 3 1,-4 3-900,-7-3-2429,-10 14 3778,-3 17 0,2 0 0,12 0 0</inkml:trace>
  <inkml:trace contextRef="#ctx0" brushRef="#br3" timeOffset="297063">26635 8897 18327,'30'11'3687,"7"7"-3866,-6-7 448,8 8-359,0 9-629,0-6-1800,-8 7-5846,-3-10 8365,-8-8 0,-9-2 0,-3-9 0</inkml:trace>
  <inkml:trace contextRef="#ctx0" brushRef="#br3" timeOffset="297230">27007 8936 20395,'-48'9'2069,"19"0"0,-1 2-1934,-5 3 0,0 2-315,0 3 0,1 1-2202,4 0 1,1 0 2381,4-5 0,2 0 0,1 5 0,5-12 0</inkml:trace>
  <inkml:trace contextRef="#ctx0" brushRef="#br3" timeOffset="297729">27654 9093 18416,'0'37'2429,"-9"-4"-2159,-2 15-1259,-8-18-2160,-1 7 3149,0-24 0,10 5 0,1-18 0</inkml:trace>
  <inkml:trace contextRef="#ctx0" brushRef="#br3" timeOffset="298313">28496 8623 16438,'-28'28'4857,"6"-15"-4228,3 22-179,10-22-360,9 16 270,9-10-450,19-8 360,14-2-360,-13-12 0,1-3-135,-1-2 0,0-4 90,1-2 0,-1-2-118,-3-3 0,-2-1 298,1 0 0,-2 1 225,8-12-630,-3 12 540,-17 1 0,-3 7 90,1 0 269,-7-6-212,7 15-147,-9-16-180,0 16-90,9-15 180,2 6-270,0-9 360,6 1-90,-6-1-180,8 0 180,-8 1-180,-2 8-90,-9-7-1529,0 16-3508,0-6 5217,0 8 0,0 0 0,0 0 0</inkml:trace>
  <inkml:trace contextRef="#ctx0" brushRef="#br3" timeOffset="298921">29085 8819 23903,'30'22'360,"7"-5"-989,-6-17 359,17 0-270,-16-17 540,14 4 180,-24-24-540,-3 24 540,-10-5 0,-9 18 90,0 18 269,-9 21-494,0-10 0,-1 3 270,-5 11 0,-1 1-500,1-4 1,0 0 274,0 0 0,1-1-113,1-4 1,-2-3 22,1-5 0,-3-4 180,-22 17-585,16-25 0,-2-2-2473,-25-2-6953,0-3 9387,11-34 1,19 20 0,12-20 0</inkml:trace>
  <inkml:trace contextRef="#ctx0" brushRef="#br3" timeOffset="299324">29810 8251 22104,'17'39'1799,"5"9"-1574,-3-24 0,1 2-180,1 7 0,-3 1 270,-1 1 0,-3 0-809,-3 4 0,-3 0 583,-2 0 1,-3 1 90,0 4 0,-6-1-315,-8-7 0,-4 0-432,-3 7 1,-6-1-739,-9-7 1,-3-1-3612,1 5 1,0 1 4844,-5 0 1,4-2-1,17-15 1,3-2-1,-19 13 1</inkml:trace>
  <inkml:trace contextRef="#ctx0" brushRef="#br3" timeOffset="300746">22617 9662 8432,'-20'0'4947,"1"-9"-4047,8-2 89,2 0-629,9 3-180,0 8 0,0 0 0,18-9-90,3-2-90,19-9 90,-1-8-270,0 6 360,-17 3 0,4 10-360,-24 9 270,7 0-180,-9 17 0,0 14-990,-9 1-1528,7 5-2789,-7-8 5397,18-7 0,-7-3 0,7-10 0</inkml:trace>
  <inkml:trace contextRef="#ctx0" brushRef="#br3" timeOffset="301071">22715 9681 11850,'-20'11'3598,"9"24"-2878,-6-20-406,15 14 1,2 5-135,-18 19-354,12-19 1,2 1 398,-3 3 0,3 1-45,1-4 0,6-1 89,12 1 1,7 0-180,6 4 0,5-2 45,9-5 0,5-3-75,-12-6 0,1 0 0,0-1-424,-3-4 1,0-2-1,1 0 394,2-2 0,-1-1 0,1-1-930,14 4 1,-2-4-3164,-7-5 1,-2-3 4062,2 1 0,-5-1 0,-4-4 0,-6 0 0</inkml:trace>
  <inkml:trace contextRef="#ctx0" brushRef="#br3" timeOffset="304159">22519 14405 16797,'20'-9'630,"17"7"-270,4-16-901,-9 16 1,4 2 540,2-4 0,2-1 180,4 5 0,2 0-45,6 0 0,2 0-45,-15 0 0,0 0 0,1 0 0,0 0 0,-1 0 0,2 0-150,3 0 0,2 0 0,-1 0-222,-5 0 1,0 0-1,-1 0 312,4 0 0,-1 0 0,0 0-30,-3 0 0,0 0 0,0 0 120,1 0 0,-1 0 0,0 0-150,0 0 0,0 0 0,1 0 90,-1 3 0,0 0 0,0 0 0,0-2 0,0-1 0,1 1-180,1 2 0,1 1 0,1-2 270,2-1 0,1-2 0,0 1 29,3 0 1,1 0 0,-1 0-150,3 0 0,1 1 0,-1-2 60,3-1 0,1-2 0,-1 1-180,-2 2 0,0 1 0,0-1 180,-1-2 0,1 0 0,-1 0 0,-3 3 0,0 0 0,-2 0-210,-3 0 1,-2 0-1,1 0 360,2 3 0,0 0 0,0 0-210,-5 0 0,-1 1 0,2 0 90,6 2 0,1 1 0,0 0-61,-1-3 1,-1-1 0,1 1-90,4-1 0,2-1 0,0 1 90,-1 0 0,0 1 0,0-2-120,1-1 0,0-1 0,-2 1 120,-4 2 0,0 0 0,-2 0 0,-2-3 0,0-1 0,-2 2-503,13 2 1,-2 3 532,-6-2 0,-2 2-90,0 4 0,-1 0 45,-4 0 0,0 0 89,4-5 1,1 1-315,-4 3 1,1-1 313,11-7 1,0 0-135,-6 8 0,0 0 0,7-8 0,0 0-18,1 7 1,-1 1-118,-2-8 0,-2 0 270,0 8 0,0 0-46,-1-8 1,0 0-135,1 8 1,0-1 133,1-6 1,0-1-180,-12 4 0,1 2 1,0-2 178,15-3 1,1-2-30,-16 3 0,0 0 0,0 0-120,1-3 0,-1 0 0,0 0 150,15-1 0,1 2-120,-17 1 0,1 2 0,-1-1 210,12-2 0,0 0-90,3 3 0,1 0-225,0 1 0,-1-1 270,-3-3 0,0 0-165,-12 2 0,1 1 0,-1-2 30,17-1 0,-1-2 135,1 1 0,-1 0-315,0 0 0,-1 0 441,-12 0 0,-2 0-306,4 0 0,-1 0 379,-11 0 0,-1 0-424,4 1 0,0-2-364,16-8-311,-21 8 0,-2 0-2293,6-8-6773,13 9 9499,-25 0 1,-1 0-1,-11 0 1</inkml:trace>
  <inkml:trace contextRef="#ctx0" brushRef="#br3" timeOffset="306617">22617 13699 8342,'-20'-9'4228,"9"7"-2699,3-7-360,8 9-269,0 0-91,9 0-629,1 0 270,19 0-180,1-8-180,18-3-428,-15-2 1,2-2 247,4 0 0,2-1 180,-6 4 0,2-1 0,-2-1 0,15-10 0,0 0-561,-11 10 0,0 2 0,-1-3 516,8-13 0,-1-1-15,-10 12 0,1 1 0,-2-1-359,3-8 0,-2 0 419,3-3 0,0-1-180,-8 0 0,-1-1 225,-4 0 0,0-1-135,3-2 0,0-1 0,-7 5 0,0-1 135,3-4 0,-1 1-270,-2 3 0,-2-1 180,0-7 0,1-1 45,-1 5 0,1-1-90,0-4 0,-1-1 45,1 1 0,-1 0-180,1 0 0,0 0 225,-1-1 0,1 1-45,-1 0 0,1 0-90,-1-1 0,1 1 90,4 4 0,0 1-45,1-5 0,0 1 90,4 8 0,1-1 0,0-7 0,-1 0-135,0 7 0,1 1 134,-1-4 1,0 1-90,0 2 0,1 3-45,4 3 1,0 0 133,-4-4 1,1 1-225,3 7 1,-1 1 223,-3-4 1,-1 0-346,0 4 1,1 1 255,-1-1 0,1 1 134,-1 3 1,0 1-315,1-4 1,-1 1 268,1 7 1,-1 0-45,0-7 0,1-1-45,0 9 0,-1-1 90,-4-8 0,0 1 125,3 6 1,0 2-126,-2-4 0,-2-1-45,1 1 0,0 0 362,4 4 1,-1-2-408,13-25 45,-13 22 0,1 0 0,-4-4 0,0-1 386,4 0 0,1 0-521,0 1 0,-1-1 90,-4 1 0,0-1 74,4 1 1,-1-1-75,-8 0 0,1 1 45,7 3 0,1 1-225,12-22 270,7 15-90,-9-6-67,0 8 157,0 1-270,9-1 270,-6 9-90,-14 3 0,0-1 90,14-2 90,6 0-180,-1 2 360,-5 9-180,-3 0 108,7 0-198,-14 0-90,-4 0 0,1 0-47,21 0 137,-21 4 0,1 1-135,0 4 0,-1 2 225,21 11-180,-22-4 0,0 1 599,23 2-509,-22-3 0,0 1-225,1-4 1,-1 1 351,-4 3 1,0 1-173,4 0 0,-1-1-45,-3 1 0,0-1-54,0 1 1,0 0-37,0-1 0,-2 1 225,-7 4 0,-2 0-45,23 17-135,-21-13 0,-1 1 314,15 12-404,-11-13 1,-1 1 268,-3-4 1,1 0 0,7 4 0,2 1-180,-1-1 0,2 0 135,7 1 0,1-1-489,-3 0 1,-1 1 443,9 4 0,-1 0 90,-7-5 0,-1 2-270,-1 8 0,0-1 225,0-8 0,-1 1-90,-3 7 0,0 0 45,0-8 0,0 1 45,-1 7 0,0 0-555,0-7 0,0-1 600,-3 4 0,-1 0-251,5-4 0,-2-2 116,-7-3 0,-1 0 90,3 4 0,1-1-270,11 13 270,-11-12 0,1-1-45,0-7 0,0-1-90,-1 8 0,1 1 135,-1-4 0,1 0-135,-1 0 0,1 0 135,4 4 0,0-1 45,-4-3 0,1 0-225,7 0 0,1 0 180,-4 4 0,0-1-135,0-7 0,0-1 90,-1 4 0,0 0 90,0-5 0,0 1-270,-3 4 0,-1 0 270,5-3 0,-2-1-85,-3 4 1,0 0 39,19 16 180,-9-10-630,7 7 630,-6-7-180,8 1-90,0 6 180,9-15-360,-7 15 450,7-15-180,-23-9 0,-2 2-270,19 13 360,6-6-360,-9 6 1275,0-8-825,0-1-540,0 10 1017,9-7-747,-6 6 45,-15-18 0,2-1 225,21 11-360,-25-5 0,0-2 270,4-6 0,-1-1-180,-3 12 0,0-1 45,4-9 0,1-3 134,-1 5 1,1 0-315,3 0 1,1-3 223,1-5 1,0-1-45,0 3 0,0 0-90,-1-3 0,-1-2 135,-3 2 0,-1-2-809,21-7-235,-11-3-4263,-19 0 5279,-12-15 0,-8 21 0,0-12 0</inkml:trace>
  <inkml:trace contextRef="#ctx0" brushRef="#br3" timeOffset="317005">23303 10544 8882,'20'0'1799,"-10"0"-990,8 8-359,-16-5 0,16 5-90,-8-8 179,1 0-269,7 0 0,-16 9-90,15-7 180,-15 7-180,16-9 90,-7 9-1,0-7-179,6 6 0,-6-8 180,9 0-90,-1 9 0,1-7-90,8 16 90,3-16-90,-1 7-90,7-1 90,-15-5 90,15 5-90,-15-8 359,15 9-449,-16-7 180,8 16-90,-10-16 0,10 15-90,-8-6 0,8 0 180,-10 6-90,1-14-90,-9 14-720,-2-15-2338,-10 7 3058,1-9 0,0 0 0,0 0 0</inkml:trace>
  <inkml:trace contextRef="#ctx0" brushRef="#br3" timeOffset="318942">22421 13719 7803,'-20'0'1439,"1"0"-720,-1-9 1,9 7-270,3 2 179,-1-7-449,7 31 90,-16-37 180,16 28-360,-7-23 270,9 16-360,0-5 179,0 5 91,0-8 1439,0 0-1349,9 0-270,11 0 90,28 0-270,4 0-765,-10-3 1,1-2-2654,-7 0 0,0-1 3508,9-8 0,-3-1 0,2 2 0,-10-4 0</inkml:trace>
  <inkml:trace contextRef="#ctx0" brushRef="#br3" timeOffset="321592">26321 14326 16707,'-11'-30'2609,"3"10"-1799,8 11-451,0 9 991,0 0-1350,0 18 179,0 12-358,-9-6 358,7 20 1,-7-22-180,9 17 180,0 0-360,0 0 270,-9-17 90,7-5-180,-7-17 0,9 0-270,0 0 270,0-8 0,0-21-449,9-12 538,-8 12 1,0-1-90,8 1 0,0-1 0,-7-20 180,7 11-899,-9 20 359,0 19-989,0 19-225,0 8 0,0 3-7781,-9 15 9355,8-10 0,0-4 0,-8-9 0,9-5 0</inkml:trace>
  <inkml:trace contextRef="#ctx0" brushRef="#br3" timeOffset="330173">25498 4821 15448,'-4'30'539,"-1"1"1,5 10 0,-2 0-405,-6-4 0,-1-2-45,3 5 0,1 1-180,0 11 0,-1-2-346,-3-21 1,0-1-60,8 14 1,0-1-3306,-7 0 3800,8-10 0,0-14 0,0-17 0</inkml:trace>
  <inkml:trace contextRef="#ctx0" brushRef="#br3" timeOffset="330381">25420 5174 15718,'39'-18'854,"-12"13"1,3-3-675,4-14 0,1-2-1377,9 8 1,2 0 701,2-8 0,2 0-1034,-1 4 0,0 1-1754,-8-1 0,-2 0 3418,-3 0 1,-4 1 0,-2-3 0,-12 5-1</inkml:trace>
  <inkml:trace contextRef="#ctx0" brushRef="#br3" timeOffset="330589">26047 4684 17157,'-6'32'779,"1"1"1,-4-2 0,0 1-690,4 15 0,-1 2 0,-3 0 0,-1 0-1395,0 1 0,0 0 585,0-5 1,1-1-855,3-4 0,1-3-5458,-4 13 7032,9-11 0,0-20 0,0-10 0</inkml:trace>
  <inkml:trace contextRef="#ctx0" brushRef="#br3" timeOffset="330932">26302 5232 16168,'-9'42'989,"-2"-5"-989,0-18 450,20 1-720,4-9 540,24-2-270,-7-18 90,1-11 0,-11-10 0,-12-9-90,-25 8 0,-23 11-900,-12 12-2878,22 7 1,1 2 3777,-10-1 0,20 0 0,10 0 0</inkml:trace>
  <inkml:trace contextRef="#ctx0" brushRef="#br3" timeOffset="331130">27046 4860 13649,'0'0'0</inkml:trace>
  <inkml:trace contextRef="#ctx0" brushRef="#br3" timeOffset="331296">27085 5095 17787,'29'-9'-3277,"-16"7"0,4-6 0</inkml:trace>
  <inkml:trace contextRef="#ctx0" brushRef="#br3" timeOffset="332614">27909 4742 19676,'-5'30'359,"1"-1"1,-1 5 0,-1 0-360,-4-4 0,0 1 0,4 7 0,2 0 90,-3-7 0,5-1-135,8 1 0,5-3 225,20 2-45,-4-19 0,5-4-180,2-5 0,2-4 90,-2-10 0,1-3-180,5 1 0,-4-4-291,-8-10 1,-3-3 380,4-2 0,-2-1-135,-5-4 0,-5-3 270,-4-3 0,-4-1-135,1 0 0,-3 1-394,-6 3 1,-2 3-192,1 7 0,0 3-3058,0-2 3688,0 21 0,0 11 0,0 7 0</inkml:trace>
  <inkml:trace contextRef="#ctx0" brushRef="#br3" timeOffset="332924">28653 4919 17967,'0'19'3148,"0"1"-2878,18 8-180,12 3-45,-2-11 0,3-1-450,0-4 0,-1 0-315,0 4 1,-1 0-1620,19 2-3417,-18-1 5756,-10-11 0,-11-9 0,-9 0 0</inkml:trace>
  <inkml:trace contextRef="#ctx0" brushRef="#br3" timeOffset="333088">28947 5017 17157,'-28'0'4048,"-11"8"-3958,-11 3-463,24 2 0,2 3-1066,-1-2 0,2 2-8392,-8 15 9792,3-12 1,17-10 0,2-9 0</inkml:trace>
  <inkml:trace contextRef="#ctx0" brushRef="#br3" timeOffset="333358">29476 4684 19676,'49'-22'-180,"-25"8"0,2 2-990,3 10 1,1 2-7466,20-9 8635,-11 9 0,-20 0 0,-10 0 0</inkml:trace>
  <inkml:trace contextRef="#ctx0" brushRef="#br3" timeOffset="333513">29614 4840 17157,'-11'11'4048,"11"-2"-4228,28-9-719,14-9-1800,-10 4 1,3-1 2698,1-3 0,-2-1 0,10-1 0,-10 2 0</inkml:trace>
  <inkml:trace contextRef="#ctx0" brushRef="#br3" timeOffset="335113">30260 5036 19316,'29'-28'-90,"1"-11"180,-10 15 0,0-2-90,-5-7 0,0-2 0,4 1 0,-1-1 90,-7-5 0,0 1-707,7 4 0,1 1 707,-8-5 0,0 1-75,3 12 0,0 0-15,-3-3 0,-2 1 180,1-2-360,-1 2 270,-9 17 0,0 2-360,0 9 2312,0 0-2132,9 0 511,-7 0-241,7 0-270,-9 0 1079,0 0-1168,0 9 269,8 2-180,-5 0 269,5 6 1,-8-6-449,0 8 448,0 10-179,0-7 0,0 23 180,-8-21-539,5 22 628,-14-7-269,6 2 0,-9-10 90,10 12-270,-8-19 360,7 24-90,-8-17-270,-1 6 270,0-24-180,10 22 180,-8-31 90,16 22-360,-15-15 360,6 9-360,-9-1 180,0 1 270,1-9-720,-1 6 630,1-23-180,8 21 0,-7-30 270,16 21-720,-7-6 630,1 2-180,6 16 0,-16-25 90,16 14-270,-7-16 450,9 18-180,-8-16-360,5 14 270,-5-16-90,8 9 90,-9-17 90,7 4-539,-16-33 449,16 5-296,-2 12 1,0-1 250,3 1 0,2-1 90,-1-3 0,0-1-180,0-2 0,0 2 180,0 3 0,-1 1-45,-2-3 0,-2 0-90,-6-17 180,-9 0-540,1 2-28,-1 18-871,0-7-1799,10 24 3148,1-5 0,9 18 0,0 0 0</inkml:trace>
  <inkml:trace contextRef="#ctx0" brushRef="#br3" timeOffset="335755">30770 4919 12840,'0'-20'6386,"0"9"-5576,0 3 269,0 8-809,0 0 180,0 17-361,0 5-89,0 8 180,0-1-270,0-10 360,9-8-360,19-2-539,5-9 269,15-18-90,-9-3 450,-9-19 180,-1 10-540,-18 2 630,-3 17 90,-8 11 180,0 37 179,-9 15-1105,5-10 1,-2 3 744,-3 0 1,-2-1-225,-3 1 0,0 0 0,0-1 0,-3-1 0,-5-7 0,-4-3-585,2-1 0,-2-5-764,-6-5 0,-4-5-3702,-1-1 1,-4-3 4784,-9-7 1,2-1-1,19-1 1,1 0-1,-24-4 1</inkml:trace>
  <inkml:trace contextRef="#ctx0" brushRef="#br3" timeOffset="336480">25733 6232 16797,'0'29'869,"0"1"1,0 3 0,0 1-735,0 1 0,0 0-225,0 4 0,0 0 225,0 1 0,0-1-270,1 1 0,-2-2-495,-3-7 1,-1-1-856,5 0 1,-2-3-4812,-6-6 6296,8-3 0,0-18 0,0 0 0</inkml:trace>
  <inkml:trace contextRef="#ctx0" brushRef="#br3" timeOffset="336638">25831 6526 19856,'29'9'719,"10"2"-1349,-11-6 1,3 0-1530,3 1 0,1-3 2159,1-7 0,-2-1 0,7 3 0,-14-6 0</inkml:trace>
  <inkml:trace contextRef="#ctx0" brushRef="#br3" timeOffset="336863">26321 6154 19226,'0'29'929,"0"0"1,1 9-1,-2 1-659,-7 0 0,-1 2-1328,3 8 1,-1 0 967,-11 0 0,-2 0 0,9-4 0,1-1-791,-4 1 0,-1-3-378,5-15 0,1-1-6162,-2 28 7421,2-32 0,9-2 0,0-12 0</inkml:trace>
  <inkml:trace contextRef="#ctx0" brushRef="#br3" timeOffset="337539">26556 6467 19586,'0'39'1259,"0"9"-1169,1-15 0,-2 2-487,-2-4 1,-2 1 261,0 8 0,-1-4 567,-14-3-432,9 2 175,3-33-355,8 7-360,17-36 451,5-14 89,1 3 0,2-2-90,-4 0 0,-1-1 135,5-3 0,-2 1-5,-11 7 1,-2 2 139,4 8 0,-2 2 449,-10-4-629,15 37 540,-14 30-495,5-10 0,1 3 45,-3 7 0,-1 0 0,0-3 0,1-2-225,2-4 0,1-1 315,2 19-990,0-18-1258,-2-2-5218,-9-17 7286,0 7 0,0-16 0,0 6 0</inkml:trace>
  <inkml:trace contextRef="#ctx0" brushRef="#br3" timeOffset="337680">26635 6702 19586,'29'-1'0,"1"0"0,3-3 0,1 2-3059,-3 6 1,-1 0 3058,5-3 0,-2-2 0,-1 1 0,-5 0 0</inkml:trace>
  <inkml:trace contextRef="#ctx0" brushRef="#br3" timeOffset="337929">27556 6291 19316,'-20'-9'-1709,"9"7"1709,3-7 0,8 9 0,0 0 0</inkml:trace>
  <inkml:trace contextRef="#ctx0" brushRef="#br3" timeOffset="338071">27595 6585 19946,'-9'13'-1979,"7"2"1979,2-24 0,2 9 0,7 0 0</inkml:trace>
  <inkml:trace contextRef="#ctx0" brushRef="#br3" timeOffset="342269">28418 6095 17967,'-11'11'2788,"3"-3"-2248,8 10-270,0 4 179,-9 17-539,-2 0 360,0 9-270,6-20 0,1 3 0,4 3 0,0 1 45,-1 1 0,2-2-135,6-3 0,4-3 360,19 2-90,21-12-612,-18-24 0,1-6 432,1-1 0,0-4-135,1-10 0,-2-5 180,-4-2 0,-2-2-429,-2-2 0,-4-2 249,-5-3 0,-3-1-100,-3 3 1,-3 1 99,-2 0 0,-3 2-235,-3 8 1,0 1-1520,0-19-2226,0 26 4115,0 5 0,0 17 0,0 0 0</inkml:trace>
  <inkml:trace contextRef="#ctx0" brushRef="#br3" timeOffset="342576">29006 6369 18866,'29'0'1979,"1"18"-1889,18 3-90,-23-2 0,0 2 135,0-2 0,0 1-1027,0 0 0,-2-1-1267,16 11-4084,-17-10 6243,4-3 0,-24-14 0,7 5 0</inkml:trace>
  <inkml:trace contextRef="#ctx0" brushRef="#br3" timeOffset="342742">29359 6369 18686,'-37'11'3149,"-5"15"-3105,9-12 1,-1 3-989,3 6 0,1 4-3554,-1-3 1,3 2 4497,7-1 0,3-2 0,-2-2 0,12-3 0</inkml:trace>
  <inkml:trace contextRef="#ctx0" brushRef="#br3" timeOffset="343051">29927 6212 20575,'34'0'-210,"0"0"0,1 1 1,0-2-601,0-3 1,-1 0-1305,1 3 0,-2-1 2114,8-6 0,-12 8 0,-21 0 0</inkml:trace>
  <inkml:trace contextRef="#ctx0" brushRef="#br3" timeOffset="343217">29868 6389 19766,'46'0'270,"7"-9"-1620,-10 5 1,1-3-3508,-8-6 0,0-2 4857,4 0 0,-4-1 0,-3-5 0,-7 3 0</inkml:trace>
  <inkml:trace contextRef="#ctx0" brushRef="#br3" timeOffset="343442">30300 5918 19226,'-11'37'4408,"-7"5"-4364,13-9 1,-1 1 45,-7-4 0,-2 1-225,5 7 1,-2 0-496,-6-3 0,-1 0-1383,4 4 1,0 0-2306,0-3 1,-1-2 4351,1 1 0,2-2 0,2-1 1,2-6-1</inkml:trace>
  <inkml:trace contextRef="#ctx0" brushRef="#br3" timeOffset="343936">30888 6173 18596,'11'28'3868,"-11"3"-3328,-11 8-450,-9 0 270,0-8-540,10-3 540,1 0-91,26-6-269,14-2 0,19-11-135,-16-16 1,0-4 89,-4 2 0,1-4-353,3-9 0,-1-4 218,-3 2 1,-1-2 224,1-7 0,-1-1-90,-3 4 0,-2-1 45,-3-7 0,-3 0 45,-2 3 0,-4 0-662,-5 0 1,-3 0 76,2 4 1,-3 3-2160,-12-2-7132,-11 13 9230,-2 16 1,3 1 0,10 0-1</inkml:trace>
  <inkml:trace contextRef="#ctx0" brushRef="#br3" timeOffset="344759">31476 6310 21295,'-20'22'899,"18"4"-899,13-15 360,11 0-630,15-2-269,-7-18 179,18-11-180,-7-10 630,-1-9 90,-21 8-90,-1 3 360,-16 17-181,6 11 541,-16 28-180,-12 14-316,6-5 1,-3 2 45,-2-3 0,-1 0-135,1 7 0,-1 1-46,1-9 1,-1 0-45,1-1 0,-1-1-405,-3-7 1,-2-2-959,1-2 0,-2-5-2370,-7-5 1,-2-4 3577,-1-2 1,2-3 0,-9-3 0,8 0 0</inkml:trace>
  <inkml:trace contextRef="#ctx0" brushRef="#br3" timeOffset="354417">26302 14209 14998,'10'0'2159,"8"8"-1619,-16-5-450,7 14 180,-1-15 0,-5 16-91,5-8 181,-8 19-540,0 1 360,0 9 0,0 1-180,0 7 0,-8-14-180,5 13 450,-14-24-180,15-3-90,-7-1 90,9-16-180,0 7 270,0-9 0,0 0-360,0-9 360,0-2-360,0-9 180,0-8 0,0-2-360,0-10 450,-4 12 0,-1 0-90,3-16 0,-7 7 0,1 0 180,6 2-360,-16-10 180,7 16-90,0 25 90,-6-11 180,6 23-360,0 1 450,3 11-180,8 19-90,0 2 180,0-12 0,0-1-360,0 5 450,0 12-180,8-14-180,-6-1 90,7-1-90,-9-18 90,0-3 0,9-8-450,-7-17 450,16-5-90,-8-26 0,1-2-2,-1 21 0,-2-1 2,-6-20 180,7 20-180,-9 12 180,0 18 180,0 26-540,0 7 315,0-4 0,0 1-1844,0 20-4587,0-2 6386,0-9 0,0-17 0,0-5 0</inkml:trace>
  <inkml:trace contextRef="#ctx0" brushRef="#br3" timeOffset="413296">12034 5781 16078,'46'-9'-90,"6"7"90,-18-2 0,2 0 135,2 3 0,0 2-503,-7-2 1,-1 2 547,20 7 62,-22 12-242,-19 19 90,-19-14 0,-7 0-97,-5 5 1,-6-1 96,-6 1 0,-4-1 45,-10-4 0,0 0-180,16 0 0,1-2-180,2-11 0,2-3 461,-1 9-146,25-18 90,41 0-450,-9 0 0,5 0 315,14 3 0,2 3-239,-8-2 1,-3 3 283,-8 0 0,-4 5 539,1 25 1,-36 5-226,-9-13 1,-6 0-180,-10 1 0,-4-1-135,-2 2 0,-2-3-404,1-6 1,1-3-1351,13-2 0,2-5 1664,-12-21 0,25 5 0,2-14 0</inkml:trace>
  <inkml:trace contextRef="#ctx0" brushRef="#br3" timeOffset="421363">12171 7427 13829,'-19'24'150,"1"0"0,2 5 0,-1 1 30,-7 4 0,0 2-1,3 6 1,3 3-1326,2-1 0,1 1 1281,1 4 0,0 0-225,3-4 0,3-1 187,1-4 1,3-1-53,2-4 0,4-3 363,17 10-318,21-5-90,10-26 45,-21-5 0,1-4 89,-1-8 1,0-5-225,22-11 569,-26 4 1,-3-3-390,-5-2 0,-3-2 557,5-16-467,-10 2-360,-35 1-270,-16 17-1124,5 10 0,-4 2 1574,0 3 0,1 3 0,-12 3 0,17 0 0</inkml:trace>
  <inkml:trace contextRef="#ctx0" brushRef="#br3" timeOffset="427405">12151 5448 7443,'-19'-9'2159,"-10"7"-1620,7-7-89,-6 9 90,9 0-181,-10 0-538,7 0 358,-15 0-179,7 9 0,6 3 0,0 4-45,-5 11 0,-1 5-606,7-4 0,0 1 1,-1 3 710,-2 8 0,-1 3 0,2 1-30,0 1 0,2 1 0,1 2-60,4 4 0,1 1 0,2-1 90,0-5 0,1 0 0,6-2-60,11-1 0,5-2 0,6-1 59,1-6 1,5-2 0,6-3-30,11-3 0,7-4 0,3-4-30,-3-5 0,2-4 0,2-2 0,0-1 45,1 0 0,1-1 0,0-3 0,1-1-63,-7-3 0,2-2 0,-1-1 0,0 0 0,0-2 40,5 0 1,0 0 0,-1-2-1,0-2 45,-4 0 1,0-2-1,-1-1 1,-2-2-68,6-6 0,-2-2 0,-3-1-342,-5 2 0,-2 0 1,-4-3 386,7-12 0,-8-5-117,-8-4 1,-7-3 206,-4-5 0,-7-1-165,-4 13 0,-4-1 0,-3-1-374,-6-7 0,-4-1 0,-2 1 464,-3 0 0,-3 1 0,-3 0-38,1 10 1,-3 0-1,-2 1 1,-1 1 89,0 4 0,-2 1 1,-1 2-1,-1 1-112,0 3 0,-1 1 0,0 2 0,-1 3-23,-1 3 1,0 2 0,0 2-1,-1 3-715,-12 0 0,-1 4 0,1 6 738,1 7 0,0 5 0,5 0 0,1-4 0,5 3 0,10 8 0,-1-1 0</inkml:trace>
  <inkml:trace contextRef="#ctx0" brushRef="#br3" timeOffset="444076">26282 14052 7713,'0'19'4767,"9"-8"-3778,-7 7-359,15-7 90,-15 8-451,7 1 1,-9-1 180,0-8-270,0 7 0,0-16-180,0 7-900,0-9-749,0 0 0,0 0 0</inkml:trace>
  <inkml:trace contextRef="#ctx0" brushRef="#br3" timeOffset="447635">26243 14228 8792,'19'-11'5217,"-8"3"-3868,-2 8-89,-9 0 1168,0 0-1888,-9 26-360,-2 6-90,-8 18 180,-1-2-630,1-17 630,8 6-270,2-24 179,18 4-89,10-17-449,3 0 359,15-17 90,-6-5-90,-10-26 90,6 7-135,-25 12 0,-2 1 224,8-4 1,-8-5-270,0 26 360,0 11-180,-8 28 90,-3 13-45,1-12 0,0 1-405,-9 20 540,8-2-90,2-26-90,18-5-180,2-17-270,8-26 270,10-6-45,-17-1 0,-3-2-90,1 4 1,0 1-361,0 0 0,-3 1-4452,-5-10 5037,7 20 0,-9 10 0,0 9 0</inkml:trace>
  <inkml:trace contextRef="#ctx0" brushRef="#br3" timeOffset="459976">25008 15247 11221,'-11'-19'1439,"2"8"-810,9 2 361,0 9 4047,0 0-5037,0 9 270,-8-16-270,6 14 270,-7-16-90,9 9 989,0 0-1259,0 9 90,-9-16 180,7 14-540,-7-16 540,9 9-90,0 0 0,0-9-180,0 7 180,0-6-270,0 8 360,0 0-360,0 8 270,-8-14 90,5 12-360,-5-14 180,8 8 0,0 0 0,0-9-90,0 7 360,0-7-630,0 9 1439,0 0-809,0 9-630,-9-16 540,7 14-270,-7-16 90,9 9 270,0 0-360,0-9 180,0 7 0,0-7-360,0 9 450,0 0-360,0 9 270,-9-15 0,7 12-180,-7-15 180,9 9 90,0 0-360,0 9 270,-8-15-90,6 12-270,-7-15 450,9 9-270,0 0 180,0 9-90,-9-15 90,7 12 0,-7-15-450,9 9-89,0 0-2070,0 9-7312,-8-15 9612,5 12 1,-5-15 0,8 9 0</inkml:trace>
  <inkml:trace contextRef="#ctx0" brushRef="#br3" timeOffset="473239">24381 15718 21835,'28'-31'809,"3"-14"-764,-12 24 0,1 0-90,4-7 0,0-3 225,1-6 0,0-2-315,0 4 0,0-2 165,-6 6 0,1-1 0,-2-1 60,3-12 0,-1 1-587,5 4 0,-2 0 586,-11 0 1,-2 3-135,4 11 1,-2 2 553,-10-15-60,7 20-269,-9 10 360,0 26-270,0 5 0,0 26-136,0-19 1,0 1 351,-9 13-216,7 3-270,11-35 0,12-2-45,6-11 0,3-5-225,1-5 0,-1-4-57,5-8 1,0-3 326,0 2 0,-3-2 0,-10 2 0,-2 2 270,8 4-180,-20 19 539,-8 37-404,-3-4 0,-2 3-180,-1 1 0,1 0 45,-1 7 0,1-3-180,5 9 270,28-10-450,14-21 191,-13-16 1,1-6-462,0-9 1,-2-4-2609,14-17-6683,-5-6 9567,-26 19 1,-3 12 0,-8 8 0</inkml:trace>
  <inkml:trace contextRef="#ctx0" brushRef="#br3" timeOffset="473746">25772 15502 22824,'18'-11'-270,"12"3"-1439,12-1-3958,6 7 5667,-27-7 0,-3 9 0,-18 0 0</inkml:trace>
  <inkml:trace contextRef="#ctx0" brushRef="#br3" timeOffset="473905">25870 15678 24713,'30'-9'-3269,"-1"-1"1,1 0 0,-1 0 3268,2 0 0,-3 1 0,5-2 0,-7 2 0</inkml:trace>
  <inkml:trace contextRef="#ctx0" brushRef="#br3" timeOffset="476729">26576 15384 17427,'11'1'1169,"-2"-1"-629,-9 0 1259,0 0-1529,0 8 90,0 3-1,-1 26-538,-7-22 538,6 38-359,-16-47 0,16 20 360,-7-17-720,9-7 540,0 7-90,18-18-360,12-10 315,-5 0 0,1-2-180,-1-3 0,0-2 32,0-3 1,-2 0 147,-8 3 0,0 1-135,13-14 360,-17 20 0,-2 10 179,-9 26 91,0 5-360,0 26 0,0 2-180,-9-8 475,7-5-295,-7-27-720,18-1 451,19-26-91,14-5 135,-13 3 0,1-1 135,-5 4 0,0 1-450,14-4 720,-20 10-270,-10 18-90,-9 19 179,0 13-449,0-12 1,0 1-1710,0 20-3598,9-11 5577,2-19 0,-1-11 0,-1-9 0</inkml:trace>
  <inkml:trace contextRef="#ctx0" brushRef="#br3" timeOffset="476963">27556 15541 22554,'11'11'1439,"-3"7"-2158,-8-16-2250,0 7-6475,0-9 9444,0 0 0,0 0 0</inkml:trace>
  <inkml:trace contextRef="#ctx0" brushRef="#br3" timeOffset="477513">28046 15463 23544,'0'39'809,"0"9"-809,0-7 0,0-1 180,0-12-810,0-17 361,0-2-271,17-18-90,-4-19 630,9 8 0,2-2-225,-3-11 0,0-1 270,3 7 0,2 1 45,-2-4 0,0 4 270,6 4 270,-2 5-181,-17 43 1,-2 6-315,-8-3 0,-2 1-225,1 0 0,0-1-360,0 21-2698,0-11 3148,0-19 0,0-11 0,0-9 0</inkml:trace>
  <inkml:trace contextRef="#ctx0" brushRef="#br3" timeOffset="477913">26733 15953 19406,'-20'-9'3238,"9"7"-2608,38-7-450,0 8 0,7 2-608,4 2 1,5 0 0,2 0 487,6-2 0,3-1 0,0 1-706,-8 1 0,1 1 0,0-1 0,1 0 623,1-1 1,0-2 0,0 1-1,0 0 0,-4 0 1,0-1 0,0 1-1,-2 1-220,8 1 0,-1 2 1,-3-1 2,-6-3 0,-2 0 0,-4 2-570,2 7 1,-4-1-3419,15-6-5603,-29 16 9711,-10-16 1,-9 7 0,0-9-1</inkml:trace>
  <inkml:trace contextRef="#ctx0" brushRef="#br3" timeOffset="478280">27046 16247 18057,'-30'2'4497,"19"13"-3957,39-21-450,1 9 0,3 3 45,12-6 0,2 0-1,-1-1 1,-1 2-225,-3 2 1,-4 2 358,13 6-269,-21 17 90,-21 3 45,-13-3 0,-7 0-867,-19 16 867,11-11-1,-1-1-89,-4-6 0,2-2 0,7 2 0,1-1 315,-13 5-720,17-4 540,29-15-719,23 0-541,-4-5 1,5-3-1845,6-6 1,2-3 2834,1-3 0,-2-2 0,-16 5 0,-3-1 0,14-10 0</inkml:trace>
  <inkml:trace contextRef="#ctx0" brushRef="#br3" timeOffset="487659">25420 13993 7623,'0'-49'922,"0"0"0,0 11 0,0 0 0,0-1-803,-1-1 1,1 1 0,1-2-1301,0-7 1,2-1 0,1 0 1180,4-3 0,2 0 0,1-1 22,-4 10 1,1-1-1,0 0 1,1-1-46,4-3 1,2-1-1,0-1 1,-1 1-661,-1-2 1,0-1 0,0 0 0,-2 0 286,-2 8 0,-1-1 0,0 0 1,0 0-1,1 0-36,0-1 0,1 1 0,0 0 1,-1 0-1,-2-1 432,-2 0 0,-3-1 0,0 0 0,-1 2 0,2 4 0,3-6 0,1 5 0,-2 2 0,-5-8 0,0 0 0</inkml:trace>
  <inkml:trace contextRef="#ctx0" brushRef="#br3" timeOffset="488445">25694 11308 7713,'9'28'3508,"-7"12"-2879,2-12 1,1 2-271,-5 8 1,0 3 0,0 10 0,0 4-1396,0-13 1,0 1-1,0 1 1186,-3 7 0,0 1 0,0 2-105,1-11 0,-1 1 0,1 0 0,-2 1-23,-2 3 1,-1 1-1,-1 0 1,1 1-464,-1 1 0,1 0 0,0 1 0,-2 1 495,1-7 0,-2 0 0,0 1 0,0 0 0,0 0-108,0-1 0,1-1 0,-1 1 0,-1-1 0,1 2-191,-1 1 1,-1 1 0,0 0 0,0 0-1,0-1-115,0 0 0,0-1 1,0 0-1,1 0 1,-1 0-271,2-3 0,-1 0 1,1-1-1,1 1 0,-1-2 563,0 9 1,-1 1 0,2-3-1,0-5 1,-2 12 0,3-7 0,3-14-1,1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38:16.884"/>
    </inkml:context>
    <inkml:brush xml:id="br0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8271 7467 15538,'-31'-9'2249,"29"7"-2114,22-3 0,17 1 44,1 5 1,5 3 0,5 0-1330,-8-3 0,3-1 0,3 0 0,1 0 0,1 1 1180,1 0 0,1 1 0,2-1 0,1 1 0,2 0 0,0-1-30,-6-1 0,0 1 0,2-1 0,0 0 0,1 0 0,1-1 0,0 1 0,1 0-99,-6-1 0,1 1 0,0-1 1,0 0-1,1 0 0,1 0 1,0 0-1,0 0 0,1 0 1,-1 0 98,0 0 0,1 0 0,0 0 0,0 0 0,0 1 0,1-1 0,0 0 0,1 0 0,-1 0 0,1-1 0,0 1-127,-2 0 0,0-1 1,1 1-1,0-1 1,0 0-1,0 0 0,1 0 1,0 1-1,-1-1 1,1 0-1,0 1 1,-1-1-9,2 1 0,0 0 0,0 0 0,0 0 0,0 0 0,0 0 0,0 1 0,0-1 0,1 0 0,-1 0 0,-1 0 1,1 1-608,-1-1 0,0 0 0,-1 0 1,1 0-1,0 0 0,0 1 0,-1-1 1,0 0-1,0 0 0,0 1 0,0-1 1,-1 1 741,3 0 0,1-1 0,0 1 0,0 0 0,0 0 0,-1 0 0,0 1 0,-3-1 0,-1 0 0,-2 0 0,-2 0 0,12 0 0,-3 0 0,-3 0 0,-2 0 0,-1 0 0,-1 0 0,-4 0 0,0 0 0,1 0 0,-1 0 0,0 0 0</inkml:trace>
  <inkml:trace contextRef="#ctx0" brushRef="#br0" timeOffset="45474">12132 14914 7443,'-20'-9'1529,"9"-1"-1079,2-1-181,9 2 181,0 9 180,0 0-540,9 0 270,11 9-360,10-7 0,10 15 90,-1-15-90,9 7 89,-7-9-134,-13 0 1,1 0 133,21 0-359,-21 0 0,1 0 315,3 0 0,1 0-45,1 0 0,0 0-45,4 4 0,0 1 135,1-4 0,-1 0-135,0 4 0,0-1 45,1-4 0,-2 0 45,-3 4 0,0 1-45,3-5 0,0 2 0,-3 6 0,0 1 45,8-3 0,1-1-561,-3 4 1,-1 2 560,3-2 0,1 1-45,0 0 0,-1 0 45,-3 0 0,1-1 0,2 2 0,1-2-135,-1-3 0,1-1 180,-4 4 0,0-1-45,4-6 0,-1-2 0,1 5 0,0-1 90,0-4 0,1 0-225,-1 4 0,1 1 180,3 0 0,0 1-45,-3 3 0,-1 1 45,1 0 0,0 0-45,3 0 0,-1 0-90,-6 0 0,-1-1 225,8-3 0,0-1-180,-8 0 0,0-1 0,8-4 0,0 0 89,-8 0 1,1 0-180,7 0 1,0 0 178,-8 0 1,0 0-45,8 0 0,0 0 0,-8 0 0,0 0 0,4 0 0,0 0-45,-5 0 0,0 0 180,0 0 0,0 0-135,1 0 0,-1 0-45,0 0 0,0 0 45,4 0 0,1 0-90,1 0 0,0 0 90,3-4 0,2-1 0,3 0 0,0-1-135,-3-3 0,0-1-371,4 0 0,-1 0 461,-4 0 0,0 0 0,0 5 0,0-1 135,0-2 0,0-1-180,4 3 0,1 1 45,-4 0 0,0-1 45,3-3 0,1 1 0,-5 7 0,0 0 45,4-8 0,0 0-180,2 8 0,-1 0 180,-15-1 0,0-1 0,1-1-367,2 1 0,0 0 0,0 1 307,-2 1 0,0 0 0,0 0 30,-1-1 0,1-2 0,-1 2 0,-1 1 0,1 1 0,-1 1 164,16-1 1,1 0-195,-16-3 0,0 0 0,1 0-30,1 2 0,1 1 0,1-1 90,2-4 0,1-2 0,0 1-90,0 5 0,1 2 0,-1-3 30,3-3 0,0-2 0,-1 2 30,-2 3 0,0 2 0,0 0-434,-1-3 1,1-1-1,0 2 464,-1 1 0,1 2 0,0-1-60,0 0 0,-1 0 0,1 0 60,0 0 0,0 0 0,-1 0 0,-2 0 0,0 0 0,0 0-180,2 0 0,0 0 0,0 0 180,-5 0 0,0 0 0,0 0-60,1 0 0,2 0 0,-1 0 104,0 0 0,0 0 1,0 0-45,1 0 0,-1 0 0,2 0-150,1 0 0,1 0 0,0 0 12,0 0 0,-1 0 1,1 0 107,0 0 0,0 0 0,-1 0-60,1 0 0,0 0 0,-1 0 0,-1 0 0,-2-1 0,1 2 0,-1 1 0,1 1 0,-2 1 45,14 0 0,-1 3 12,-16-2 0,1 2 1,-1 0-148,17 3 0,-1 0 210,-13-3 0,2 0 0,0-2-90,2 0 0,1-2 0,0 0 0,0 1 0,0-1 0,1-1 29,7-1 1,1-1 0,0-1-120,-5-2 0,-1 0 1,2 0 103,-8 3 1,0 0 0,2 0 0,-2-2-23,-1-1 1,0-2 0,-1 0-1,2 1-163,3 0 0,0 2 0,1-1 0,-1 1 186,-1-1 0,-1 0 0,0 0 0,2 1-113,2-1 1,0 1 0,1 0-1,-1 0 135,-3 2 1,0 0-1,-1 0 1,1 0-68,3 0 0,1 0 0,-1 0 0,1 0 0,-2 0 0,-1 0 0,1 0 0,0 0 22,2 0 1,0 0-1,0 0 1,0 0-68,-2 0 0,0 0 0,-1 0 0,1 0 90,2 0 0,-1 0 0,1 0 0,-1 0-23,-1 0 1,0 0-1,0 0 1,-1 0 89,1 0 1,0 0-1,0 0 1,0 0-46,1 2 1,1 0-1,0 1 1,-1-1-91,-3-1 1,-1-1-1,1 0 1,-1 1 134,0 1 0,1 1 1,-1-1-1,-1 0-275,13-2 1,0 0-1,-2 0 133,-4 0 0,-1 0 0,0 0 90,2 0 0,1 0 0,0 0-60,-3 0 0,0 0 0,1 0 0,1 0 0,2 0 0,-1 0 90,4-2 0,-1-1 0,0-1-210,-5 1 0,0-1 0,0 0 180,5-2 0,0 0 0,-1-1-60,-7 0 0,-2 0 0,2 1 0,1 2 0,2 0 0,-2 1 78,-5 0 1,0 0 0,-1 0-169,0 3 0,1 0 0,-2 0 150,-1 0 0,-1 0 0,0 0 302,15 0 0,1 0-362,-16 0 0,0 0 0,-2 0 135,9 0 0,0 0 269,6 0 0,0 0-269,-11 0 0,-1 0 381,4 0 0,-1 0-561,-8 0 0,-1 0 589,1 0 0,-2 0-589,-3 0 0,-1 0 303,21 0-78,-11 0 513,-11 0-1503,-17 0-1281,-2 0 2091,-9 0 0,0 0 0,0 0 0</inkml:trace>
  <inkml:trace contextRef="#ctx0" brushRef="#br0" timeOffset="69324">7055 15992 16887,'-39'0'4048,"9"0"-3778,-7 0 180,6 9-540,-8 10 225,15-4 0,0 1-91,0 3 1,-2 1-90,-8 4 1,0 0 44,8-4 0,0 1-225,-3 4 0,2-2-315,-4-1-179,12 4-91,10-15 450,35 17 0,7-6 450,-4-4 0,1 1 90,-4-4 0,-2 1 0,15 23 314,-23-16 1,-4 2 45,-1 16-360,-4-8 0,-5-1 90,-20 12-450,8-15 0,-2-1-1079,-18 2-2519,-7-10-6053,15-29 9747,3-30 1,10 13 0,9-9 0</inkml:trace>
  <inkml:trace contextRef="#ctx0" brushRef="#br0" timeOffset="69467">7232 16286 18776,'0'37'1350,"0"5"-3060,0 8-2428,1-16 1,-2-3 4137,-8-5 0,7 9 0,-7-35 0</inkml:trace>
  <inkml:trace contextRef="#ctx0" brushRef="#br0" timeOffset="69600">7291 15992 19766,'-9'2'-9831,"7"14"8848,11-14 0,-5 9 0,13-3 1</inkml:trace>
  <inkml:trace contextRef="#ctx0" brushRef="#br0" timeOffset="69941">7859 16208 19496,'-28'21'1349,"-3"-3"-1619,-8-9 360,-9 1-270,15 10-179,-12 0-631,23-9-719,2-3 720,29-8 629,22 0 270,19 0 809,0 9 901,-11 19 89,-19 14-1080,-13-6 1,-6 4-360,-7 4 0,-5 1-91,-3 5 1,-3 0-708,-1 1 1,-5-4 617,-5-10 0,-1-4-1394,13-6 0,0-6-3104,-21-10 4408,26-31 0,2 5 0,9-11 0</inkml:trace>
  <inkml:trace contextRef="#ctx0" brushRef="#br0" timeOffset="70508">8153 16149 18776,'11'26'4678,"-2"7"-4544,-8-5 1,-2 3-45,1-1 0,0-2-449,0 14 359,0-5-180,0-26-1529,8-20 539,12-22 765,-5 7 1,1-2 314,3 1 0,1 0 540,19-14 539,-9 19 360,-1 29-629,-18 22-450,6 19-90,-15 0-540,24-11-360,-4-19-809,26-12 539,-19-14 1,1-5-944,4-3 0,2-3 764,3-2 0,0-3 1012,-3-7 1,-2 1 1730,-3 12 0,-3 0 1215,2-21-990,-13 26-1080,-17 2 181,0 0 751,0 16-1651,-17-14 818,4 16-998,-16 8 180,10-3 90,8 23-450,2-7 360,18-8-449,11-5 179,19-17 360,2-17-630,7-5 630,-9-8 0,-8 10-180,-3 11-180,0 9-6296,3 0 6566,17 0 0,-24 0 0,2 0 0</inkml:trace>
  <inkml:trace contextRef="#ctx0" brushRef="#br0" timeOffset="70699">9447 15620 25343,'0'38'239,"0"0"1,4 10 0,0 2-240,-3-11 0,-1 1 0,2 1-1167,3 4 1,2 1 0,-2 0 146,-4-3 1,-1 1 0,1-3-2714,4 15 0,-1-3 3842,-4-7 1,0-5-1,0 1 1,0-16-1</inkml:trace>
  <inkml:trace contextRef="#ctx0" brushRef="#br0" timeOffset="71417">10858 16188 20755,'46'-20'270,"-21"11"0,2-1-450,15-4 0,3 0-945,-4 3 1,-1 0-2294,0-3 0,-2 0 3418,-7 3 0,-3 2 0,2-2 0,-12 2 0</inkml:trace>
  <inkml:trace contextRef="#ctx0" brushRef="#br0" timeOffset="72009">11014 16090 16168,'-19'-9'2608,"8"25"-1978,-6-21 0,14 40-451,-14-22 451,6 15-540,-17 1 0,6-7 90,-6-3-720,17-1 540,-7-16-360,16 6-269,11-7 449,22 7-270,19-6 585,-21 2 0,1 1-45,0-1 0,-2 1 360,14 14 449,-5 12-449,-27 17 269,-1 2-449,-8-21 0,-2 1-360,-8 20-360,-2-11-3237,-8-19 3687,-1-20 0,9-3 0,3-5 0</inkml:trace>
  <inkml:trace contextRef="#ctx0" brushRef="#br0" timeOffset="72200">11505 16012 21115,'10'11'2608,"17"-3"-2338,-6-8-450,27 0-1349,2 0-395,-20-3 0,-1-2-7250,13-6 9200,-5-18 0,-27 16 1,-1-4-1</inkml:trace>
  <inkml:trace contextRef="#ctx0" brushRef="#br0" timeOffset="72385">11720 15678 23723,'-20'37'3239,"1"5"-3149,13 3-1,1 4-179,-4-12 1,1 2-894,6-3 1,2 3 0,-1-1-368,-4 8 1,2-3-1350,10-6 1,3-2 2829,-4-4 1,1-5 0,13-7-1,-11-10 1</inkml:trace>
  <inkml:trace contextRef="#ctx0" brushRef="#br0" timeOffset="72553">11955 16031 23094,'0'50'1259,"0"-2"-1259,0-8-1619,9-19-180,19-3-1529,14-44 180,-9 10 0,1-1 3051,2-8 1,-2 0 0,10-6 0,-9 14-1</inkml:trace>
  <inkml:trace contextRef="#ctx0" brushRef="#br0" timeOffset="73224">12367 16012 17787,'11'17'6026,"-3"14"-5936,-8 10 90,0 7-360,0-18 180,18-10-809,12-11-810,21-27 1439,-21 9 0,-2-3 135,-5-11 0,-4-2 180,-3 0 0,-4 0 674,-3-26-539,-9 21 360,-27 12-630,3 18-360,-15 9 360,11 2-2429,26 0 1890,30-2-91,25-18 540,-11 0 0,3-2 27,-9 1 0,0-1 1142,4-1 1,-4 4 1078,-4 8-719,-6 37-989,-26 15-315,0-5 0,0 2-225,0-7 0,0-1-156,0 8 1,0-2 245,0-15 0,0-3-989,9 10-181,11-30-359,10-46 1259,-5 12 1,-2-3 314,-5-10 0,-3-2-90,4 4 0,-1 2 2463,1-7-1248,-8 15-720,7 52 269,-7 15-854,-2-8 0,1 4 628,0 6 1,0 1-404,0-4 0,-1 1-45,-2 2 0,-3 1 135,2-9 0,-3-1-315,-4 5 0,-7-1 270,-8-11 0,-5-2-386,1 5 1,-4-4 160,-12-8 0,-4-5-208,9-2 0,1-3-17,0-3 0,1-10 225,6-17 0,7-10 90,11 1 0,8-3-90,5-3 0,5-4 0,6 3 120,9 3 0,6 2 0,2 1-745,2-2 0,3 0 0,2 4 782,-6 10 1,2 2 0,1 2-1,-1 1 23,5-3 0,-1 2 0,0 2-456,-2 2 0,-2 3 0,-1 1 141,3 1 1,-4 3-5307,11 4 5531,-29 11 0,-10 0 0,-9-2 0</inkml:trace>
  <inkml:trace contextRef="#ctx0" brushRef="#br0" timeOffset="74874">14954 16345 20305,'-31'11'3239,"12"-3"-3239,36-7 269,16-1-359,-5 1 1,3-2 133,-2-7 1,1-2-180,0 1 1,-2-4-181,-1-5 0,-3-3 225,6-9-90,-13-7 0,-26 32 630,-10-10-540,-20 50 630,-3-3-495,22-3 0,1 1-45,2-4 0,6-2 359,17 16-898,34-21 89,-3-16 0,6-6-616,-7-3 0,0-4 0,1-2 526,3-3 0,0-1 1,-2-3 419,0-3 0,-2-2 0,-1 0-164,-4 1 1,-1-1-1,-2 1 1183,8-3 1,-4 2 1259,-2-4-1080,-13 37-269,-17 30-675,0-10 0,0 3 45,0 11 0,0 1-90,0-7 0,0-2-225,4 1 0,1-5-45,6 0-2878,26-49 2383,-16-5 0,-1-6 270,10-10 1,-1-2 539,-3-4 0,-2 3 449,-4 14 1,-1 3 1034,10-12 90,-18 46-1529,6 21 270,-15 21-405,6-22 0,2 0-135,0 21-450,19-10-1259,10-21 540,11-28 944,-20-3 0,-1-6 180,2-5 0,-3-4 1035,-7-3 1,-1 1 448,17-12 990,-26 12-1260,-2 21-1079,-9 25 360,0 14-540,8 10 180,3 7 0,18-26-990,10-5 990,2-26 0,-2-10 0,-19-20 270,-11-3-540,-9-6 810,0 27-540,-9-6-360,-2 16 360,0 1-449,2 1-721,36 9 630,14-9 360,-7 8 1,2 0 224,-1-8 0,0 1 314,-5 6 1,-2 1 1259,20-7-359,-26 25-991,-5 14 271,-17 10-540,1-12 0,-2-1 0,-8-4-180,7 2-1439,-6-35-180,25-28 989,-3 8 1,3-3-1,2-8 1,3-1 899,1 0 0,2 4 404,-5 15 1,-1 3 1664,3-7-630,-5 52-1079,-17 15-360,4-7 0,1 2-180,-1-5 0,3-1 0,8 1 0,7-6-1208,28-3 533,-20-15 1,1-5 179,8-12 0,-2-9 405,-5-3 0,-3-6 315,-2-1 0,-4-3 584,-6 3 1,-5 0 90,-4-11 539,-8 21-809,-9 19-270,-2 19 179,-8 12-808,-1-1 668,9 7-1659,20-24 91,30 5 674,-9-13 1,2-1 314,7 0 0,0 3 360,-2 4 0,-4 6 404,-10 4 1,-5 6-317,-2 5 1,-6 5 361,-11 15 0,-7 3-331,1-18 1,-3 0 0,-1 0 30,-3 5 0,-3 1 0,-2-2-60,-6-3 0,-2-1 0,0-3-180,4-2 0,-1-2 0,-1-2 0,-17 8 0,-1-5-225,13-9 0,-1-5 0,1-4 0,2-6-45,-12-16-359,12-30 674,28 10 0,7-3-135,4-7 0,8 0 0,7 10 0,8 0 0,3 0 0,-3 2-1173,3-2 0,0 1 0,3-2 858,2 1 0,4-3 1,1 1-1,-4 1-435,2 0 1,-2 2 0,-2-3-1651,0-3 1,-1-2 0,-1-1 2489,-2 1 0,0-2 0,-5 4 0,-4 0 0,-4 2 0,-6 6 0,-1 0 0</inkml:trace>
  <inkml:trace contextRef="#ctx0" brushRef="#br0" timeOffset="75192">18188 15620 19586,'0'-11'6836,"0"28"-5937,0 33-539,0-3 0,0 4-1056,-3-14 1,0 0-1,0 0 546,0 5 0,-1 1 0,0-1 285,-5 13 0,-2-1-405,1-8 1,1-3-6,3-7 1,1-5-1075,-4 0-1466,18-31 1466,19-39 1214,-4 9 0,3-1 7,2-5 1,3 2 1341,-3 7 1,0 4 2021,10-5-1707,-10 54-762,-10 17-722,-5-1 0,1 3 90,2 1 0,5-2-906,9-6 1,6-4 5,5-7 1,5-7-2294,6-7 0,3-8 3058,0-12 0,-3-4 0,-20 10 0,-3-2 0,13-14 0</inkml:trace>
  <inkml:trace contextRef="#ctx0" brushRef="#br0" timeOffset="75809">20618 16266 18327,'-31'-8'2878,"20"6"-2428,22-7-630,38 9 270,-16-3 0,3-3-675,4-3 0,1-1-989,-1 0 0,-2-2-3238,-7-6 0,-3-1 4812,11-12 0,-19 10 0,-12 3 0</inkml:trace>
  <inkml:trace contextRef="#ctx0" brushRef="#br0" timeOffset="75977">20951 15894 23184,'-20'48'584,"15"-11"1,0 2-945,-4-3 1,0 2-721,4 15 1,-1-1-1350,-4-20 1,1-1 2428,3 4 0,1-5 0,-4-8 0,9-4 0</inkml:trace>
  <inkml:trace contextRef="#ctx0" brushRef="#br0" timeOffset="76177">21128 16286 18327,'19'39'2068,"9"1"-1888,3-19-1079,17-3 629,2-27 450,0-11 180,-19-19 449,-14-2-719,-17 2-180,-26 19-2249,-7 11 2339,-8 9 0,12 0 0,21 0 0</inkml:trace>
  <inkml:trace contextRef="#ctx0" brushRef="#br0" timeOffset="76732">22950 15874 23004,'-11'27'899,"6"0"1,2 4-945,2 14 0,2 2 90,-6 3 0,1 0-834,3-1 1,0-2 293,-5-15 1,3-3-1069,12 10-1405,10-21 1923,21-18 686,1-18 988,-2 5 1080,-11-7 406,-17 20-856,-2 29-359,-27 12-675,9-12 0,-3 1-1,-7 0 1,-2-1-405,2-7 1,-1-3-1800,-10 9-2519,1-28 4498,19-28 0,1 13 0,9-11 0</inkml:trace>
  <inkml:trace contextRef="#ctx0" brushRef="#br0" timeOffset="77000">23146 16247 18057,'39'17'5217,"9"-4"-5217,-19-2 0,1-2 90,4-3 0,2-3-135,3-2 0,0-2-360,1-6 0,-1-4-33,-8 1 0,-1-1 123,-4-3 0,-4-3 578,-3-20-173,-10 24 450,-36-5 629,-5 27-944,2 3 0,1 4-45,7 4 0,3 2-135,-3 2 0,7 2 44,21 22-448,34-18-1520,-3-18 0,6-4-1854,11-1 1,1-5 3732,-17-9 0,-1-4 0,-3 3 0,0 5 0,-5-1 0,15-22 0</inkml:trace>
  <inkml:trace contextRef="#ctx0" brushRef="#br0" timeOffset="77600">24910 16345 21385,'-6'34'1019,"1"-1"1,-4-3-1,1 1-749,7 16 0,-1 0-360,-10-10 0,-2 0 270,4 11 0,-1 0-135,-8-8 0,-2-2 0,2-7 0,-1-1 179,1 1 1,-1-5-944,-19-4 539,8-14-720,12-45 225,15 5 1,8-5-182,4 0 0,5-3 0,3-1 706,4-7 0,4-2 0,2 0 150,-5 12 0,1-1 0,1 2 0,2 1 22,3 1 1,1 2 0,1 1-1,-1 3 68,1 0 0,0 2 0,1 5 450,18-3 0,-2 13-271,-15 16 1,-3 9 135,-7 5 0,-5 6 44,-6 9 1,-5 3-360,-4 3 0,-4 1 90,0 0 0,-5-2-180,-5-6 0,-4-3-180,-17 10-899,-15-21-2609,18-45 0,14 5 0,4-6 4041,9-16 0,4-1 0,-5 16 0,1 2 0,12-26 0</inkml:trace>
  <inkml:trace contextRef="#ctx0" brushRef="#br0" timeOffset="77733">25498 16169 21835,'0'34'929,"0"1"0,0 0 1,0-2-2009,0 17-4318,0-11 5397,9-19 0,-7-12 0,7-8 0</inkml:trace>
  <inkml:trace contextRef="#ctx0" brushRef="#br0" timeOffset="77867">25694 16012 19766,'-9'11'180,"-2"6"-10011,9-6 9792,22 9 1,-5-10 0,11-1-1</inkml:trace>
  <inkml:trace contextRef="#ctx0" brushRef="#br0" timeOffset="78074">26047 16168 20485,'-29'20'4138,"8"0"-3688,-8 8-630,10-6 630,-1 6-450,9 9 0,3-4 269,16 15-1438,21-18-1260,21-10-584,-12-17 0,2-6 3013,6-14 0,-2-3 0,-16 12 0,-2-2 0,-4-7 0,0 0 0</inkml:trace>
  <inkml:trace contextRef="#ctx0" brushRef="#br0" timeOffset="78267">26635 15796 24623,'-9'28'599,"0"1"1,-1 9 0,-2 2-465,-6 9 0,-3 2-1048,8-12 1,-1 0-1,2 1 703,1 0 0,1-1 1,1-1-286,-7 9 0,3-2-1068,6 4 1,3-4-6533,4-2 8237,20-6 0,-7-28 0,5-9 0</inkml:trace>
  <inkml:trace contextRef="#ctx0" brushRef="#br0" timeOffset="78633">26674 16306 23723,'-39'17'720,"8"5"-540,3 17-90,8-8-360,9 6-1799,55-24 1574,-17-3 1,3-3-1,21-12 0,5-7-873,-7 2 0,0-2 1323,-4-6 0,-1-3-215,-3 1 1,-4 1 663,-10 3 1,-4 1 1124,14-13-629,-26 8 809,-2 18-989,-27-5 778,-4 33-1139,-17 5-718,9 10 628,10 7-898,29-9-1800,30-17 1215,-10-11 0,3-4-876,15-5 1,2-4-1599,-7-6 0,-1-2 3688,9 0 0,-4-2 0,-3-9 0,-8 3 0</inkml:trace>
  <inkml:trace contextRef="#ctx0" brushRef="#br0" timeOffset="78941">27497 16365 16528,'0'-31'7465,"0"11"-6835,-9 20 179,-2 3-539,-17 23-180,6-5 270,-6 10-720,17-3 450,20-17-809,22-2 134,-3-11 0,2-5 90,5-5 1,0-4-511,1-7 1,-2-4 689,0-5 1,-1-6 224,-11 5 0,0-5 0,-1-2 0,-1 3 239,3-1 1,-2 2 0,1-3 30,-3 0 0,1-4 0,0 1 0,-3 5 270,4-11 0,-3 6 224,-7 10 1,-3 6-46,1 6 1,-9 48-630,0 4 0,0 6-700,0 10 1,0 4 339,0-8 0,1 2 0,-2-1-1559,-2-6 0,0-2 1,0 0 1847,3 3 1,0 1 0,-2-6 0,-7 17 0,9-17 0</inkml:trace>
  <inkml:trace contextRef="#ctx0" brushRef="#br0" timeOffset="79916">29281 16286 21205,'0'28'3148,"0"12"-2788,0 1-630,26 7 450,6-26-585,0-12 0,4-3-135,-1-5 1,0-4 314,4-5 0,0-3-90,-3-4 1,-2-3 448,1-7 1,-3-2 90,-9 5 0,-4 1 585,9-17 269,-19 26-899,-10 19 180,-7 14-270,6 26-90,-16-15-450,33 4-1709,16-26 1259,-2-10 1,3-2 269,7-3 1,1-3 494,-5-6 0,-1-2 405,-3 4 0,-3 0 1349,11-9-90,-19 12-629,-12 34-810,-8 15 134,0-8 1,0 4-135,0 6 0,0 1 0,0-4 0,0 0-173,0 0 0,0-1-52,2-4 0,-4-3 585,-15 18-270,4-19-270,-16-14 180,10-26-540,-1-28 360,21 9 0,5-4-387,5-20 1,8-3 326,4 15 0,4 0 0,2 0-318,0-3 1,1-1 0,3 3 377,1 2 0,3 3 0,-2 2 210,-4 5 0,-2 2 0,1 4 223,6-1 1,-3 9 16,6 15 270,-21 31-540,-20 0 0,-5 5 134,-2 0 1,-2 0-45,-2 0 0,-4-2-459,-6-4 0,-2-4 458,-17 5-851,-6-12-2476,18-10-6683,2-44 9700,17-8 1,2-1-1,9 9 1</inkml:trace>
  <inkml:trace contextRef="#ctx0" brushRef="#br0" timeOffset="80391">31064 15894 25073,'31'-11'629,"6"11"-539,-7 2-629,18 7 179,-7-9 90,-1 9 270,-21-7 270,-10 24-540,-18 5 495,-4-7 0,-2 2-225,-9 24-45,5-25 0,1-2-135,-2 7-4497,9-2 4677,3-17 0,8-2 0,0-9 0</inkml:trace>
  <inkml:trace contextRef="#ctx0" brushRef="#br0" timeOffset="80541">31142 16502 22104,'-19'11'2159,"8"-3"-3958,2-8-8032,9 0 9522,9-8 1,-7 5 0,7-5 0</inkml:trace>
  <inkml:trace contextRef="#ctx0" brushRef="#br0" timeOffset="89817">6095 17619 17877,'-19'0'1709,"-1"-9"-1439,35 7-90,18-7-270,8 8 0,5 2 225,0-1 0,0 0-909,7 4 0,1 1 774,-5-4 0,0 0-90,0 4 0,0-1-1205,-4-4 1,-1 0-2034,-4 0 0,-2 0 3328,-2-4 0,-4-1 0,0 3 0,-6-7 0</inkml:trace>
  <inkml:trace contextRef="#ctx0" brushRef="#br0" timeOffset="90057">6879 17442 22824,'29'18'360,"1"4"-90,1 17-180,-12 0 89,-10 9-179,-9-7-765,1-13 1,-2 1-2204,-17 21-6863,-4-9 9320,-17-4 1,17-26-1,5-2 1</inkml:trace>
  <inkml:trace contextRef="#ctx0" brushRef="#br0" timeOffset="90967">7957 17815 20305,'-30'37'180,"1"-13"-90,18 30-450,3-12 450,34-1-1259,7-13-1026,2-21 0,6-5-2258,-2-1 1,3-2 4452,12-7 0,-2-1 0,-22 7 0,-3-1 0,25-14 0</inkml:trace>
  <inkml:trace contextRef="#ctx0" brushRef="#br0" timeOffset="91416">8682 17776 18416,'-17'-3'3958,"4"-3"-3868,-24 32 90,15-4-360,-6 17 180,8-9 180,9-10-720,11-11-89,29-27 359,3-3 180,-4-3 0,1 0 180,12-9-135,-17 17 0,0 4 1034,15 3 1,-8 18-271,-12 10-89,-1 12-630,-16 8 90,7 0-180,-9-17-719,8-5-361,3-34 91,18-14 854,-10 8 0,1-4 270,0-2 0,1 0-90,3 2 0,0 4 1754,15-8-540,-8 14-449,-3 34-360,-8 5-720,-1 26 180,10-16-2698,1-3-5038,18-21 7916,-7-34 0,-10 20 0,-14-20 0</inkml:trace>
  <inkml:trace contextRef="#ctx0" brushRef="#br0" timeOffset="99482">10701 17815 19136,'-20'-20'2968,"9"18"-2608,3 13-630,16 37 360,2-22 0,0 0-135,0 4 0,2-1 225,16 10 180,1-19-630,1-38 360,-6 0 0,0-5-691,2-18 0,-2-5 601,-3 1 0,-1-2 0,5-2 0,-4 0-463,-14 8 1,-1 4-888,20-4-628,-24 14-3779,7 45 5757,0 21 0,-7-13 0,7 9 0</inkml:trace>
  <inkml:trace contextRef="#ctx0" brushRef="#br0" timeOffset="99741">11309 17854 17697,'39'0'2159,"0"-17"-2249,0-14-368,-18 7 1,-3-2 502,-1 1 0,-3 0 14,5-14 750,-10 10 482,-9 27 59,-17 22-361,-5 21-1034,6-12 0,1 1 135,4-1 0,3 1 0,8 20-360,28-11-2330,22-19 171,-16-17 1,2-6 2428,9-10 0,-3-3 0,4 1 0,-2-11 0</inkml:trace>
  <inkml:trace contextRef="#ctx0" brushRef="#br0" timeOffset="100607">11093 17638 15358,'-20'11'2429,"9"15"-1530,11-12-629,20 23 270,11-24-180,17 13-180,-7-24-46,-12 2 1,-1 1-404,4-5 89,14 0-2249,-16-18-4587,10-12 7016,-15 5 0,-2 0 0,1-8 0,2 7 0</inkml:trace>
  <inkml:trace contextRef="#ctx0" brushRef="#br0" timeOffset="101024">13405 17442 19766,'-19'0'-1889,"-1"-8"-7942,9 6 9477,3-7 1,8 9 0,0 0 0</inkml:trace>
  <inkml:trace contextRef="#ctx0" brushRef="#br0" timeOffset="101224">13464 17952 19676,'0'48'3778,"0"-7"-3778,0-13 0,0 1 359,0 21-359,-8 0-179,-12-2-451,-11-18-1619,-8-10-2698,0-11 4947,0-27 0,17 14 0,5-13 0</inkml:trace>
  <inkml:trace contextRef="#ctx0" brushRef="#br0" timeOffset="101532">13798 17658 23723,'0'28'720,"8"12"-720,3 1-1169,18-2-360,10-19-810,2-20 1574,-12-12 1,-1-5 584,-7-2 0,-1-3 90,5-7 0,-2-1 719,-7 5 1,-1 0 1349,13-14-899,-17 19-91,6 20-1259,-6 20 540,17 19-1259,12-6-1215,-16-17 0,2-4 2204,4-6 0,-1-3 0,3-3 0,-6 0 0</inkml:trace>
  <inkml:trace contextRef="#ctx0" brushRef="#br0" timeOffset="101777">14582 17501 21385,'0'50'2608,"-1"-2"-2698,1-17-1259,18-3-360,13-17-180,19-2 1349,0-18 990,-11 7 1169,-20-7-180,-10 26-719,-9 14-495,-4-3 0,-1 3-180,1-1 0,-3 1-765,-6 3 1,-2-1-3329,-7 9 4048,-6-14 0,17-19 0,2-9 0</inkml:trace>
  <inkml:trace contextRef="#ctx0" brushRef="#br0" timeOffset="101907">14797 17736 20215,'48'-10'360,"-19"1"0,1 0-1754,1 4 0,-1-1-3509,0-7 1,-1-2 4902,10-7 0,-20 3 0,-10 10 0</inkml:trace>
  <inkml:trace contextRef="#ctx0" brushRef="#br0" timeOffset="102082">15111 17286 23903,'0'28'959,"0"0"1,0 6 0,0 2-1140,0 16 0,0 3-45,0 0 0,0 1-1890,0-14 1,0 0 0,0 0-2802,0 13 1,0-1 4146,0-3 1,0-4 0,0 5 0,0-17 0</inkml:trace>
  <inkml:trace contextRef="#ctx0" brushRef="#br0" timeOffset="102541">17051 17776 20395,'0'28'630,"0"11"-3328,0 2-7133,0-1 9612,0-21 1,0-10 0,0-9 0</inkml:trace>
  <inkml:trace contextRef="#ctx0" brushRef="#br0" timeOffset="102657">17110 17442 16078,'28'-10'-810,"3"10"1,-10 2-1,-3 6 1</inkml:trace>
  <inkml:trace contextRef="#ctx0" brushRef="#br0" timeOffset="102949">17463 17697 19586,'0'48'3868,"0"-6"-3778,0-14 0,0 0 89,0 13-988,0-1 449,0-21-629,8-10 89,3-26 630,18-14 90,-14 7 1,0-2 223,4 0 1,1 2 495,19-15 270,-8 19 89,6 20-629,-7 20 0,1 10-225,-13-6 0,1 0-1394,11 9-4318,10-5 5667,-1-19 0,-17-9 0,-5 0 0</inkml:trace>
  <inkml:trace contextRef="#ctx0" brushRef="#br0" timeOffset="103308">18188 17619 19316,'-31'0'1799,"12"0"-1529,10 17 269,0-21 181,7 28-540,-7-22 180,9 18-90,0-1-270,0-8 180,0 7-180,0-8 269,0 1 1,0 7-540,9-7 540,-7 8-270,7-8 0,-9 7 270,9 1-630,2 3 270,17-3-1349,2-10-1709,18-9 224,-23-11 1,0-4 2923,6 4 0,-3-2 0,5-17 0,-7 12 0</inkml:trace>
  <inkml:trace contextRef="#ctx0" brushRef="#br0" timeOffset="103752">18658 17560 23634,'11'39'2968,"-2"9"-3238,-9 2 540,0-8-360,0-5-360,0-26-1978,0-3 1438,8-34-179,12-15 719,-2 11 0,3-1 450,-1 1 0,2 1-108,1 3 1,2 4 1186,14 0-89,-9 5-541,7 26-269,-6 1-270,17 10 270,2 0-459,-21-14 1,1-1-37,-1 0 0,0-2 416,21-11-101,-2-3 180,-26-9 539,-5 9-629,-17 2 540,0 9 112,0 9-652,-17 2 200,4 9-1190,-15-1-629,17 1-3508,2-9 5037,26-3 0,-12-8 0,12 0 0</inkml:trace>
  <inkml:trace contextRef="#ctx0" brushRef="#br0" timeOffset="104349">19520 17442 18686,'-8'-2'6117,"-12"-4"-5577,-2 23-540,-6 3 179,8 1 1,9 17-899,3-25-630,25 4-720,14-17-180,19-17 900,0-5 1079,-25 7 0,-2-1 1709,7-12 720,-1 17-540,-10 2-629,1 27-901,-1 4 46,-5 1 0,1 2-45,15 16-450,10-2 1,-1-11-181,0-17 720,-9-2 90,-10 8 179,-11 5 271,-9 26-450,-13-23 0,-1 0-135,8 5 0,-3-1-46,-13-8 1,-2-1-449,3 26-91,-8-42-1169,18 12 450,29-51 584,1 15 0,3-2 360,12-11 0,2-3 315,3-3 0,1-1 529,-14 11 0,1-2 0,-2 4 101,2 3 0,-2 3-630,-4-5 0,-5 8 449,-7 18-269,-9 0 0,0 35-90,-9-18-270,8 14 0,0 1 180,-8 1 32,27 6-3091,12-19 450,-2-13 1,3-5 2518,5-10 0,-2-2 0,9 6 0,-8-14 0</inkml:trace>
  <inkml:trace contextRef="#ctx0" brushRef="#br0" timeOffset="104994">21617 17717 21924,'-11'26'4948,"-15"7"-4948,20-5 0,-1 2 90,-6-4 0,-2-2-180,-5 16 90,10-12-360,1-17-899,26-11 89,14-37 315,-3 8 1,3-3 614,-8 4 0,0-3 1,1 1 269,-1-1 0,0 1 0,0 1-113,11-8 0,0 5 1027,-9 8 1,0 8 584,14 16-1170,-23 20 1,-4 8 135,-1 6 0,-2 4-1144,1 14 1,-1 3 738,1-4 0,0-2-585,-1-3 1,1-3-1386,0-7 1,0-4-7952,1-2 8241,15-21 0,-22-11 0,14-7 0</inkml:trace>
  <inkml:trace contextRef="#ctx0" brushRef="#br0" timeOffset="105408">23009 17442 25073,'46'-19'-90,"-21"9"0,2 0-225,7 0 0,2 1 360,-1 3 0,-3 1-45,10-4 90,-14 18 450,-19 19-720,-9 13 315,0-8 0,-1 2-180,-2-4 0,-2-1-1844,-6 20-4857,0-13 6746,2-17 0,9-9 0,0-3 0</inkml:trace>
  <inkml:trace contextRef="#ctx0" brushRef="#br0" timeOffset="105567">23264 18070 24533,'-11'19'3238,"2"1"-4677,9-9-4678,9-3 6117,2-25 0,0 13 0,-3-14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13:41:59.400"/>
    </inkml:context>
    <inkml:brush xml:id="br0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3998 10524 11580,'-9'31'3328,"-1"-21"-2608,-1 23-360,-7-9-135,12 4 0,1 3-135,0-2 0,-1 1-1,1-1 1,2 0 90,11 22-360,12-12 540,28-20-270,-4-10 0,-15-15 0,-2-5 360,4-11-180,-12-17 809,-10-1-629,-18 19-540,-19-5 0,-14 23-1439,-8-5-3868,11 8 5397,11-9 0,17 7 0,2-7 0</inkml:trace>
  <inkml:trace contextRef="#ctx0" brushRef="#br0" timeOffset="183">4312 10544 16707,'30'0'2429,"16"-9"-2429,4-2 0,-20 2 0,1-2-180,8 1 0,-1 1-1978,14-2-226,-23 2 0,-2 1 2384,4 5 0,-12-5 0,-10 8 0</inkml:trace>
  <inkml:trace contextRef="#ctx0" brushRef="#br0" timeOffset="383">4664 10210 15628,'-19'0'4857,"-1"9"-4227,9 28-495,2-4 0,1 4-45,2 11 0,1 4-240,-1-13 0,-1 0 0,0 1-1555,1 15 0,2-1-94,-2-8 0,3-3-7286,12 7 9225,10-24 0,-6-26 0,5 0 0</inkml:trace>
  <inkml:trace contextRef="#ctx0" brushRef="#br0" timeOffset="1033">4959 10073 19946,'10'37'1529,"-4"-9"0,-3 3-1439,-2 8 0,-2 3-60,1-5 0,1 3 0,-2-2-1258,-3 9 1,-1 0 1137,5-9 0,0 1 0,-2-3-270,-7-3 0,1-3-473,6 18-67,10-31 461,14-43 349,17-6 225,-18 3 0,-2-1-225,-4 4 0,0 2 1170,13-7-271,-8 14-179,0 34-1,-10 14-718,8 19 89,-17-20 0,0-1 89,16 12 761,3-13-1480,19-19 225,-10-15 0,1-5 57,1-3 0,-1-3 483,1-7 0,-3-2-167,-2 1 1,-4 0 930,0-14-359,-5 10 0,-17 19-91,0 1-629,0 9 779,0 17-959,-9-4 521,-2 16-71,9-1-450,13-6 540,28-3-225,-10-13 0,1-3 90,1-2 0,-1-2 90,0 1 0,-1 0-585,19 0 810,-9 0 0,-9 0-90,-1 9 180,-18 2-720,6 8 450,-15 1 0,24-9-360,-4-20 135,4 0 0,5-4-1970,6-10 0,4-2-414,-4 10 0,3 2 1,1 0 2428,6-1 0,1 0 0,-3 3 0,0 0 0,-3 2 0,-7 5 0,-1-1 0</inkml:trace>
  <inkml:trace contextRef="#ctx0" brushRef="#br0" timeOffset="1251">7820 10504 22464,'0'40'-2608,"0"-1"-6297,0-9 8905,0-1 0,0-18 0,0-3 0</inkml:trace>
  <inkml:trace contextRef="#ctx0" brushRef="#br0" timeOffset="1366">7879 10250 13379,'0'0'0</inkml:trace>
  <inkml:trace contextRef="#ctx0" brushRef="#br0" timeOffset="1636">8056 10426 21025,'-1'50'3058,"1"-2"-2878,0-9-540,0-8 270,0-12-539,9-10-271,10-18 810,3-10-180,24-12 360,-22 1 540,22 10 0,-25 11-1,8 18-719,-10 11 180,1 10-180,0 9-1529,-1-8-2698,9-11 539,12-12 3778,-11-19 0,1-4 0,4 9 0,1-21 0</inkml:trace>
  <inkml:trace contextRef="#ctx0" brushRef="#br0" timeOffset="1825">8859 10112 18147,'0'-50'6116,"0"20"-5576,0 21 179,-18 46-719,12-8 0,-1 3-568,-11 12 0,-1 1 523,7 0 0,2 0-180,0 3 0,1 0-720,3-12 1,3-1-2042,6 4 0,3-1 2986,5 12 0,0-20 0,-3-12 0</inkml:trace>
  <inkml:trace contextRef="#ctx0" brushRef="#br0" timeOffset="1958">8702 10504 18416,'38'0'-1024,"0"0"1,12-8 0,-2-1 0,-17 7 0,-3 0 0,3-7 0,-1 0 0</inkml:trace>
  <inkml:trace contextRef="#ctx0" brushRef="#br0" timeOffset="2200">9290 10406 23004,'-20'20'539,"1"0"1,-12 10-540,11 7-539,21-15-181,18 6-899,20-17 1259,12-11 192,-1-19 1517,-11-12-201,-20-8-698,-10 0-91,-44 17-2247,9-4-7017,-22 24 8905,20-16 0,17 16 0,2-7 0</inkml:trace>
  <inkml:trace contextRef="#ctx0" brushRef="#br0" timeOffset="8895">10544 10015 13289,'29'-10'30,"-1"0"0,2-1 0,1 2-300,4 4 1,0-1-199,-1-3 0,-1 1 738,17 6 98,-11-7-98,-19 27 365,-11 12-275,-27 20-225,4-20 0,-3-1-405,2-4 0,-2 0 45,-7 4 0,2-1-4533,0 4 4758,3 5 0,10-26 0,9-2 0</inkml:trace>
  <inkml:trace contextRef="#ctx0" brushRef="#br0" timeOffset="9055">10975 10740 17157,'-28'19'720,"6"-17"-3329,3 5 2609,45-16 0,-17 9 0,26 0 0</inkml:trace>
  <inkml:trace contextRef="#ctx0" brushRef="#br0" timeOffset="24983">2979 12229 17157,'6'34'270,"-1"0"0,-1 0 0,1 1-360,3 4 0,1 1 90,1-1 0,2 0-315,2-3 0,2-2-1484,4-4 0,-3-1 1799,-4 19 0,5-27 0,-18-3 0</inkml:trace>
  <inkml:trace contextRef="#ctx0" brushRef="#br0" timeOffset="25392">2665 13464 14639,'-19'11'3777,"-1"-11"-2967,9-11-180,46-17-630,2 4 0,7 0-1030,-1 4 1,5 0 0,1-1 1096,-8 0 1,0-1-1,2-1 1,-1 2-136,2 0 1,1 1-1,-1 0 1,0 0 67,-3 0 0,-1 1 0,-1-1 0,0 1-262,8-5 0,-1 1 1,-2 2-324,7 0 0,-4 1-904,-12 0 1,-3 3-6338,7 6 7826,-19 2 0,-12 9 0,-8 0 0</inkml:trace>
  <inkml:trace contextRef="#ctx0" brushRef="#br0" timeOffset="26033">2744 13895 18057,'28'-20'270,"12"1"-1,10-1-538,0 9 448,-2 3 181,-18 8 0,-2 8 90,-17 12-450,-2 10 180,-9 10-180,0 8-360,-9-16 180,-2-4-450,0-19 271,20-9 269,13 0-90,17-8 360,0 5 719,-17-5-269,-5 16-91,-17 29-629,-17 7 135,3-10 0,-3-1-270,-3-7 1,-1-2-1081,1 3 1,1-6-3463,-9-8 4767,17-15 0,2-11 0,9-4 0</inkml:trace>
  <inkml:trace contextRef="#ctx0" brushRef="#br0" timeOffset="26309">3391 13679 19406,'-9'40'1169,"-2"-1"-1349,0 0 90,2 0 0,18 0 180,11-17-269,10-4-181,10-27 540,-10-19 0,-2-5-91,-21 4 1,-3 1 180,5 4-630,-35-10 450,-7 31-989,-17-5-2789,11-1-6143,19 7 9815,29-7 0,-5 9 0,14 0 1</inkml:trace>
  <inkml:trace contextRef="#ctx0" brushRef="#br0" timeOffset="26566">3802 13503 21565,'0'28'179,"0"1"1,-9 14-180,11-9 0,3-2-449,6 0 179,28 5-270,11-26 585,-20-13 0,-1-5 675,21-14-406,-33-2 1,-3-2 675,3-17-720,-26 3-270,-28 20 0,-7 1-1350,15 16 1,0 2-4947,-10-9 6296,10 1 0,18 5 0,3-5 0</inkml:trace>
  <inkml:trace contextRef="#ctx0" brushRef="#br0" timeOffset="27616">8878 11661 17877,'11'39'719,"7"9"-899,1 2-495,-5-20 1,3-1-2658,2-4 1,1 0 3331,0 5 0,-1-4 0,3-2 0,-5 3 0</inkml:trace>
  <inkml:trace contextRef="#ctx0" brushRef="#br0" timeOffset="27975">8623 12562 13829,'-19'20'4228,"-1"-9"-3149,1-11-359,25-2-181,34-16-359,8 5 0,11-2-1279,-20 1 1,2-3 0,2-1 0,1-1 1134,-2 2 0,1 0 0,1-1 0,0-1 0,1-1-21,-3 0 0,1 0 0,0-2 0,0 1 0,-1-1 0,0 1-123,5-3 0,0-1 0,-1 1 0,0 0 0,-1 1-54,-1 0 0,0 1 0,0 0 0,-2 1 0,-3 0-15,11-7 1,-4 1 0,-3 4-724,9 1 1,-8 4-2969,-5 1 3868,-22 17 0,-17 0 0,0 0 0</inkml:trace>
  <inkml:trace contextRef="#ctx0" brushRef="#br0" timeOffset="28425">8526 13150 16168,'-1'-11'2698,"1"3"-1708,0 8-900,0 8 359,0 21-449,9 12-45,-8-12 0,0 1-495,3-1 1,1 1-2205,-1-1 1,1 0 2743,6 22 0,0-21 0,-3-13 0</inkml:trace>
  <inkml:trace contextRef="#ctx0" brushRef="#br0" timeOffset="29600">8447 13189 15808,'-20'-10'3058,"1"-8"-3508,8 16 720,2-7-90,9 9-180,18 0 180,4 0-270,17 0 360,0 0 180,-9 0-270,-1 9 179,-18 11-269,-3 19 180,-8 11-135,1-13 0,-2 2-531,-3-7 1,0-1 440,-1 8 0,-1-2-225,-14 5 270,18-14 0,30-19-1799,25-27-450,-7 2 1,4-7 2046,-19 2 1,0-4 0,-2 2 0,4-1-1,-3 2 1,-8 0 0,0 0 0</inkml:trace>
  <inkml:trace contextRef="#ctx0" brushRef="#br0" timeOffset="29866">9035 13072 14639,'-28'0'5846,"6"0"-5666,-6 0 90,8 9-450,9 10 270,2 3 90,18 15-360,11-24-90,10 5-90,10-27 450,-1-20 180,-9-12-360,-18 12 0,-4-1 270,0-11-360,-43 4-989,1 17-1305,5 13 1,-1 3 2473,-18 4 0,26 3 0,5 5 0</inkml:trace>
  <inkml:trace contextRef="#ctx0" brushRef="#br0" timeOffset="30041">9564 13170 19946,'-4'30'299,"-1"1"1,0-2 0,0-2-1469,-6 13-3239,2 8 4408,9-7 0,0-11 0,0-12 0</inkml:trace>
  <inkml:trace contextRef="#ctx0" brushRef="#br0" timeOffset="30358">9799 12876 20755,'-8'39'810,"-3"0"-810,-9 0-90,9 9-630,3-15-89,34-5-271,7-19 855,-5-15 0,2-5 315,-3-3 0,-4-3 0,-1-6 0,-4-4 990,1-23-631,-10 20-179,-27 3-90,-12 16-809,-12 1-1530,-6 1-6117,18 0 8276,10 7 0,12-7 0,8 9 0</inkml:trace>
  <inkml:trace contextRef="#ctx0" brushRef="#br0" timeOffset="30658">10172 12680 22734,'-9'30'-90,"7"7"-450,-7-6 540,18-9-90,11-5 90,10-17 270,9-17-450,-8-5 540,-12-17-270,-10 0 0,-9 8 0,-9 11-720,-10 3-359,-3 15-3329,-7-7-5513,10 0 9545,17-1 1,-5-1-1,16 2 1</inkml:trace>
  <inkml:trace contextRef="#ctx0" brushRef="#br0" timeOffset="30900">10544 12366 22734,'0'48'-90,"-9"-6"-90,7 6-360,-6-18-629,25-10 360,14-20 809,-6-11 0,0-7 90,-3-5 0,-3-4 404,2-2 1,-5-3-315,-8 2 0,-5 1 180,-12-10-360,-22 11-990,-19 17-1215,21 5 0,0 3 2205,-22 12 0,21-7 0,13 7 0</inkml:trace>
  <inkml:trace contextRef="#ctx0" brushRef="#br0" timeOffset="88695">13347 9583 13020,'39'0'2698,"9"-8"-2293,-16 6 0,4 1-271,11-3 1,4 0-1245,-10 3 0,2 1 1,1 1 1169,5 1 0,0 1 0,2 0-60,-9 0 0,2-1 0,0 1 0,0 0 22,-2 2 1,0 0-1,0 0 1,2 0-392,3 0 1,2 0 0,0 0 0,0 0 345,-1-2 1,1-1 0,0 1-1,1-1 45,2 3 1,2 0 0,0-1-1,1 0-22,-7-3 0,0 0 0,1-1 0,1-1 0,-1 2-171,2 1 1,0 0 0,0 0 0,1 0 0,0-1 170,-5-2 0,-1 0 0,2 0 0,-1-1 0,1 0 0,-1 0-30,2 0 0,0 1 0,0-1 0,1 0 0,-1 0 0,-1 0-149,1-1 1,-1 0-1,0-1 1,0 1 0,-1-1-1,1 2 161,7-1 0,1 1 0,-1 0 0,-1 0 0,0 0-29,-2-2 0,-1 0 0,0 0 0,-1 1 0,-1 0 92,5 2 0,-2 1 0,-1 0 0,1-1 26,-3-1 1,1 0 0,-2-1 0,-2 1 78,6 2 0,-3 0 0,-2 0 265,-3 0 1,-2 0-1,-2 0-235,11 0 0,-4 0 750,-10 0 0,-4 0-930,15 0 2278,-20 0-2278,-17 0 126,-2 9-8761,-10-7 8927,1 16 0,0-16 0,0 6 0</inkml:trace>
  <inkml:trace contextRef="#ctx0" brushRef="#br0" timeOffset="89462">16385 10348 15988,'10'28'2339,"-10"11"-1890,-10-6-224,3-2 0,3 1-736,4 12 646,11-15 0,6 0-46,6-3 1,4-4-135,11-5 0,3-3-627,3 1 0,1-2 42,4-6 1,0-3-226,1 1 1,-2-1-205,-7-4 1,-1 0 158,-5 0 1,-3 0-1,7 0 810,-19-9 437,-12-2 642,-16-9 1632,-12 1-822,-11-1-254,1 1-1275,2-10 719,17 16-899,20-4 450,21 17-180,20 9-135,-20-5 0,-1 2 359,-3 7 1,-2 3 45,15 14 89,-19 9-539,-11 9-523,-8-19 1,-3 1 252,-4 1 0,-5-1-1182,-3-4 1,-3-2-7724,-15 13 8995,-14-26 0,33-2 0,-4-9 0</inkml:trace>
  <inkml:trace contextRef="#ctx0" brushRef="#br0" timeOffset="90806">18070 10740 16618,'-9'50'1798,"5"-21"1,-3-2-1619,-12 6-180,-1 4 0,9-26 270,3-2-630,8-9 1,17-9 179,14-19 90,-11 8 0,1-2 45,8-7 0,-1-1-90,-7 4 0,-1 2 855,19-6 179,-10 12-269,-19 36-1,-1 12-269,-9 20 0,0 1-180,0-12-450,0-11 180,0-17-719,9-20 179,19-21 540,-8 6 0,2-2-90,6-5 0,2 3 315,-4 10 0,-1 3 585,14-11 179,-11 43-179,-17 14-810,-3 19 9,-7-21 0,-2 1-99,1 20-1439,18-11-2429,4-19-5783,26-20 9512,-22-13 1,-2-3-1,9 1 1,-7-11 0</inkml:trace>
  <inkml:trace contextRef="#ctx0" brushRef="#br0" timeOffset="91565">18933 10740 19856,'10'-3'2608,"-18"-3"-2068,-6 15-720,-23-9 270,16 0-270,-8 8 90,10 3 270,8 9-1169,20-9 269,21-3 450,-2-10 0,3-4 180,4-3 0,0-2-122,0 1 1,0-2 256,-5-2 0,-2 0 1034,11 3 91,-10 11-541,-18 20 91,-3 10-810,-8 9 180,0-8 243,0-11-1682,0-12-270,26-25-1259,7-14 1798,0 3 1,2-2 764,-5 3 0,1 1 765,-1 5 0,-2 3 2338,12 1-629,-21 25-540,-10 21-809,-9 12-945,0-12 0,0 1 405,0 20-720,9-20-1079,19-12 89,13-36 765,-11 5 1,-1-4 764,-3-3 0,-2-1 135,2-4 0,-4 2 1034,0 1 180,-5 4-539,-17 27-450,0 19-271,0 5-224,2-4 1,5-1-316,21 4-270,-5-11 0,4-5 315,7-9 1,2-3 269,-1 5 0,0 0-45,-4-6 0,-3 5 720,2 29 269,-13 13-539,-17-8 0,-8 3-818,-8 0 0,-6 1 428,5-10 0,-4 0 0,-2-1 120,-5-1 0,-2-1 0,-1-2-90,4-3 0,0-1 0,0-1-315,-7 10 0,1-5 46,-6-9-451,28-33 765,23-15 0,13-7-45,-1 4 0,3-1 0,3 0-561,1 3 0,3-1 1,2 1-1,1 0 313,1-1 1,1 0 0,2 1 0,0 1-473,0 2 0,1 1 1,1 2-1,-2 0-2557,10-4 0,-2 3 0,-1 1 2809,-6 6 1,-2 3 0,-4 0 0,-4 1 0,-3 3 0,5-1 0</inkml:trace>
  <inkml:trace contextRef="#ctx0" brushRef="#br0" timeOffset="92129">21382 10838 19946,'11'48'3598,"-2"2"-3419,-8-18 1,-2 3-779,1 4 1,0 1 688,-4-4 0,-1-1-7,1 1 1,-3-4 96,-12-2-313,8-4-497,-7-41 1,16-15 134,5-10 0,3-7 339,2 11 1,2-1-1,2-1 126,3-5 0,2 0 0,2 0-285,2 2 1,1 2-1,2 2 345,-1 4 0,0 3 0,1 3-30,6-1 0,1 6 225,-2 4 0,-2 10 315,4 34-180,-3 7-91,-21-5 1,-3 3-90,5 19 90,-9-2 0,0-9-810,-18-17-1259,5-5-2435,-15-34 4234,17-14 0,2 7 0,9-2 0</inkml:trace>
  <inkml:trace contextRef="#ctx0" brushRef="#br0" timeOffset="92529">22107 10661 20845,'0'29'4498,"0"1"-4409,0 1-448,0-3-631,0-17-1169,9-3 181,20-16 269,-5-5 0,2-3 764,4 1 1,1-2 387,3-7 0,-1 0 1771,-7 8 0,-2 1 1395,15-4-181,-19 10-988,-11 9-361,-9 17-449,0 14-900,-9-7 1114,7 19-934,2-38-540,28 12 91,14-17-361,8-17 1170,-2 4-270,-18-24 180,-10 15 180,-12 2-540,-25 3 270,-14 15-540,-2-7-2518,-4 0-5488,27 7 8456,27-7 0,-10 9 0,19 0 0</inkml:trace>
  <inkml:trace contextRef="#ctx0" brushRef="#br0" timeOffset="93205">22990 10465 24443,'-9'33'450,"6"2"-360,-5-16-90,-1 3 180,7 6-450,-7 1 450,9-7-90,18 6-450,3-9 0,27-8 0,-19-5 0,1-3 45,5-6 1,0-3-136,5-2 0,-2-3-406,-2-7 1,-2-3 630,1 1 0,-2-2-12,-7-1 0,-2-2 237,15-14 449,-20 9-89,-10 1 450,-9 18-541,0 3 694,0 8 1106,0 0-1385,0 8-864,0 3 450,0 0-270,0 7 90,0-8-1,0 19-358,0-7 449,0 6-180,9 0-360,2-15-270,17 13-809,11-23-1170,11 5-494,-17-10 0,2-4 3103,1-4 0,-2 0 0,9-3 0,-8-5 0</inkml:trace>
  <inkml:trace contextRef="#ctx0" brushRef="#br0" timeOffset="93504">24087 10446 21475,'-9'11'3508,"-2"-3"-2969,-17 1-359,6 11 0,-6 10-450,8 0 1,1-10-721,8-2-629,20-16-90,12 6 810,10-8 1078,-3 9 451,-17-7 270,-2 16-1,-9 1-539,-9 12-180,-11 8-720,-2-9-3058,-6-19 3598,17-4 0,3-16 0,8 9 0</inkml:trace>
  <inkml:trace contextRef="#ctx0" brushRef="#br0" timeOffset="93789">24303 10465 23184,'-9'33'1889,"7"2"-2159,-7-24 90,9 8-360,17-8 1,14-2 359,19-9 0,-9 9 450,-4 1 449,-26 19-179,-2 10 0,-27 2-450,-3 7-90,-19-9-450,10 1-3508,2-19 3958,8-12 0,9-11 0,2-7 0</inkml:trace>
  <inkml:trace contextRef="#ctx0" brushRef="#br0" timeOffset="105274">18834 12366 15448,'-19'48'1484,"9"-19"0,0 1-1124,0 4 0,1 2-270,-1 3 0,0 0 135,0 1 0,0-2-90,1-2 0,-1-2-135,1-2 0,-2-5 269,-8-5-448,8-7-1,2-41-270,27-22 270,-4 10 0,2-5-411,-1 6 1,2-4-1,1 2 531,1 1 0,2 2 0,-2-1 60,-2 0 0,-1 0 0,1 4 124,7 0 1,0 5 145,6-9 359,-1 46-269,-18 21 270,-3 20-271,-7-17 1,-2 2-405,2 0 0,-2 0 270,-6-4 0,-3-2-225,1 2 0,-4-5-719,-26-4-157,-1-5-5331,10-25 6267,2-29 0,17 19 0,2-17 1</inkml:trace>
  <inkml:trace contextRef="#ctx0" brushRef="#br0" timeOffset="105575">19266 12327 22194,'-9'28'450,"-11"3"-450,-2-1-90,-6-1-180,17-18-1079,3-3 0,34-8 179,-2-17 1035,3 7 1,3-2 224,-9-7 0,-1-1 719,19-2 720,-11 5-809,-8 34-540,-9 5-90,6 26-900,-6-7-1888,9-2-6927,8-19 9625,-6-11 0,-3-9 0,-10 0 0</inkml:trace>
  <inkml:trace contextRef="#ctx0" brushRef="#br0" timeOffset="105725">19638 12347 21924,'48'0'1080,"2"0"-1800,-16-3 1,0-3-1260,-4-3 0,1-2-1664,3 1 0,-1-1 3643,8-18 0,-12 18 0,-21 3 0</inkml:trace>
  <inkml:trace contextRef="#ctx0" brushRef="#br0" timeOffset="105892">19951 12092 19046,'-19'-11'4947,"-1"20"-4587,9 30-180,2-6 0,1 4-180,3 7 0,-1 1-360,-4-4 0,1-2-1034,3 1 0,1-3-5352,-4 4 6746,18-13 0,-7-19 0,7-9 0</inkml:trace>
  <inkml:trace contextRef="#ctx0" brushRef="#br0" timeOffset="106225">20187 12053 23004,'5'34'779,"1"-1"1,-1 2 0,-2 0-646,-2 4 1,-2 0-545,1-3 1,0-2 4,0-4 0,0-1-437,0 10-1676,18-19 570,-5-38 239,24-14 1529,-21-1 0,-2-2 225,6 8 0,0 2 629,-5-1 1,0 4 1484,13 2 101,-8 20-1180,-9 29-361,-2 12-764,-9-12 0,0 1 135,8 20-630,3-11-1888,18-19-990,1-20-3148,9-20 6566,0-19 0,-17 15 0,-4-2 0</inkml:trace>
  <inkml:trace contextRef="#ctx0" brushRef="#br0" timeOffset="106966">20716 12268 18686,'0'31'2969,"0"-3"-2879,9-17 0,10-2-450,12-9-630,8 0 541,0-9 269,0-11 0,-8-1 809,6 1 271,-24 11-1,13 9-449,-15 18-630,9 4 450,-1 17-540,9-9-629,3-10-181,8-11 181,0-9 1169,9-18-450,-6 5 270,-3-15 270,-11 8-181,-8 1 361,-9 8-90,-3-7 0,-8 16 629,0 2-719,-17 2 0,4 24-360,-16-13-180,10 16-540,8-18-2068,28-3 2428,25-16-1169,-4-6 0,2-1 719,1 4 1,-1-2 943,4-10 1,-1 1 1079,-11 14 1,-3 3 1753,10-13-629,-21 27-1709,-19 10-360,1 12-270,9-1-180,2-1-720,17-18-989,12-11 1619,10-11-720,-21-3 1,1-1 1079,20-6 1170,-2 1 629,-27 20-360,-3 28-990,-20 0 1,-5 3-135,2 8 0,-1 3-46,-7 6 1,-2 2-1075,-1-1 1,1 0 894,0 0 0,0 0-90,-3-4 0,-1-1-523,0-4 0,-2-2 388,2-6 0,-3-5-315,-2-5 1,0-5-271,-15 3-989,8-46-1979,12-18 1799,11 2 0,7-3 1799,13 4 0,2 2 0,-7-14 0,19 19 0</inkml:trace>
  <inkml:trace contextRef="#ctx0" brushRef="#br0" timeOffset="108975">18070 12778 12750,'-39'39'3778,"8"-8"-3149,3-12-179,17-1 539,2-16 1,9 7-810,0-9 90,0-27-360,18-14 180,-8 0 0,2-5-593,0 11 0,2-2 0,-1 0 443,0-5 0,0-1 0,0 0 120,1-3 0,-1 0 0,-1 0-30,-1 3 0,0 0 0,-2 1 30,-2 2 0,0 0 0,-2 2 40,1-3 0,-3 2-10,-2 3 0,-2 6 0,1 9 90,0 21-180,-9 39 134,1-6 1,-3 3-180,-7 8 0,-4 2-274,4-14 0,-3 1 0,2 0 364,-7 13 0,-1-3-45,-2-7 0,2-2 662,11-8 0,1-4-1292,-13-3 806,8-28-86,10-30-180,12 6 0,4-3 135,3-9 0,4 0-90,9 4 0,4 2 180,-1 2 0,0 6 404,17 1-629,3 12 360,-14 18 1036,-1 18-1395,7-5-721,-15 24-3867,15-24 4677,-6 4 0,-10-17 0,-3 0 0</inkml:trace>
  <inkml:trace contextRef="#ctx0" brushRef="#br0" timeOffset="163429">19285 13640 16977,'-9'48'2159,"-10"-6"-2024,8-14 0,0 0 45,-3-3 0,0 0-270,3 5 0,2-1 270,-10 12-90,16-4-180,32-17 225,-1-13 0,5-3-1029,14 1 1,4-1 983,3-4 0,1 0-90,0 0 0,-1 0-135,-4-5 0,-2 1-262,-8 3 1,-2 0-908,-7-4 0,-3 1-5172,11 4 6476,-19 0 0,-12 0 0,-8 0 0</inkml:trace>
  <inkml:trace contextRef="#ctx0" brushRef="#br0" timeOffset="163646">19795 13856 18686,'30'0'3059,"16"0"-2790,-4 0 181,-1 0-90,-4 17-450,-26 14 360,-3 19-180,-8 0-675,-3-21 0,-2-1-2923,-6 4 3508,-18 5 0,16-26 0,-4-2 0</inkml:trace>
  <inkml:trace contextRef="#ctx0" brushRef="#br0" timeOffset="164879">21147 13660 14639,'-9'30'4137,"-10"-1"-3777,-3-10-270,-15 1 180,6 8-90,1 3-540,2-1 450,8-10-270,9-3 360,20 3-180,13 2-45,1-8 0,2 0 135,16 5-45,-16-5 0,-2 1 225,7 7 899,-1 15-719,-18-7 89,-3 9-359,-8 9-180,-17-7-449,-5 7-2430,-17-26-2877,8-4 5756,-6-18 0,24 0 0,-4 0 0</inkml:trace>
  <inkml:trace contextRef="#ctx0" brushRef="#br0" timeOffset="167183">20638 13758 17697,'0'-11'4138,"0"-6"-3509,0 14 181,0-5-540,0-1-180,-1 15 179,-16-12-538,-5 23 448,-17 12-179,19-10 0,1 3 0,-2 10 0,3 3 45,2 0 0,1 0-180,0 0 1,2 0 40,1-5 1,4-1 48,9 0 0,5-2-585,7 6 90,26 4-449,0-17-90,1-9-271,-1-3-1168,-9-8-91,-10-8 1170,-3-3 1536,-15-18 1162,7 8 1170,-9-8-1,0 27-808,-9-13-991,-2 13 181,1-9-810,10 2 270,28 9-180,13-9-90,-11 4 0,-1-1 539,21-4 361,-10 1 179,-21 18-269,-10 19-855,-7 0 0,-4 3-205,-6 0 0,-2 1-335,5 7 1,-3-2-4093,-20 4 4677,17-12 0,2-21 0,9-8 0</inkml:trace>
  <inkml:trace contextRef="#ctx0" brushRef="#br0" timeOffset="168593">21421 13699 20935,'20'28'1799,"0"3"-1439,-1 17-270,1-7-90,-9 7 0,6-9-990,-15-8-1618,7-3-4678,-9-17 7286,0-2 0,0-9 0,0 0 0</inkml:trace>
  <inkml:trace contextRef="#ctx0" brushRef="#br0" timeOffset="168792">21500 13758 20036,'-11'-31'2428,"11"3"-2248,28 8-450,23 1-45,-21 9 1,1 0-811,-2 0 1,0 1-4273,19-2 5397,-17 2 0,-12 9 0,-10 0 0</inkml:trace>
  <inkml:trace contextRef="#ctx0" brushRef="#br0" timeOffset="168941">21598 13856 16887,'-2'11'2339,"21"-3"-3328,23-16-1035,-13 3 0,1-1 2024,20-14 0,-20 9 0,-12 3 0</inkml:trace>
  <inkml:trace contextRef="#ctx0" brushRef="#br0" timeOffset="169100">21598 14091 18686,'-20'22'3328,"18"-5"-3418,13-17-1439,37 0-1369,-18-3 1,1-2 2897,9-9 0,-1-1 0,4 0 0,-8-11 0</inkml:trace>
  <inkml:trace contextRef="#ctx0" brushRef="#br0" timeOffset="169492">22205 13660 19856,'-19'19'5307,"-1"18"-4588,1 5-584,8-14 0,2 3 0,3 11 0,1 1-225,-4-11 0,1 1-238,7 19 1,-1-2 372,-6-22 0,-1-1-79,9 7 0,-2-3-416,-16-9-89,16-5 89,2-34 90,20-22 0,-6 2 0,3-5 285,6-7 1,2-2 14,-9 15 0,0-1 0,2 1-119,0 2 0,2 2 1,0 0 312,9-10 1,1 6 45,-5 12 0,0 6 630,14 1-181,-10 54-89,-18 15-360,-6-9 0,-2 1-360,-2-3 0,-2-1 270,1 0 0,0-2-445,0-7 1,0-3-1985,0 20-2712,0-17 5051,0-3 0,0-17 0,0-3 0</inkml:trace>
  <inkml:trace contextRef="#ctx0" brushRef="#br0" timeOffset="169641">22245 13993 22644,'-11'2'1439,"28"5"-5217,25-16 3778,-8 4 0,1 1 0,9 2 0,-9-7 0</inkml:trace>
  <inkml:trace contextRef="#ctx0" brushRef="#br0" timeOffset="207012">823 8368 14189,'20'-39'315,"-3"15"0,3 0-315,4-5 0,2-1-270,8-1 0,2 1-585,3 0 1,0 2-1498,-3 2 0,-2 4 2352,-8 6 0,-2 1 0,4-4 0,-19 10 0</inkml:trace>
  <inkml:trace contextRef="#ctx0" brushRef="#br0" timeOffset="207246">999 7721 12930,'-30'18'2248,"2"4"-1978,20 7 0,5 7-1189,2-1 0,2 2 1008,2 11 1,5 2-135,5-5 1,2-1-541,0 1 0,1-3-1349,3-6 0,1-2 1996,0 1 0,-1-3 0,3 1 0,-5-7 0</inkml:trace>
  <inkml:trace contextRef="#ctx0" brushRef="#br0" timeOffset="207445">1352 8055 15178,'15'-24'-60,"-1"0"0,4-1 0,3 0-750,8-9 1,1 0-1080,0-1 1,1 0 1716,0 0 1,-3 1 0,2-8 0,-13 16 0</inkml:trace>
  <inkml:trace contextRef="#ctx0" brushRef="#br0" timeOffset="207662">1470 7447 14369,'-11'28'450,"2"12"-1260,18 1-1079,0-13 0,2 1 1889,10 21 0,-1-18 0,-11-6 0</inkml:trace>
  <inkml:trace contextRef="#ctx0" brushRef="#br0" timeOffset="208320">1490 7702 8792,'19'30'3688,"1"7"-3058,-1 3-181,1 1-314,-10-13 0,0 1-225,0 12 90,8-2-1259,-7-2-4588,0-24 5847,-3 5 0,-8-18 0,0 0 0</inkml:trace>
  <inkml:trace contextRef="#ctx0" brushRef="#br0" timeOffset="208637">1764 7878 12390,'11'-39'-180,"6"-9"90,-6-2-90,0 0 360,-2 2 180,-9 26 0,0 14 359,-9 27-269,-11 20 90,-1 11-450,10-20 0,2-1-180,-8 21 90,14-11-900,-5-19-1978,25-11 2878,5-9 0,0 0 0,-5 0 0</inkml:trace>
  <inkml:trace contextRef="#ctx0" brushRef="#br0" timeOffset="208837">1940 7721 13110,'0'48'2428,"-8"-15"-2518,5 13 270,-5-33-540,16 13-449,3-24 179,9 7 180,0-9 91,-10 9-1440,-1-7-2879,-9 15 4678,0 3 0,0-7 0,0 4 0</inkml:trace>
  <inkml:trace contextRef="#ctx0" brushRef="#br0" timeOffset="208997">2038 7663 15178,'20'-20'-270,"0"-8"-2878,8-3 3148,-13 7 0,0 0 0,7 0 0,-4-2 0</inkml:trace>
  <inkml:trace contextRef="#ctx0" brushRef="#br0" timeOffset="209181">2038 7290 14279,'0'50'1889,"4"-17"0,1 0-1799,-1-3 0,3 1-45,10 3 0,3 1-1931,-5 4 1,3-1-2253,6-12 1,0 0 4222,-8 4 0,-2-4 1,6-4-1,-12-4 1</inkml:trace>
  <inkml:trace contextRef="#ctx0" brushRef="#br0" timeOffset="209687">1274 8368 11850,'11'-11'1709,"-2"-6"-1799,-1 15 0,3-24-4407,18 4 4497,10-17 0,-15 17 0,2 4 0</inkml:trace>
  <inkml:trace contextRef="#ctx0" brushRef="#br0" timeOffset="234455">2313 6859 16707,'28'-9'180,"-6"7"-90,15-15-90,-24 15 270,13-7 180,-24 18 269,7 19 1,-9 13-630,0-7 0,0 0-180,-9 18 90,-2-4-180,0-20-1889,3-8-7555,25-9 9624,5-3 0,0-8 0,-5 0 0</inkml:trace>
  <inkml:trace contextRef="#ctx0" brushRef="#br0" timeOffset="234614">2548 7427 19676,'0'11'1439,"0"-2"-3778,17-9-7492,-4-17 9230,16 4 1,-18-7 0,-3 11-1</inkml:trace>
  <inkml:trace contextRef="#ctx0" brushRef="#br0" timeOffset="292588">23734 13405 23094,'-20'45'269,"1"-1"1,1-12 0,-2 0 0,1 0-450,-7 13 0,0-1-814,0 6 1,2-2 453,3-11 1,5-2-541,7 0 1,7-4-3433,20-1 4512,14-2 0,1-17 0,-7-2 0</inkml:trace>
  <inkml:trace contextRef="#ctx0" brushRef="#br0" timeOffset="293087">23969 13915 20935,'-11'26'2429,"3"6"-2250,7 4 1,2 5-135,-1-2 0,0 2 90,-4 8 0,-1 0 0,0 1 0,-1-2-829,-4-11 1,0-2 783,5 4 0,0-4-450,-13-2 89,16-5-269,-7-28-719,18-37 944,-4 9 0,1-5 45,4 0 0,4-4 0,-1 0-243,0-2 0,0-1 1,2 0 542,4-1 0,1 1 0,0 1-150,-1 2 0,1 0 0,0 4 129,10-4 1,-1 4 574,-8 12 1,-1 3 507,17 1-12,-17 34-720,-9 14 269,-3 19-449,-10-16 0,-5-1-270,-1-6 0,-3-1 90,-3-1 0,-3-3 397,-13-2-2286,-7-11-4697,15-18 6586,-6-28 0,17 20 0,2-18 0</inkml:trace>
  <inkml:trace contextRef="#ctx0" brushRef="#br0" timeOffset="293487">24499 13836 20575,'8'31'2789,"-6"-3"-2070,7 0-179,0-6-630,-7 6 180,7-8-450,-1-9-269,3-2-1,26-27-629,-4-12 764,-5 6 0,1-2-180,-4 0 1,0 2 629,4-2 0,1 4 225,-1 5 0,0 3 449,13-5 811,4 10-271,-34 26-360,15 5 1,-25 17-900,6-8 180,-8-3-450,0 0-1169,0-15-1259,0 5-4948,9-18 7736,2 0 0,0 0 0,-2 0 0</inkml:trace>
  <inkml:trace contextRef="#ctx0" brushRef="#br0" timeOffset="293655">25126 13679 16438,'0'-30'5846,"0"10"-5306,0 20-720,-9-6-1079,7 12-6207,-7-6 7466,9 11 0,0 0 0,0-2 0</inkml:trace>
  <inkml:trace contextRef="#ctx0" brushRef="#br0" timeOffset="294104">25420 13797 19586,'-20'31'3868,"0"-12"-4048,1-1 270,8-8-360,2 10-360,18 0 1,2-9-541,17-3 990,3-8 0,-1-8 180,-10-12 360,-12-11-630,-8 1 810,0-7-270,0 15-450,0-6 180,0 17-360,9-6 180,11 14 180,10-5 0,18 8 720,-6 8 539,6 12 180,-27 10-179,-3 18-991,-18-6 1,0 6-270,0-27-270,8-3-629,12-27-720,19-10 584,-11 0 1,3-2-1845,7-4 1,3 0 2760,4 4 0,-1 1 0,-16 4 0,-2 4 0,18 3 0</inkml:trace>
  <inkml:trace contextRef="#ctx0" brushRef="#br0" timeOffset="294487">26890 13366 23813,'0'28'899,"0"1"1,0 4 0,-1 3-765,-2 8 0,-2 1-180,-1-4 0,1-1-135,-1 3 0,1-1-720,0-11 1,1-1-1979,4 20-6953,18-13 9680,4-26 0,-1-2 0,-3-9 1</inkml:trace>
  <inkml:trace contextRef="#ctx0" brushRef="#br0" timeOffset="294671">27125 13660 20485,'-20'0'4318,"-8"0"-4048,6 9-360,-6 10 90,8 3-1170,9 15-898,29-15-2970,23-3 5038,-6-13 0,0-3 0,9-3 0,-10 0 0</inkml:trace>
  <inkml:trace contextRef="#ctx0" brushRef="#br0" timeOffset="295504">27517 13621 21565,'0'37'4317,"0"4"-4047,-9 9-270,7-2 270,-7-17-900,9-3-629,0-17-630,18-3-1259,3-25-990,19-13 1529,-17 10 1,2-2 3148,-1-3 0,2 2 5306,24 1-2428,-20 5-1079,-12 17-900,-19 17-539,-7 14-631,-3-7-538,0 11 269,2-33-990,27 7-989,12-9 810,20-18 404,-20 13 1,-1-3 764,-3-10 0,-2-1 809,15-3 451,-19 3 179,-11 10-1079,-9 9 179,0 17-449,0-3-90,0 5-180,17-10-809,5-9 539,8 0-179,-1 0-181,-10-9 450,-8-2 0,-2-8 450,-9-1 0,0 0-449,-9-8-1,7 6-1889,-7-6-1889,18 17-269,11 2 4317,10 9 6476,9 0-2698,-8 9-899,-3 11-900,-8 19-1440,-9 11-134,-6-21 0,-2 1-225,-3 20-90,0-11-360,9-19-989,2-12 180,17-16-181,3-12 361,8-19 1034,-19 15 0,-1-2 45,-3 0 0,-1 2 1619,13-15-90,-17 19-990,-3 20-179,-8 11-540,0 17 180,9-6-629,2 6-1440,17-17-270,3-2-2968,8-35 5217,-8 2 0,-12-7 0,-10 14 0</inkml:trace>
  <inkml:trace contextRef="#ctx0" brushRef="#br0" timeOffset="295829">28947 13209 22374,'0'38'1439,"0"0"0,-3 2 1,-2 1-1440,0 8 0,-1 0 90,-4-4 0,0-1-90,4 1 0,1-3-720,-1-10 0,4-3 225,7 2 1,7-5-1125,19-4 719,-3-12 1,3-3 269,-1-5 1,0-4 82,1-5 1,-3-3 996,20-12 630,-17-9-1,-12 3 450,-10 17-1259,-9 2 270,0 18-540,-9 2-77,7 9-1093,-7-1-899,35 1-5756,16-9 7825,-3-6 0,0-2 0,7-3 0,-2 0 0</inkml:trace>
  <inkml:trace contextRef="#ctx0" brushRef="#br0" timeOffset="295997">29555 13719 18057,'-31'0'5936,"3"0"-5306,8 8-900,1 3 540,17 9-1259,13-9-721,19 6-898,9-15-3329,1 7 5937,-1-26 0,-17 12 0,-5-12 0</inkml:trace>
  <inkml:trace contextRef="#ctx0" brushRef="#br0" timeOffset="296180">29888 13111 21655,'0'28'1379,"0"1"0,0 4 0,0 3-1199,0 16 0,0 3-1142,0-15 0,1 0 0,-2 0 392,-1-3 0,-2 1 1,1-2-1050,2 14 0,0-4-2944,0-15 0,2-3 4563,19 11 0,-7-20 0,4-10 0</inkml:trace>
  <inkml:trace contextRef="#ctx0" brushRef="#br0" timeOffset="296521">30163 13699 22464,'-20'11'-180,"9"6"-1529,11-6-1259,20 0 359,19 7 2879,2-8 1169,-1 10 990,-21 8-540,-10 12-1215,-16-8 1,-4 3-45,2-4 0,-4 1-586,-9 11 1,-4-1 270,6-7 0,-1 0-135,-3 0 0,0-1-135,5-3 0,-1-3 315,-19 11-1170,8-19 360,12-11-989,28-35-1169,21-7-181,2-3 1,4-4-806,-1 0 0,2-1 3594,-5 11 0,2-1 0,-4 3 0,-6 0 0,-3 4 0,1 6 0,0 1 0</inkml:trace>
  <inkml:trace contextRef="#ctx0" brushRef="#br0" timeOffset="296662">30496 13817 14998,'11'-31'8276,"-3"12"-6567,-8 10-1349,0 35 269,-8-11-629,5 31 0,-5-24-629,8 6-2520,17-8-1618,14-9 4767,-2-6 0,1-2 0,5-3 0,-1 0 0</inkml:trace>
  <inkml:trace contextRef="#ctx0" brushRef="#br0" timeOffset="296980">30966 13072 19406,'20'37'5307,"-1"13"-5082,-4-12 0,-1 2-360,-3 4 0,-1 2 270,5 7 0,-1 0-1301,-8-3 1,-1 1 1075,0 2 0,-2 0-630,-2-8 0,-2 0-1342,3-1 1,-4-1 2061,-6-11 0,-1-3 0,4 10 0,-12-22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CC23-BCD1-544F-A2DC-BEA0947E0277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A77B-764E-734A-B624-5DE1F0EE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Differentially expressed genes</a:t>
            </a:r>
          </a:p>
          <a:p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5F47-A9D7-17ED-CB21-1C545172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8ADB3-07A2-C85D-AB3A-AE18E54FD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FA819-B670-90BF-7720-0E9B592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B556-40C6-FACA-A40C-7922D9026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A7A-4454-2272-2435-A8A4101A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347F-F407-BB11-21CB-3E2A79AC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7EF5-5020-2F82-6CCF-75151757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7040-C7DC-6F12-3A52-0244372C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7CB7-7456-D052-11E3-22FC264F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F35-4FDB-1E0F-98F1-E321449B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C5BD-08C4-23D8-1B81-3592F0A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0DCA-596E-8800-900F-7B72DE22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4164-B86A-70E6-FFA5-090BF9FA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5A62-274A-32EE-068E-71127910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1C4F9-4823-0828-BD57-BBCD3CB05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294D2-7624-A1A4-7985-881503FB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60DC-A9F3-034B-08F0-6939470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9D58-440F-BA91-E111-BFC133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0948-9F03-EE7E-57FE-4FC91D1A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5BB-CEFE-CE0B-EABC-C9DAED7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7CE6-B8FD-A653-90B2-700C0F4A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3F3-08A0-03B8-FCC2-64975088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2470-D3A7-D3BB-95EF-8EE149CE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54F9-FF5D-F6E8-374D-56B11C5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1A22-E67F-4963-DD48-A65B9E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3327-B61E-5662-170B-4237C34A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7B0E-C9ED-AC2F-90ED-A893100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A850-5E57-8D7D-EB49-6CA2A3D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891-C45A-756B-EC13-E75EFB2C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54B-94F9-CE22-341E-0254F62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0D2B-D4F0-1537-6D62-D9914D655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FADA-C534-9130-8A7A-130716AF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9DD2-16BF-0458-070B-C83BC5FC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2057-E7E7-6756-1C9C-D4FA4A5D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8982C-F5DE-CBD1-A1AC-9DC5465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FA00-3F50-F134-DBCE-AC32E54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97BA-4A33-0115-9923-A33F5A76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3E4F-65F1-A284-6CDC-E4E54DE6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3579-29A6-470C-6619-D90BB7FE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7B3E8-6F51-6723-F95A-F27AE34B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06D00-9357-F840-E6BE-81722A7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4F72-E4A6-A0D9-B5C7-46EB9281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9FC7-E21E-47A1-18EC-7744708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113D-AA51-39A3-5CCA-9B8993C7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580C-4744-827A-D85F-8A68F633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DF48-D1E5-07B7-75B5-F555F09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374-D9A9-BB96-36BC-829C806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EE773-E93E-7EE6-F791-0E7375BF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9802-2795-179B-65FE-6D758F6C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9F1B5-6685-4882-1CBE-4D3A86B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CF0-0BFF-D879-44D4-F7B979B3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7AC6-930D-0AAE-5534-C1520BE8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67F9-D084-F7D2-E573-D21FA1B2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03F2-0F8F-0885-B8A0-C960464C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EFC4-1169-504D-FCFF-63DFC6AA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6C4F-920C-DB1D-1B74-528575A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F722-9FDF-1DB3-D44E-1C0B035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F72-B6B7-A682-EBFD-2579AE80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43CA-23A6-6F4C-FB38-2AC9F342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654E-4887-CE71-2053-469ADA6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6C66-500A-EA0F-90E4-BDD0519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4AE0-7725-67CE-753E-772805C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E0E58-888D-13B8-969B-5DEBE658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66-2D8F-DCA6-6ACD-1B5B1287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B289-0F76-0913-2F1A-14EF84CB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A1F3-61BA-563E-9050-838916B4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BFA0-AE69-9E6A-13EB-4A6F03F3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8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Differential Expression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5333D2-86FA-9E2F-6B92-839C699E41CC}"/>
                  </a:ext>
                </a:extLst>
              </p14:cNvPr>
              <p14:cNvContentPartPr/>
              <p14:nvPr/>
            </p14:nvContentPartPr>
            <p14:xfrm>
              <a:off x="5030640" y="6067440"/>
              <a:ext cx="1968840" cy="38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5333D2-86FA-9E2F-6B92-839C699E4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4440" y="6051240"/>
                <a:ext cx="200124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 assumptions and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74E8-27CA-334D-9203-7110DCA5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data are quantitative and plausibly Gaussian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two samples come from distributions that may differ in their mean value, but not in the 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0CC94-0E3B-73D9-AF74-434CD87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92" y="3609974"/>
            <a:ext cx="8874815" cy="28829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BC39C4-6CB7-F1F4-B79B-40AAC63E5BBE}"/>
                  </a:ext>
                </a:extLst>
              </p14:cNvPr>
              <p14:cNvContentPartPr/>
              <p14:nvPr/>
            </p14:nvContentPartPr>
            <p14:xfrm>
              <a:off x="2095560" y="3400560"/>
              <a:ext cx="8156520" cy="292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BC39C4-6CB7-F1F4-B79B-40AAC63E5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9360" y="3384360"/>
                <a:ext cx="8188920" cy="29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07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17C-8E8B-0046-EF6B-8CF28B5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Wilcoxon Rank Sum Test (Mann–Whitney U test ): </a:t>
            </a:r>
            <a:br>
              <a:rPr lang="en-US" sz="3200" dirty="0"/>
            </a:br>
            <a:r>
              <a:rPr lang="en-US" sz="3200" dirty="0"/>
              <a:t>testing a difference in ranks (intuition)</a:t>
            </a:r>
          </a:p>
        </p:txBody>
      </p:sp>
      <p:pic>
        <p:nvPicPr>
          <p:cNvPr id="6146" name="Picture 2" descr="Mann-Whitney U Test formulas">
            <a:extLst>
              <a:ext uri="{FF2B5EF4-FFF2-40B4-BE49-F238E27FC236}">
                <a16:creationId xmlns:a16="http://schemas.microsoft.com/office/drawing/2014/main" id="{D9C635CB-EDC2-E19E-BD76-CABB31C5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t="8481" r="26918" b="56938"/>
          <a:stretch/>
        </p:blipFill>
        <p:spPr bwMode="auto">
          <a:xfrm>
            <a:off x="4531908" y="1690688"/>
            <a:ext cx="3113903" cy="14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2DFE75-6188-49F0-61FF-8388CE0768A2}"/>
                  </a:ext>
                </a:extLst>
              </p14:cNvPr>
              <p14:cNvContentPartPr/>
              <p14:nvPr/>
            </p14:nvContentPartPr>
            <p14:xfrm>
              <a:off x="1001880" y="87480"/>
              <a:ext cx="10421280" cy="627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2DFE75-6188-49F0-61FF-8388CE076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680" y="71280"/>
                <a:ext cx="10453680" cy="63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66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A7FC1-EBF0-39FF-AF7C-E58C2F5C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B0B-C994-70FE-E3B7-569FE95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Wilcoxon Rank Sum Test (Mann–Whitney U test ): </a:t>
            </a:r>
            <a:br>
              <a:rPr lang="en-US" sz="3200" dirty="0"/>
            </a:br>
            <a:r>
              <a:rPr lang="en-US" sz="3200" dirty="0"/>
              <a:t>testing a difference in ranks (math)</a:t>
            </a:r>
          </a:p>
        </p:txBody>
      </p:sp>
      <p:pic>
        <p:nvPicPr>
          <p:cNvPr id="6146" name="Picture 2" descr="Mann-Whitney U Test formulas">
            <a:extLst>
              <a:ext uri="{FF2B5EF4-FFF2-40B4-BE49-F238E27FC236}">
                <a16:creationId xmlns:a16="http://schemas.microsoft.com/office/drawing/2014/main" id="{6148DB54-0518-5DCF-47EA-F743935D5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t="8481" r="26918" b="56938"/>
          <a:stretch/>
        </p:blipFill>
        <p:spPr bwMode="auto">
          <a:xfrm>
            <a:off x="4531908" y="1690688"/>
            <a:ext cx="3113903" cy="14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00CF-B9D4-F6A4-D450-375EB7F1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465-F7EB-75FF-698F-EF866EBE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tests that incorporate different normalizations, error modeling, Bayesian approaches,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 is to improve our statistical power in detecting true positives and true negatives while minimizing false positives and false negatives</a:t>
            </a:r>
          </a:p>
          <a:p>
            <a:pPr lvl="1"/>
            <a:r>
              <a:rPr lang="en-US" dirty="0"/>
              <a:t>Often becomes a trade-off with speed and computational complexity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2D68DC-36EA-73D0-F119-FFDD50277E83}"/>
                  </a:ext>
                </a:extLst>
              </p14:cNvPr>
              <p14:cNvContentPartPr/>
              <p14:nvPr/>
            </p14:nvContentPartPr>
            <p14:xfrm>
              <a:off x="2180160" y="2666520"/>
              <a:ext cx="9095040" cy="39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2D68DC-36EA-73D0-F119-FFDD50277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960" y="2650320"/>
                <a:ext cx="9127440" cy="39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29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B2D-9BB0-170E-3C2E-CFF5C5B7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A59A-76AA-B32D-8703-13D74971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is only 1 gene significantly upregulated. Do you believe this cell cluster represents a distinct cell-type? Why or why not?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E18746-3DC4-D86F-F999-8BC9DBEAD046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9E35EF-E082-E433-56F5-B60AD30F20CE}"/>
                  </a:ext>
                </a:extLst>
              </p14:cNvPr>
              <p14:cNvContentPartPr/>
              <p14:nvPr/>
            </p14:nvContentPartPr>
            <p14:xfrm>
              <a:off x="296280" y="2455200"/>
              <a:ext cx="10901880" cy="27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9E35EF-E082-E433-56F5-B60AD30F2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439000"/>
                <a:ext cx="10934280" cy="28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B8F3-5DAA-54B1-FCE6-8413FBE48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8CC-CD44-4F97-8EA2-A20676ED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7B31-C074-D6E4-0BFB-18857383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are are 100 genes significantly upregulated. But this cell cluster only has 2 cells. Do you believe this cell cluster represents a distinct cell-type? Why or why not?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082095-BF4F-8C6E-CF52-C3CC3EB2A4F1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EE4B6-E0D6-72D6-8F71-8BB67F58D027}"/>
                  </a:ext>
                </a:extLst>
              </p14:cNvPr>
              <p14:cNvContentPartPr/>
              <p14:nvPr/>
            </p14:nvContentPartPr>
            <p14:xfrm>
              <a:off x="1481760" y="3428640"/>
              <a:ext cx="3288240" cy="98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EE4B6-E0D6-72D6-8F71-8BB67F58D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560" y="3412440"/>
                <a:ext cx="3320640" cy="10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61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5E2A-6C57-0D62-A1BC-6DF7720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assigned (due Wednesday)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CAC93A5-4377-3ADD-7227-8FA597E9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5334"/>
            <a:ext cx="7772400" cy="39285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FCD9F3-EA83-962E-0D64-0C297B056DCB}"/>
                  </a:ext>
                </a:extLst>
              </p14:cNvPr>
              <p14:cNvContentPartPr/>
              <p14:nvPr/>
            </p14:nvContentPartPr>
            <p14:xfrm>
              <a:off x="2631600" y="4501440"/>
              <a:ext cx="889560" cy="14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FCD9F3-EA83-962E-0D64-0C297B056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5400" y="4485240"/>
                <a:ext cx="92196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CF3D-53F8-1D7A-99C8-EE171C4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of what not to do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41F7F9-7C89-54E7-38C7-36F6DC30BCE1}"/>
                  </a:ext>
                </a:extLst>
              </p14:cNvPr>
              <p14:cNvContentPartPr/>
              <p14:nvPr/>
            </p14:nvContentPartPr>
            <p14:xfrm>
              <a:off x="2109600" y="1389600"/>
              <a:ext cx="7987320" cy="455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41F7F9-7C89-54E7-38C7-36F6DC30B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400" y="1373400"/>
                <a:ext cx="8019720" cy="45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7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786032-8175-B5E8-B443-752112B1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02" y="647800"/>
            <a:ext cx="5426676" cy="5922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AF69D-6358-1494-C632-E170BE7F715C}"/>
              </a:ext>
            </a:extLst>
          </p:cNvPr>
          <p:cNvSpPr txBox="1"/>
          <p:nvPr/>
        </p:nvSpPr>
        <p:spPr>
          <a:xfrm>
            <a:off x="343929" y="105474"/>
            <a:ext cx="688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www.proteinatlas.org</a:t>
            </a:r>
            <a:r>
              <a:rPr lang="en-US" b="1" dirty="0"/>
              <a:t>/</a:t>
            </a:r>
            <a:r>
              <a:rPr lang="en-US" b="1" dirty="0" err="1"/>
              <a:t>humanproteome</a:t>
            </a:r>
            <a:r>
              <a:rPr lang="en-US" b="1" dirty="0"/>
              <a:t>/</a:t>
            </a:r>
            <a:r>
              <a:rPr lang="en-US" b="1" dirty="0" err="1"/>
              <a:t>single+cell+type</a:t>
            </a:r>
            <a:endParaRPr lang="en-US" b="1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438AFE-DCF4-F571-4443-9916B4CB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48" y="474806"/>
            <a:ext cx="4423719" cy="272757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81629A6-FCEC-6FC9-76DA-67E3A31F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48" y="3489455"/>
            <a:ext cx="4137358" cy="28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work 2 submission">
            <a:extLst>
              <a:ext uri="{FF2B5EF4-FFF2-40B4-BE49-F238E27FC236}">
                <a16:creationId xmlns:a16="http://schemas.microsoft.com/office/drawing/2014/main" id="{90A4C242-F616-98E0-0DAD-1F890CF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07" y="591052"/>
            <a:ext cx="10033985" cy="56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arison of Scaled and Unscaled PCA: Gene Mean Expression, Variance, and PC1 Loadings">
            <a:extLst>
              <a:ext uri="{FF2B5EF4-FFF2-40B4-BE49-F238E27FC236}">
                <a16:creationId xmlns:a16="http://schemas.microsoft.com/office/drawing/2014/main" id="{1AABB3EA-9B3A-5504-45F6-3377CCC0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" y="611733"/>
            <a:ext cx="10899228" cy="548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8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mensionality Reduction using PCA">
            <a:extLst>
              <a:ext uri="{FF2B5EF4-FFF2-40B4-BE49-F238E27FC236}">
                <a16:creationId xmlns:a16="http://schemas.microsoft.com/office/drawing/2014/main" id="{62F7D839-9200-E987-74D4-3DE91313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867381"/>
            <a:ext cx="10878207" cy="51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C757-0D0A-1419-6B43-34630120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3A4D-49B1-D3D5-FF7C-A14F2F40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and apply statistical approaches to identify differentially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134828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Differentially expressed genes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EDC37E-5265-F732-C02A-BBB2E7EAE441}"/>
              </a:ext>
            </a:extLst>
          </p:cNvPr>
          <p:cNvGrpSpPr/>
          <p:nvPr/>
        </p:nvGrpSpPr>
        <p:grpSpPr>
          <a:xfrm>
            <a:off x="7955135" y="931471"/>
            <a:ext cx="2818882" cy="3069823"/>
            <a:chOff x="4288735" y="2222126"/>
            <a:chExt cx="3614531" cy="39363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964374-DB7B-4F1A-67F4-998B7BB99069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BA967-989D-1670-29EB-19D476518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F95B8-9CD8-2376-852F-FB8BDAB83013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F3100-CB48-6440-1A5A-454D0CDE0DDC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48EE5E-F33B-A292-EA33-CA2F77D47145}"/>
                </a:ext>
              </a:extLst>
            </p:cNvPr>
            <p:cNvSpPr/>
            <p:nvPr/>
          </p:nvSpPr>
          <p:spPr>
            <a:xfrm>
              <a:off x="6884345" y="317541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27AD93-E440-8258-3403-DFDD9E19C175}"/>
                </a:ext>
              </a:extLst>
            </p:cNvPr>
            <p:cNvSpPr/>
            <p:nvPr/>
          </p:nvSpPr>
          <p:spPr>
            <a:xfrm>
              <a:off x="7016835" y="3703332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B338D1-20AB-7F27-D119-F12A2C80CEDD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61AD56-291C-B128-24F8-D6E75AAFF965}"/>
                </a:ext>
              </a:extLst>
            </p:cNvPr>
            <p:cNvSpPr/>
            <p:nvPr/>
          </p:nvSpPr>
          <p:spPr>
            <a:xfrm>
              <a:off x="7459333" y="328854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9EAD20-577D-DEF2-7A8C-F5D60D8E5FD2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73DB98-B7F2-2696-7DDE-B924ECDD6652}"/>
                </a:ext>
              </a:extLst>
            </p:cNvPr>
            <p:cNvSpPr/>
            <p:nvPr/>
          </p:nvSpPr>
          <p:spPr>
            <a:xfrm>
              <a:off x="5288399" y="3825264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71C752-A236-DB89-EB98-BFCBE58E11E0}"/>
                </a:ext>
              </a:extLst>
            </p:cNvPr>
            <p:cNvSpPr/>
            <p:nvPr/>
          </p:nvSpPr>
          <p:spPr>
            <a:xfrm>
              <a:off x="4842833" y="391118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3E63C8-186A-A1D6-4C05-46882A40E96B}"/>
                </a:ext>
              </a:extLst>
            </p:cNvPr>
            <p:cNvSpPr/>
            <p:nvPr/>
          </p:nvSpPr>
          <p:spPr>
            <a:xfrm>
              <a:off x="5119402" y="33720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99B065-E2CD-E0D5-5D50-4B6B62FE1DDC}"/>
                </a:ext>
              </a:extLst>
            </p:cNvPr>
            <p:cNvSpPr/>
            <p:nvPr/>
          </p:nvSpPr>
          <p:spPr>
            <a:xfrm>
              <a:off x="4458705" y="337202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394349-2209-C005-F039-B30EC29FAF4A}"/>
                </a:ext>
              </a:extLst>
            </p:cNvPr>
            <p:cNvSpPr/>
            <p:nvPr/>
          </p:nvSpPr>
          <p:spPr>
            <a:xfrm>
              <a:off x="4875185" y="291078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7F7E73-FFFF-AD04-D02D-6F1DA76EC412}"/>
                  </a:ext>
                </a:extLst>
              </p14:cNvPr>
              <p14:cNvContentPartPr/>
              <p14:nvPr/>
            </p14:nvContentPartPr>
            <p14:xfrm>
              <a:off x="1748880" y="1159920"/>
              <a:ext cx="9378000" cy="52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7F7E73-FFFF-AD04-D02D-6F1DA76EC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680" y="1143720"/>
                <a:ext cx="9410400" cy="53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identify differentially expressed genes?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683935-2CBB-1C6E-7943-E256E211851A}"/>
                  </a:ext>
                </a:extLst>
              </p14:cNvPr>
              <p14:cNvContentPartPr/>
              <p14:nvPr/>
            </p14:nvContentPartPr>
            <p14:xfrm>
              <a:off x="1397160" y="2377440"/>
              <a:ext cx="7867080" cy="310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683935-2CBB-1C6E-7943-E256E21185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0960" y="2361240"/>
                <a:ext cx="7899480" cy="31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2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T-test: testing a difference of means (intuition)</a:t>
            </a:r>
          </a:p>
        </p:txBody>
      </p:sp>
      <p:pic>
        <p:nvPicPr>
          <p:cNvPr id="4098" name="Picture 2" descr="t test formula">
            <a:extLst>
              <a:ext uri="{FF2B5EF4-FFF2-40B4-BE49-F238E27FC236}">
                <a16:creationId xmlns:a16="http://schemas.microsoft.com/office/drawing/2014/main" id="{FF991745-B956-3040-DC2F-A05AB7AA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99" y="1512903"/>
            <a:ext cx="2719001" cy="11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43EED-C3D9-E489-5DFD-2C69A896BC27}"/>
                  </a:ext>
                </a:extLst>
              </p14:cNvPr>
              <p14:cNvContentPartPr/>
              <p14:nvPr/>
            </p14:nvContentPartPr>
            <p14:xfrm>
              <a:off x="846360" y="1460160"/>
              <a:ext cx="10717920" cy="491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43EED-C3D9-E489-5DFD-2C69A896B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60" y="1443960"/>
                <a:ext cx="10750320" cy="49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E1A9D-28A5-E38C-1963-C53C50F6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5C09-1EB7-4FE5-336F-B0D07D2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T-test: testing a difference of means (math)</a:t>
            </a:r>
          </a:p>
        </p:txBody>
      </p:sp>
      <p:pic>
        <p:nvPicPr>
          <p:cNvPr id="4098" name="Picture 2" descr="t test formula">
            <a:extLst>
              <a:ext uri="{FF2B5EF4-FFF2-40B4-BE49-F238E27FC236}">
                <a16:creationId xmlns:a16="http://schemas.microsoft.com/office/drawing/2014/main" id="{DC093FB0-3E07-B73D-08E3-47C8689A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99" y="1512903"/>
            <a:ext cx="2719001" cy="11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167E36-3A00-E017-C27C-BADFCDB15AF7}"/>
                  </a:ext>
                </a:extLst>
              </p14:cNvPr>
              <p14:cNvContentPartPr/>
              <p14:nvPr/>
            </p14:nvContentPartPr>
            <p14:xfrm>
              <a:off x="768960" y="1001880"/>
              <a:ext cx="10259280" cy="569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167E36-3A00-E017-C27C-BADFCDB15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760" y="985680"/>
                <a:ext cx="102916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26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345</Words>
  <Application>Microsoft Macintosh PowerPoint</Application>
  <PresentationFormat>Widescreen</PresentationFormat>
  <Paragraphs>45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docs-Roboto</vt:lpstr>
      <vt:lpstr>InterFace</vt:lpstr>
      <vt:lpstr>Office Theme</vt:lpstr>
      <vt:lpstr>EN.580.428  Genomic Data Visualization Lesson 8  Differential Expression Analysis</vt:lpstr>
      <vt:lpstr>PowerPoint Presentation</vt:lpstr>
      <vt:lpstr>PowerPoint Presentation</vt:lpstr>
      <vt:lpstr>PowerPoint Presentation</vt:lpstr>
      <vt:lpstr>Learning objectives</vt:lpstr>
      <vt:lpstr>Definitions</vt:lpstr>
      <vt:lpstr>Motivation</vt:lpstr>
      <vt:lpstr>T-test: testing a difference of means (intuition)</vt:lpstr>
      <vt:lpstr>T-test: testing a difference of means (math)</vt:lpstr>
      <vt:lpstr>T-test assumptions and data visualization</vt:lpstr>
      <vt:lpstr>Wilcoxon Rank Sum Test (Mann–Whitney U test ):  testing a difference in ranks (intuition)</vt:lpstr>
      <vt:lpstr>Wilcoxon Rank Sum Test (Mann–Whitney U test ):  testing a difference in ranks (math)</vt:lpstr>
      <vt:lpstr>Other statistical tests</vt:lpstr>
      <vt:lpstr>Discussion (no right answer)</vt:lpstr>
      <vt:lpstr>Discussion (no right answer)</vt:lpstr>
      <vt:lpstr>HW3 assigned (due Wednesday)</vt:lpstr>
      <vt:lpstr>Tips of what not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7  Differential Expression</dc:title>
  <dc:creator>Jean Fan</dc:creator>
  <cp:lastModifiedBy>Jean Fan</cp:lastModifiedBy>
  <cp:revision>8</cp:revision>
  <dcterms:created xsi:type="dcterms:W3CDTF">2024-02-06T21:44:21Z</dcterms:created>
  <dcterms:modified xsi:type="dcterms:W3CDTF">2025-02-10T15:14:30Z</dcterms:modified>
</cp:coreProperties>
</file>