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98" r:id="rId2"/>
    <p:sldId id="356" r:id="rId3"/>
    <p:sldId id="353" r:id="rId4"/>
    <p:sldId id="360" r:id="rId5"/>
    <p:sldId id="361" r:id="rId6"/>
    <p:sldId id="362" r:id="rId7"/>
    <p:sldId id="355" r:id="rId8"/>
    <p:sldId id="750" r:id="rId9"/>
    <p:sldId id="328" r:id="rId10"/>
    <p:sldId id="358" r:id="rId11"/>
    <p:sldId id="359" r:id="rId12"/>
    <p:sldId id="363" r:id="rId13"/>
    <p:sldId id="364" r:id="rId14"/>
    <p:sldId id="365" r:id="rId15"/>
    <p:sldId id="366" r:id="rId16"/>
    <p:sldId id="367" r:id="rId17"/>
    <p:sldId id="7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934"/>
    <p:restoredTop sz="96327"/>
  </p:normalViewPr>
  <p:slideViewPr>
    <p:cSldViewPr snapToGrid="0">
      <p:cViewPr varScale="1">
        <p:scale>
          <a:sx n="92" d="100"/>
          <a:sy n="92" d="100"/>
        </p:scale>
        <p:origin x="17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57:49.05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14170 17109 13559,'0'48'1124,"0"-11"1,0 2-1035,-4 2 0,-1 1-241,4-5 0,1 3 0,-1-1-29,-3 15 0,-1 0-1068,5 1 0,0-1 79,0-4 0,0-2-1485,0-7 1,0-3 2739,0-7 1,0-4-1,0 4 1,0-14-1</inkml:trace>
  <inkml:trace contextRef="#ctx0" brushRef="#br0" timeOffset="267">14013 17050 15628,'0'-28'1259,"18"-11"-1304,-1 18 0,5 1 135,7-1 0,3 2-180,7 4 0,0 2-225,-4 2 1,0 2-1043,-1 3 1,0 2-1433,-4-1 1,-2 1 2822,14 4 0,-14 0 0,-19 0 0</inkml:trace>
  <inkml:trace contextRef="#ctx0" brushRef="#br0" timeOffset="458">14170 17540 15808,'28'-19'1169,"3"-9"-2069,-4 16 1,3 2-3104,-5-5 1,2 1 4002,7 4 0,-1 1 0,0-2 0,-7 2 0</inkml:trace>
  <inkml:trace contextRef="#ctx0" brushRef="#br0" timeOffset="783">14601 17658 14908,'29'-28'1170,"1"-11"-1170,-10 18 0,-1 0 0,12-18 90,-3 11-90,-17 17-180,-2-7-90,-10 16 180,1-7 90,0 18 450,-17-7 90,-5 16-271,-17 10-224,23-4 0,1 2-45,0 0 0,2 0-135,6 7 0,3 0-1753,4 8 1888,38-10 0,-21-14 0,18-17 0</inkml:trace>
  <inkml:trace contextRef="#ctx0" brushRef="#br0" timeOffset="1208">15306 16854 15718,'-19'9'2339,"-1"19"-1980,14 0 1,2 3-977,-2 12 1,3 4 915,2-10 1,1 3 0,1 0-210,-1 3 0,1 0 0,-2 0-90,-2-5 0,0-1 0,0-1-45,2 14 0,0-5 105,-4-13 1,1-5-960,4 13 495,9-21-855,11-36 269,1-16 720,-2 4 1,-1-1 314,-2 4 0,-1 2 224,15-6 541,-1 21-270,-10 37 1305,-8 22-1395,-1-16 0,-2 2-46,-7 3 1,0 0-280,3-3 1,0-2 9,-3 0 0,-2 0-45,2-4 0,-2-2-90,-7 14-2069,-3-14-2338,-18-28 4407,-1-20 0,8 7 0,5-4 0</inkml:trace>
  <inkml:trace contextRef="#ctx0" brushRef="#br0" timeOffset="1591">16169 17011 17697,'-20'20'2698,"-8"8"-2338,6 11-315,8-14 0,0 0-135,-6 25-180,1-10-449,8-12-271,28-17 1,16 6 719,0-16 0,2 1 4,-4 9 0,-1 4 311,0-5 0,-2 1 90,-1 7 0,-6 4 494,-8 5 1,-4 2 359,8 24-629,-15-16 0,-4 2-180,-1-4 0,-2-1-90,0-3 0,-1-1-495,-7 1 0,-3-5-5082,-5-4 5487,-16-22 0,23-5 0,-3-12 0</inkml:trace>
  <inkml:trace contextRef="#ctx0" brushRef="#br0" timeOffset="1750">16208 17031 20935,'37'0'-2608,"13"0"-2308,-15-1 1,0 2 4884,1 3 0,-2 1 1,7-3-1,-15 6 0</inkml:trace>
  <inkml:trace contextRef="#ctx0" brushRef="#br0" timeOffset="1959">17129 17776 20126,'-19'29'239,"-1"0"1,5 5 0,0 0-1994,-5-4 0,2 1 1754,7 4 0,1-3 0,-10 1 0,11-7 0</inkml:trace>
  <inkml:trace contextRef="#ctx0" brushRef="#br0" timeOffset="2633">17443 17148 18866,'37'-19'90,"4"-9"-45,-12 21 0,1 0 0,0-6 0,-1 0 135,21 11 0,-11 2 360,-19 28 89,-11 14-359,-8-6 0,-3 4-574,-1 4 0,-2 1 529,-4 5 0,-2 0-135,-3 4 0,-2-1-45,-4-8 0,0-1-135,5 1 0,0-2 0,0-17 0,2 0-360,2 28-360,2-41 271,27 5-271,12-18 45,-2-3 1,3-3-1370,-1-6 1,1-4 109,7-7 0,0-4 1484,-2-7 1,-2-2 1438,1-3 1,0 0 629,-4-1 0,-4 1 45,-10 8 0,-3 1 172,-4 0 0,-3 4-667,-7 4-359,0 22-360,0 39-180,-9 13-180,8-14 0,0 1-45,-4-8 0,1-1 45,13 20 304,11-22-934,19-19 495,-14-20 0,0-5 45,5 2 0,-1-4 90,-3-14 0,-2-4-327,2 6 1,-4-1 371,-9-6 0,-4-2 0,1 4 0,-3 0 45,-5 5 0,-4-1-45,-5 2 0,-3 2-45,-12-4-1169,-18 12-5128,10 10 6297,2 9 0,17 0 0,2 0 0</inkml:trace>
  <inkml:trace contextRef="#ctx0" brushRef="#br0" timeOffset="2976">18423 16972 19676,'30'0'3598,"7"0"-3508,3 9 0,10-7-90,-21 2 0,1 1 180,20 3 89,-2 12-89,-18 2 0,-10 23-90,-12 6-45,-11-14 0,-3 4 45,2 3 0,-2 1-45,-8 0 0,-1-1-45,4 0 0,0 0-331,2-4 1,-1-2 285,0-7 0,3-1 45,13 18-90,14-20 0,30-17-180,-12-13 0,2-5-585,9-6 1,1-4-712,-14 2 1,0-1 0,0-3-1104,1-5 1,-1-2-1,0 0 2669,2-1 0,-2-1 0,-3 2 0,-4-2 0,-4 2 0,-3 4 0,0 0 0</inkml:trace>
  <inkml:trace contextRef="#ctx0" brushRef="#br0" timeOffset="3258">19520 17011 21565,'-17'11'3238,"-5"6"-2968,-8 12-180,1 3-90,10 8-90,8-3 0,2-15-270,27 6-90,3-17 270,19 6 90,-1-6 180,-17 9 90,-5 8 90,-17 2 0,0 18-180,1-19 0,-2 1-90,-10 5 0,-4 0-345,4-4 0,-2-1-1409,-9-4 0,-4-4-8077,-22-3 8466,15-10 0,5-9 0,19 0 0</inkml:trace>
  <inkml:trace contextRef="#ctx0" brushRef="#br0" timeOffset="3433">19324 16992 21655,'40'-9'2653,"-13"4"1,2-1-2520,5-3 1,2-2-90,8-3 0,2 0-180,7 3 1,0 0-1606,-3-3 0,0 0-374,5 4 1,-3 0 2113,-10-4 0,-3 0 0,11 1 0,-24-4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6A539-A468-CE4A-854E-292D0F60238D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7F40-78AF-7049-997F-1DF1D9921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3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489-9831-C643-AA24-FB0F96CDD8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1BB7-29B2-E6B9-B678-934E37C2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47639-A096-D410-D90C-945147D74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20D6-B5EE-05D8-18A6-4379BE16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CD2C-192D-877E-BF97-70AAB79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1796-D253-39D8-7BF9-307A85B8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A79-9AE3-D346-E8D6-6A538F8A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5AC37-1249-6891-5EB3-19A548DB9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562C-69D7-28B6-1453-03D12E2B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9B5B-D8CE-AE0A-884E-7D07DDE6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2DBB-BAB2-04F0-BC84-BB1147F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3356F-DC9A-D946-E45F-C7552A9A4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54D71-27F6-B529-7ED6-6A356C09A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259E-9DBD-B359-41B4-0B5974BA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C4ED-EB64-07FC-12EA-A25CD11F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672E-2CEC-9878-BA5C-AED25829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AEBE-54EC-9097-07D9-CF84242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EDD6-735A-6696-8357-296EC167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CBB1-E8C3-47D6-EC73-F400EDD8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1179-24C1-CE0B-CB87-0AB91593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B11A-2FC8-2343-1DA8-7A746009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0133-AF86-32C5-D26D-9BCB2C41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FCC04-051E-8926-55A4-D411910C3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9711-A572-97A2-C3B0-B3A61CD7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71EA-0B2A-3D55-B48F-389F3EA0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4298-F6EA-FD73-C630-1DFEBEF1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8114-8F31-9FF8-1FCC-C97776E7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55BA-114B-3234-A40D-7462044C5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5A386-E21D-B02E-EE4B-DF7D0868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CC1C9-8633-9F28-6321-68308063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1ECD4-1981-945D-F7B9-FC4BA55F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19E3A-CE1C-3B05-2838-AE6E39BE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225-7F37-B29A-7173-8172CB2E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37F4-B1F6-EA6E-F422-B4C3CDEC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6171-A986-4E5C-E215-123E8B40A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16660-5E4A-6BAE-64C7-B759B07D5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4461D-6397-E5B2-ECA5-DCFB0EE74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93715-B7B5-2A99-19E2-83257BF5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2160A-154C-755B-D76A-7C7A220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D1DBC-EDE3-B4D4-6051-7F04BDD2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534C-3C37-ABC6-FC83-2EA01F2E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C8A3E-7B08-9E57-F85D-7437AF22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D247F-F8C6-0D01-1F07-407B9E43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31FE-3943-FFBD-DF32-0CD2CEB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753D-8A5B-03F3-C2CC-ABA8458A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D4547-9A13-F461-BC30-138BC220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9C298-CC85-5936-5723-431CC78A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CD2-5A6D-E702-5161-F6071E9B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DEE4-A149-9D91-030B-88E8C1DF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3108-6CE0-41E0-D612-AA13B0FA8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075C-5C33-066A-1718-56B4412F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E172-0C01-7F1C-55FF-E486F564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9CC36-90B5-6DF0-CDBB-EEB3857C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5D23-A635-D699-39C2-FBD5BF7B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B9654-E587-4E2E-5376-1DEC22DD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B9A4-5990-E4FF-F999-8C45F137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246CD-CDFF-6ACA-DFEB-5B7FEC02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720DA-5D65-23B5-E847-79BAE082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79EB-30E7-5184-BE3B-E67B7EA0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63367-E9FE-B3C1-3061-8E65BB8B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80849-E604-9F8C-3146-A65470E73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6814-B313-44ED-F811-7DE2122AF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42B3-22F5-4E21-DB6B-0E3DE580C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03EB-0AA7-8F28-5F6C-BB5C8A2B2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6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Non-linear Dimensionality Reduction: </a:t>
            </a:r>
            <a:br>
              <a:rPr lang="en-US" sz="5000" dirty="0"/>
            </a:br>
            <a:r>
              <a:rPr lang="en-US" sz="5000" dirty="0"/>
              <a:t>T-distributed Stochastic Neighbor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5F5A6F-D825-8FCD-5BC2-7AE7497FB454}"/>
                  </a:ext>
                </a:extLst>
              </p14:cNvPr>
              <p14:cNvContentPartPr/>
              <p14:nvPr/>
            </p14:nvContentPartPr>
            <p14:xfrm>
              <a:off x="5044680" y="6046560"/>
              <a:ext cx="2173680" cy="46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5F5A6F-D825-8FCD-5BC2-7AE7497FB4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480" y="6030360"/>
                <a:ext cx="2206080" cy="4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20D1-D7F1-1A75-A81F-9E30DA44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91A-CCF2-AC2B-5B52-F6F958FB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non-linear dimensionality reduction </a:t>
            </a:r>
            <a:r>
              <a:rPr lang="en-US" dirty="0">
                <a:sym typeface="Wingdings" pitchFamily="2" charset="2"/>
              </a:rPr>
              <a:t> linear dimensionality reduction insufficient</a:t>
            </a:r>
            <a:endParaRPr lang="en-US" dirty="0"/>
          </a:p>
        </p:txBody>
      </p:sp>
      <p:pic>
        <p:nvPicPr>
          <p:cNvPr id="4" name="Picture 3" descr="A rainbow colored scribbles&#10;&#10;Description automatically generated">
            <a:extLst>
              <a:ext uri="{FF2B5EF4-FFF2-40B4-BE49-F238E27FC236}">
                <a16:creationId xmlns:a16="http://schemas.microsoft.com/office/drawing/2014/main" id="{692FB893-039E-075A-2D96-1FC1AAAD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17" y="1709623"/>
            <a:ext cx="8335372" cy="4783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F9376-C8DC-69BD-1173-ABE3433B52C9}"/>
              </a:ext>
            </a:extLst>
          </p:cNvPr>
          <p:cNvSpPr txBox="1"/>
          <p:nvPr/>
        </p:nvSpPr>
        <p:spPr>
          <a:xfrm>
            <a:off x="2080079" y="2024744"/>
            <a:ext cx="64633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3D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4C70A-3185-0F8D-358F-3A897740DD9F}"/>
              </a:ext>
            </a:extLst>
          </p:cNvPr>
          <p:cNvSpPr txBox="1"/>
          <p:nvPr/>
        </p:nvSpPr>
        <p:spPr>
          <a:xfrm>
            <a:off x="5939239" y="2024743"/>
            <a:ext cx="243207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Nonlinear 2D</a:t>
            </a:r>
          </a:p>
        </p:txBody>
      </p:sp>
    </p:spTree>
    <p:extLst>
      <p:ext uri="{BB962C8B-B14F-4D97-AF65-F5344CB8AC3E}">
        <p14:creationId xmlns:p14="http://schemas.microsoft.com/office/powerpoint/2010/main" val="19003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BC22-FF02-E8AD-4ACA-338B2C54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 Embedding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5645BB-36A8-BC35-4130-51E6846CBB58}"/>
              </a:ext>
            </a:extLst>
          </p:cNvPr>
          <p:cNvCxnSpPr/>
          <p:nvPr/>
        </p:nvCxnSpPr>
        <p:spPr>
          <a:xfrm>
            <a:off x="1037501" y="2081860"/>
            <a:ext cx="0" cy="379603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FABEE6-A513-C72E-72EA-562761438FC7}"/>
              </a:ext>
            </a:extLst>
          </p:cNvPr>
          <p:cNvCxnSpPr>
            <a:cxnSpLocks/>
          </p:cNvCxnSpPr>
          <p:nvPr/>
        </p:nvCxnSpPr>
        <p:spPr>
          <a:xfrm flipH="1">
            <a:off x="1037501" y="5877891"/>
            <a:ext cx="382407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424A82-A77C-1B5E-339A-C47E0B7D44BB}"/>
              </a:ext>
            </a:extLst>
          </p:cNvPr>
          <p:cNvSpPr txBox="1"/>
          <p:nvPr/>
        </p:nvSpPr>
        <p:spPr>
          <a:xfrm>
            <a:off x="3987170" y="5855651"/>
            <a:ext cx="806244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9748E-F9BC-07D1-9346-4F0FB7A37E86}"/>
              </a:ext>
            </a:extLst>
          </p:cNvPr>
          <p:cNvSpPr txBox="1"/>
          <p:nvPr/>
        </p:nvSpPr>
        <p:spPr>
          <a:xfrm rot="16200000">
            <a:off x="828051" y="2259220"/>
            <a:ext cx="809645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43D5D7-460A-5ED0-564E-BEAA8E4D2F04}"/>
              </a:ext>
            </a:extLst>
          </p:cNvPr>
          <p:cNvSpPr/>
          <p:nvPr/>
        </p:nvSpPr>
        <p:spPr>
          <a:xfrm>
            <a:off x="3776882" y="24280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1272F-BFE2-491E-8B78-643C8F30AB45}"/>
              </a:ext>
            </a:extLst>
          </p:cNvPr>
          <p:cNvSpPr/>
          <p:nvPr/>
        </p:nvSpPr>
        <p:spPr>
          <a:xfrm>
            <a:off x="3783876" y="286979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FBF1A-1E34-382C-0D5D-B724ECE4CBE0}"/>
              </a:ext>
            </a:extLst>
          </p:cNvPr>
          <p:cNvSpPr/>
          <p:nvPr/>
        </p:nvSpPr>
        <p:spPr>
          <a:xfrm>
            <a:off x="3454364" y="34233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852A39-A340-99B4-195D-C7A907CC0877}"/>
              </a:ext>
            </a:extLst>
          </p:cNvPr>
          <p:cNvSpPr/>
          <p:nvPr/>
        </p:nvSpPr>
        <p:spPr>
          <a:xfrm>
            <a:off x="4288643" y="278128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A829D2-8DB0-1730-1F12-7266D6340605}"/>
              </a:ext>
            </a:extLst>
          </p:cNvPr>
          <p:cNvSpPr/>
          <p:nvPr/>
        </p:nvSpPr>
        <p:spPr>
          <a:xfrm>
            <a:off x="3279110" y="298825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976F1C-6F29-BE5C-3929-D7903DD3029F}"/>
              </a:ext>
            </a:extLst>
          </p:cNvPr>
          <p:cNvSpPr/>
          <p:nvPr/>
        </p:nvSpPr>
        <p:spPr>
          <a:xfrm>
            <a:off x="1670234" y="5335731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45DF16-C084-1058-571B-06546294278A}"/>
              </a:ext>
            </a:extLst>
          </p:cNvPr>
          <p:cNvSpPr/>
          <p:nvPr/>
        </p:nvSpPr>
        <p:spPr>
          <a:xfrm>
            <a:off x="1769999" y="48393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9E3771-B537-712E-95B9-3947B846AA8C}"/>
              </a:ext>
            </a:extLst>
          </p:cNvPr>
          <p:cNvSpPr/>
          <p:nvPr/>
        </p:nvSpPr>
        <p:spPr>
          <a:xfrm>
            <a:off x="2297554" y="483935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A24942-A274-3D6D-2C69-B0C06E91D8A5}"/>
              </a:ext>
            </a:extLst>
          </p:cNvPr>
          <p:cNvSpPr/>
          <p:nvPr/>
        </p:nvSpPr>
        <p:spPr>
          <a:xfrm>
            <a:off x="1283661" y="505815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E4CB3B-7DEF-C64C-94F5-B8B55D3A119F}"/>
              </a:ext>
            </a:extLst>
          </p:cNvPr>
          <p:cNvSpPr/>
          <p:nvPr/>
        </p:nvSpPr>
        <p:spPr>
          <a:xfrm>
            <a:off x="1844043" y="434298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A8C928-81E0-A21E-AF47-64902D234057}"/>
              </a:ext>
            </a:extLst>
          </p:cNvPr>
          <p:cNvSpPr/>
          <p:nvPr/>
        </p:nvSpPr>
        <p:spPr>
          <a:xfrm>
            <a:off x="1844666" y="2690026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A3D56A-790E-5005-9125-3075EEB1AA1E}"/>
              </a:ext>
            </a:extLst>
          </p:cNvPr>
          <p:cNvSpPr/>
          <p:nvPr/>
        </p:nvSpPr>
        <p:spPr>
          <a:xfrm>
            <a:off x="1851660" y="313179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F8BEFD-34C4-F09E-C49C-3852F250C9F4}"/>
              </a:ext>
            </a:extLst>
          </p:cNvPr>
          <p:cNvSpPr/>
          <p:nvPr/>
        </p:nvSpPr>
        <p:spPr>
          <a:xfrm>
            <a:off x="1491762" y="302471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BDDDE8-4A40-BF9E-8024-726B18B7E10D}"/>
              </a:ext>
            </a:extLst>
          </p:cNvPr>
          <p:cNvSpPr/>
          <p:nvPr/>
        </p:nvSpPr>
        <p:spPr>
          <a:xfrm rot="19547742">
            <a:off x="3739062" y="4474813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A48203-1DC1-6FBB-4B5C-F5AD3090B6B3}"/>
              </a:ext>
            </a:extLst>
          </p:cNvPr>
          <p:cNvSpPr/>
          <p:nvPr/>
        </p:nvSpPr>
        <p:spPr>
          <a:xfrm rot="19547742">
            <a:off x="3746056" y="4916580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0C86F3-C8B1-A134-C7D4-D1CD9D86566F}"/>
              </a:ext>
            </a:extLst>
          </p:cNvPr>
          <p:cNvSpPr/>
          <p:nvPr/>
        </p:nvSpPr>
        <p:spPr>
          <a:xfrm rot="19547742">
            <a:off x="3386158" y="4809498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A3D4-33FD-E14A-E0FD-D858B9AD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1: compute scaled similarity P in high-dimensional space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74673-F3F4-9D47-4974-18ECB3C5B71D}"/>
              </a:ext>
            </a:extLst>
          </p:cNvPr>
          <p:cNvCxnSpPr/>
          <p:nvPr/>
        </p:nvCxnSpPr>
        <p:spPr>
          <a:xfrm>
            <a:off x="1037501" y="2081860"/>
            <a:ext cx="0" cy="379603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A33A5-ED1F-96AC-2797-8BC4351DAB1E}"/>
              </a:ext>
            </a:extLst>
          </p:cNvPr>
          <p:cNvCxnSpPr>
            <a:cxnSpLocks/>
          </p:cNvCxnSpPr>
          <p:nvPr/>
        </p:nvCxnSpPr>
        <p:spPr>
          <a:xfrm flipH="1">
            <a:off x="1037501" y="5877891"/>
            <a:ext cx="382407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54F871-D249-822F-EEC2-0BDE9C41D54A}"/>
              </a:ext>
            </a:extLst>
          </p:cNvPr>
          <p:cNvSpPr txBox="1"/>
          <p:nvPr/>
        </p:nvSpPr>
        <p:spPr>
          <a:xfrm>
            <a:off x="3987170" y="5855651"/>
            <a:ext cx="806244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E05AB-4E76-2555-B994-6AECCC8B451C}"/>
              </a:ext>
            </a:extLst>
          </p:cNvPr>
          <p:cNvSpPr txBox="1"/>
          <p:nvPr/>
        </p:nvSpPr>
        <p:spPr>
          <a:xfrm rot="16200000">
            <a:off x="828051" y="2259220"/>
            <a:ext cx="809645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738CF8-0EEA-2456-7F09-42190ED0EBD5}"/>
              </a:ext>
            </a:extLst>
          </p:cNvPr>
          <p:cNvSpPr/>
          <p:nvPr/>
        </p:nvSpPr>
        <p:spPr>
          <a:xfrm>
            <a:off x="3776882" y="24280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9618EE-278F-3A93-7F35-B6B06F1CE2A0}"/>
              </a:ext>
            </a:extLst>
          </p:cNvPr>
          <p:cNvSpPr/>
          <p:nvPr/>
        </p:nvSpPr>
        <p:spPr>
          <a:xfrm>
            <a:off x="3783876" y="286979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DC554-4D5F-809F-89AF-35CA0ACF5E40}"/>
              </a:ext>
            </a:extLst>
          </p:cNvPr>
          <p:cNvSpPr/>
          <p:nvPr/>
        </p:nvSpPr>
        <p:spPr>
          <a:xfrm>
            <a:off x="3454364" y="34233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2C811-DC56-E29C-7E1C-393060BACDAB}"/>
              </a:ext>
            </a:extLst>
          </p:cNvPr>
          <p:cNvSpPr/>
          <p:nvPr/>
        </p:nvSpPr>
        <p:spPr>
          <a:xfrm>
            <a:off x="4288643" y="278128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C4FC8A-CADD-B468-335C-A1FF3C543BB1}"/>
              </a:ext>
            </a:extLst>
          </p:cNvPr>
          <p:cNvSpPr/>
          <p:nvPr/>
        </p:nvSpPr>
        <p:spPr>
          <a:xfrm>
            <a:off x="3279110" y="298825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80F3DB-87FB-100E-2523-B19941FFB820}"/>
              </a:ext>
            </a:extLst>
          </p:cNvPr>
          <p:cNvSpPr/>
          <p:nvPr/>
        </p:nvSpPr>
        <p:spPr>
          <a:xfrm>
            <a:off x="1670234" y="5335731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302AC2-FCB5-0E77-B435-346A21889EE4}"/>
              </a:ext>
            </a:extLst>
          </p:cNvPr>
          <p:cNvSpPr/>
          <p:nvPr/>
        </p:nvSpPr>
        <p:spPr>
          <a:xfrm>
            <a:off x="1769999" y="48393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522291-DC59-9DDB-54CB-482CAEE2116B}"/>
              </a:ext>
            </a:extLst>
          </p:cNvPr>
          <p:cNvSpPr/>
          <p:nvPr/>
        </p:nvSpPr>
        <p:spPr>
          <a:xfrm>
            <a:off x="2297554" y="483935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6D3CEC-D4CE-3673-1C04-D9914098F69F}"/>
              </a:ext>
            </a:extLst>
          </p:cNvPr>
          <p:cNvSpPr/>
          <p:nvPr/>
        </p:nvSpPr>
        <p:spPr>
          <a:xfrm>
            <a:off x="1283661" y="505815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45F6A8-26DD-2AB7-0F0E-69DB2B3AA12A}"/>
              </a:ext>
            </a:extLst>
          </p:cNvPr>
          <p:cNvSpPr/>
          <p:nvPr/>
        </p:nvSpPr>
        <p:spPr>
          <a:xfrm>
            <a:off x="1844043" y="434298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DF5741-6BE6-EDAB-8111-C93AE5A9AA41}"/>
              </a:ext>
            </a:extLst>
          </p:cNvPr>
          <p:cNvSpPr/>
          <p:nvPr/>
        </p:nvSpPr>
        <p:spPr>
          <a:xfrm>
            <a:off x="1844666" y="2690026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FE9A55-95F6-2E52-BBF9-4200A7F84D30}"/>
              </a:ext>
            </a:extLst>
          </p:cNvPr>
          <p:cNvSpPr/>
          <p:nvPr/>
        </p:nvSpPr>
        <p:spPr>
          <a:xfrm>
            <a:off x="1851660" y="313179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CED9D0-BEFC-1D7E-B04B-0D52F91371F8}"/>
              </a:ext>
            </a:extLst>
          </p:cNvPr>
          <p:cNvSpPr/>
          <p:nvPr/>
        </p:nvSpPr>
        <p:spPr>
          <a:xfrm>
            <a:off x="1491762" y="302471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BDF713E-B7CF-0152-89D5-6375B7819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56"/>
          <a:stretch/>
        </p:blipFill>
        <p:spPr bwMode="auto">
          <a:xfrm>
            <a:off x="6220859" y="1624205"/>
            <a:ext cx="4610100" cy="116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E4C50EB-5C4D-A63A-F98B-C881B6593931}"/>
              </a:ext>
            </a:extLst>
          </p:cNvPr>
          <p:cNvSpPr/>
          <p:nvPr/>
        </p:nvSpPr>
        <p:spPr>
          <a:xfrm rot="19547742">
            <a:off x="3739062" y="4474813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0CD40C-28A3-BA3D-EF9E-A6C399E62F83}"/>
              </a:ext>
            </a:extLst>
          </p:cNvPr>
          <p:cNvSpPr/>
          <p:nvPr/>
        </p:nvSpPr>
        <p:spPr>
          <a:xfrm rot="19547742">
            <a:off x="3746056" y="4916580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F8178C-B845-D6DC-2563-37464B5F1745}"/>
              </a:ext>
            </a:extLst>
          </p:cNvPr>
          <p:cNvSpPr/>
          <p:nvPr/>
        </p:nvSpPr>
        <p:spPr>
          <a:xfrm rot="19547742">
            <a:off x="3386158" y="4809498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5E5AA-82A6-CFE7-52C0-1EF13A6A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A59-04C9-11D9-ACF2-8DF08853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2: place cells into low dimensional space and compute another scaled similarity metric 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4C6D5-301F-1C25-3A7B-B79B685CD684}"/>
              </a:ext>
            </a:extLst>
          </p:cNvPr>
          <p:cNvSpPr txBox="1"/>
          <p:nvPr/>
        </p:nvSpPr>
        <p:spPr>
          <a:xfrm>
            <a:off x="3567673" y="2879589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B815BE-919A-9383-E1D3-69E7CA8C2728}"/>
              </a:ext>
            </a:extLst>
          </p:cNvPr>
          <p:cNvSpPr/>
          <p:nvPr/>
        </p:nvSpPr>
        <p:spPr>
          <a:xfrm>
            <a:off x="838200" y="258196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32AED0-E4E0-E846-3153-036865839A05}"/>
              </a:ext>
            </a:extLst>
          </p:cNvPr>
          <p:cNvSpPr/>
          <p:nvPr/>
        </p:nvSpPr>
        <p:spPr>
          <a:xfrm>
            <a:off x="4056167" y="253807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2DBF08-40C8-9E10-6F41-74BFC0E88013}"/>
              </a:ext>
            </a:extLst>
          </p:cNvPr>
          <p:cNvSpPr/>
          <p:nvPr/>
        </p:nvSpPr>
        <p:spPr>
          <a:xfrm>
            <a:off x="5488236" y="2568283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320554-B4CC-EC2B-2A7A-A48993215E07}"/>
              </a:ext>
            </a:extLst>
          </p:cNvPr>
          <p:cNvSpPr/>
          <p:nvPr/>
        </p:nvSpPr>
        <p:spPr>
          <a:xfrm>
            <a:off x="6358478" y="259390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6871B1-A455-F948-38DD-1AEA70AA9D27}"/>
              </a:ext>
            </a:extLst>
          </p:cNvPr>
          <p:cNvSpPr/>
          <p:nvPr/>
        </p:nvSpPr>
        <p:spPr>
          <a:xfrm>
            <a:off x="3468248" y="251716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4623BE-2270-EEC2-23EF-33E0C11F12A8}"/>
              </a:ext>
            </a:extLst>
          </p:cNvPr>
          <p:cNvSpPr/>
          <p:nvPr/>
        </p:nvSpPr>
        <p:spPr>
          <a:xfrm>
            <a:off x="1665609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3BC57-9426-733F-28B3-7D29AE328018}"/>
              </a:ext>
            </a:extLst>
          </p:cNvPr>
          <p:cNvSpPr/>
          <p:nvPr/>
        </p:nvSpPr>
        <p:spPr>
          <a:xfrm>
            <a:off x="2010087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3E9C0D-4514-EB58-A860-EA047BA3728B}"/>
              </a:ext>
            </a:extLst>
          </p:cNvPr>
          <p:cNvSpPr/>
          <p:nvPr/>
        </p:nvSpPr>
        <p:spPr>
          <a:xfrm>
            <a:off x="2360596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3E1C32-B92C-E433-A96F-29593B648C38}"/>
              </a:ext>
            </a:extLst>
          </p:cNvPr>
          <p:cNvSpPr/>
          <p:nvPr/>
        </p:nvSpPr>
        <p:spPr>
          <a:xfrm>
            <a:off x="1279037" y="2593908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667411-406D-43A6-9793-45BE0AE25F87}"/>
              </a:ext>
            </a:extLst>
          </p:cNvPr>
          <p:cNvSpPr/>
          <p:nvPr/>
        </p:nvSpPr>
        <p:spPr>
          <a:xfrm>
            <a:off x="2826293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CE7FC8-E2AE-4A85-5263-4FC3C39558CF}"/>
              </a:ext>
            </a:extLst>
          </p:cNvPr>
          <p:cNvSpPr/>
          <p:nvPr/>
        </p:nvSpPr>
        <p:spPr>
          <a:xfrm>
            <a:off x="6877810" y="256532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3B75D-D2DA-2295-5083-0DA3FF7AC01A}"/>
              </a:ext>
            </a:extLst>
          </p:cNvPr>
          <p:cNvSpPr/>
          <p:nvPr/>
        </p:nvSpPr>
        <p:spPr>
          <a:xfrm>
            <a:off x="4561855" y="253511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D71556-5F36-8FB7-BD2E-58264A59CC33}"/>
              </a:ext>
            </a:extLst>
          </p:cNvPr>
          <p:cNvSpPr/>
          <p:nvPr/>
        </p:nvSpPr>
        <p:spPr>
          <a:xfrm>
            <a:off x="5892331" y="2570039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EBAEFB-0DD9-50CD-6828-3C192E5957C7}"/>
              </a:ext>
            </a:extLst>
          </p:cNvPr>
          <p:cNvCxnSpPr>
            <a:cxnSpLocks/>
          </p:cNvCxnSpPr>
          <p:nvPr/>
        </p:nvCxnSpPr>
        <p:spPr>
          <a:xfrm flipH="1">
            <a:off x="1032876" y="2769164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7591B0-6240-702C-52BA-09F4F0A9D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44" y="1632705"/>
            <a:ext cx="4013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8D32FA-8D7F-68B1-8479-39362CD0ABB2}"/>
              </a:ext>
            </a:extLst>
          </p:cNvPr>
          <p:cNvSpPr/>
          <p:nvPr/>
        </p:nvSpPr>
        <p:spPr>
          <a:xfrm rot="19547742">
            <a:off x="3129635" y="2565322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28B5F8-BAD5-3C9E-DDF4-C3A989265FD5}"/>
              </a:ext>
            </a:extLst>
          </p:cNvPr>
          <p:cNvSpPr/>
          <p:nvPr/>
        </p:nvSpPr>
        <p:spPr>
          <a:xfrm rot="19547742">
            <a:off x="6586918" y="2585453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71E058-6727-46FA-7A11-DE78D9067F44}"/>
              </a:ext>
            </a:extLst>
          </p:cNvPr>
          <p:cNvSpPr/>
          <p:nvPr/>
        </p:nvSpPr>
        <p:spPr>
          <a:xfrm rot="19547742">
            <a:off x="4852746" y="2578235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A073-11D0-11A8-55EF-5BC78019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3: P is fixed. Iteratively find a Q to minimize the KL divergence between P and Q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093C3A8-2FDE-0B90-8095-D61C39268A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537210"/>
            <a:ext cx="53721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4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2AA8FAE1-3681-CB5D-EC1C-EF3B6EB5166D}"/>
              </a:ext>
            </a:extLst>
          </p:cNvPr>
          <p:cNvSpPr/>
          <p:nvPr/>
        </p:nvSpPr>
        <p:spPr>
          <a:xfrm rot="19547742">
            <a:off x="11052715" y="4661834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9148CBB-E191-EAF4-DBEB-A90716B18DE6}"/>
              </a:ext>
            </a:extLst>
          </p:cNvPr>
          <p:cNvSpPr/>
          <p:nvPr/>
        </p:nvSpPr>
        <p:spPr>
          <a:xfrm rot="19547742">
            <a:off x="10060191" y="4639436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42E72F9-32FC-7217-8D5D-E45E281E7B93}"/>
              </a:ext>
            </a:extLst>
          </p:cNvPr>
          <p:cNvSpPr/>
          <p:nvPr/>
        </p:nvSpPr>
        <p:spPr>
          <a:xfrm rot="19547742">
            <a:off x="6029172" y="4661835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AEAFB1-D540-96E8-7D7E-4E513BC26854}"/>
              </a:ext>
            </a:extLst>
          </p:cNvPr>
          <p:cNvSpPr/>
          <p:nvPr/>
        </p:nvSpPr>
        <p:spPr>
          <a:xfrm rot="19547742">
            <a:off x="5467915" y="2464469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71D04F-A8CF-9F3C-B128-1B515F7015B7}"/>
              </a:ext>
            </a:extLst>
          </p:cNvPr>
          <p:cNvSpPr/>
          <p:nvPr/>
        </p:nvSpPr>
        <p:spPr>
          <a:xfrm rot="19547742">
            <a:off x="4879975" y="2477499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BAFF7B-D4E3-DB2F-C667-901D802B19B3}"/>
              </a:ext>
            </a:extLst>
          </p:cNvPr>
          <p:cNvSpPr/>
          <p:nvPr/>
        </p:nvSpPr>
        <p:spPr>
          <a:xfrm rot="19547742">
            <a:off x="5127630" y="2480704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DCC53-9555-C39F-F98B-AB24DC83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P, which Q has a smaller KL divergence?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6D8F80-B3FD-5AAA-5CA8-053729A6D863}"/>
              </a:ext>
            </a:extLst>
          </p:cNvPr>
          <p:cNvGrpSpPr/>
          <p:nvPr/>
        </p:nvGrpSpPr>
        <p:grpSpPr>
          <a:xfrm>
            <a:off x="677390" y="2017641"/>
            <a:ext cx="3824072" cy="4164498"/>
            <a:chOff x="1037501" y="2017641"/>
            <a:chExt cx="3824072" cy="41644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9E8D42-FC8D-8FF9-BAAC-6503EC662AB7}"/>
                </a:ext>
              </a:extLst>
            </p:cNvPr>
            <p:cNvCxnSpPr/>
            <p:nvPr/>
          </p:nvCxnSpPr>
          <p:spPr>
            <a:xfrm>
              <a:off x="1037501" y="2081860"/>
              <a:ext cx="0" cy="379603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1AFAE6-BED8-A194-DA0D-936BED826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501" y="5877891"/>
              <a:ext cx="3824072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0C2A7-7F7F-D7D9-790A-640AC08BFB63}"/>
                </a:ext>
              </a:extLst>
            </p:cNvPr>
            <p:cNvSpPr txBox="1"/>
            <p:nvPr/>
          </p:nvSpPr>
          <p:spPr>
            <a:xfrm>
              <a:off x="3987170" y="5855651"/>
              <a:ext cx="806244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9A1031-4969-8804-680E-63F900606284}"/>
                </a:ext>
              </a:extLst>
            </p:cNvPr>
            <p:cNvSpPr txBox="1"/>
            <p:nvPr/>
          </p:nvSpPr>
          <p:spPr>
            <a:xfrm rot="16200000">
              <a:off x="828051" y="2259220"/>
              <a:ext cx="809645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53961F-8794-AD15-87B7-E8AC0CD2F15D}"/>
                </a:ext>
              </a:extLst>
            </p:cNvPr>
            <p:cNvSpPr/>
            <p:nvPr/>
          </p:nvSpPr>
          <p:spPr>
            <a:xfrm>
              <a:off x="3776882" y="24280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4202C4-C005-9A39-E193-77F644AA32C6}"/>
                </a:ext>
              </a:extLst>
            </p:cNvPr>
            <p:cNvSpPr/>
            <p:nvPr/>
          </p:nvSpPr>
          <p:spPr>
            <a:xfrm>
              <a:off x="3783876" y="286979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595A1D-B7D9-DD52-12EA-773032D36649}"/>
                </a:ext>
              </a:extLst>
            </p:cNvPr>
            <p:cNvSpPr/>
            <p:nvPr/>
          </p:nvSpPr>
          <p:spPr>
            <a:xfrm>
              <a:off x="3454364" y="34233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DE9D00-CD0B-6AD7-319E-8756420B71D0}"/>
                </a:ext>
              </a:extLst>
            </p:cNvPr>
            <p:cNvSpPr/>
            <p:nvPr/>
          </p:nvSpPr>
          <p:spPr>
            <a:xfrm>
              <a:off x="4288643" y="2781284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CAC37C-D51C-692B-671C-985FDD3AA82B}"/>
                </a:ext>
              </a:extLst>
            </p:cNvPr>
            <p:cNvSpPr/>
            <p:nvPr/>
          </p:nvSpPr>
          <p:spPr>
            <a:xfrm>
              <a:off x="3279110" y="298825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0D18E-7C21-D89B-348A-A241AA421820}"/>
                </a:ext>
              </a:extLst>
            </p:cNvPr>
            <p:cNvSpPr/>
            <p:nvPr/>
          </p:nvSpPr>
          <p:spPr>
            <a:xfrm>
              <a:off x="1670234" y="5335731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31C473-524F-9122-E30D-96053A337996}"/>
                </a:ext>
              </a:extLst>
            </p:cNvPr>
            <p:cNvSpPr/>
            <p:nvPr/>
          </p:nvSpPr>
          <p:spPr>
            <a:xfrm>
              <a:off x="1769999" y="4839360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EBB46E-1E69-C579-6A42-D554A32B53F6}"/>
                </a:ext>
              </a:extLst>
            </p:cNvPr>
            <p:cNvSpPr/>
            <p:nvPr/>
          </p:nvSpPr>
          <p:spPr>
            <a:xfrm>
              <a:off x="2297554" y="483935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6B22EA6-30FA-891E-0191-F2B39D5301B8}"/>
                </a:ext>
              </a:extLst>
            </p:cNvPr>
            <p:cNvSpPr/>
            <p:nvPr/>
          </p:nvSpPr>
          <p:spPr>
            <a:xfrm>
              <a:off x="1283661" y="5058152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801DB3-65CB-3F0E-3419-E748EA41F1AF}"/>
                </a:ext>
              </a:extLst>
            </p:cNvPr>
            <p:cNvSpPr/>
            <p:nvPr/>
          </p:nvSpPr>
          <p:spPr>
            <a:xfrm>
              <a:off x="1844043" y="434298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79CF60-D257-E361-82BD-D6EBB3E189B2}"/>
                </a:ext>
              </a:extLst>
            </p:cNvPr>
            <p:cNvSpPr/>
            <p:nvPr/>
          </p:nvSpPr>
          <p:spPr>
            <a:xfrm>
              <a:off x="1844666" y="2690026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1EA057-4702-589B-F111-EEE01778E632}"/>
                </a:ext>
              </a:extLst>
            </p:cNvPr>
            <p:cNvSpPr/>
            <p:nvPr/>
          </p:nvSpPr>
          <p:spPr>
            <a:xfrm>
              <a:off x="1851660" y="3131793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6E1418-9CC1-FCA8-7C10-88939D2C0E77}"/>
                </a:ext>
              </a:extLst>
            </p:cNvPr>
            <p:cNvSpPr/>
            <p:nvPr/>
          </p:nvSpPr>
          <p:spPr>
            <a:xfrm>
              <a:off x="1491762" y="3024711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706D38-9103-9014-EE8F-FC80AD1C57BE}"/>
              </a:ext>
            </a:extLst>
          </p:cNvPr>
          <p:cNvSpPr txBox="1"/>
          <p:nvPr/>
        </p:nvSpPr>
        <p:spPr>
          <a:xfrm>
            <a:off x="2522737" y="171232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23DEE-558A-B4C9-9BA8-D7C5E8A6C6C4}"/>
              </a:ext>
            </a:extLst>
          </p:cNvPr>
          <p:cNvSpPr txBox="1"/>
          <p:nvPr/>
        </p:nvSpPr>
        <p:spPr>
          <a:xfrm>
            <a:off x="5217726" y="168674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ED0546-2EEF-2637-B4FA-FE3D4242EBEA}"/>
              </a:ext>
            </a:extLst>
          </p:cNvPr>
          <p:cNvSpPr txBox="1"/>
          <p:nvPr/>
        </p:nvSpPr>
        <p:spPr>
          <a:xfrm>
            <a:off x="5217726" y="369438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2ECF062-05F7-6236-C405-CDB5F175FE0B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F1C1D-49AE-933E-C725-1B9BE1A14F16}"/>
              </a:ext>
            </a:extLst>
          </p:cNvPr>
          <p:cNvSpPr txBox="1"/>
          <p:nvPr/>
        </p:nvSpPr>
        <p:spPr>
          <a:xfrm>
            <a:off x="8257883" y="2788465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DC73F3-B625-DCFC-C5D0-317B99FD6333}"/>
              </a:ext>
            </a:extLst>
          </p:cNvPr>
          <p:cNvSpPr/>
          <p:nvPr/>
        </p:nvSpPr>
        <p:spPr>
          <a:xfrm>
            <a:off x="9952388" y="242207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B6ED9A-824B-DA67-70D5-BC7E7978A797}"/>
              </a:ext>
            </a:extLst>
          </p:cNvPr>
          <p:cNvSpPr/>
          <p:nvPr/>
        </p:nvSpPr>
        <p:spPr>
          <a:xfrm>
            <a:off x="10263201" y="246160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B32BA5-9552-1BE3-F8FE-9C58EC0932E1}"/>
              </a:ext>
            </a:extLst>
          </p:cNvPr>
          <p:cNvSpPr/>
          <p:nvPr/>
        </p:nvSpPr>
        <p:spPr>
          <a:xfrm>
            <a:off x="10587358" y="243712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682EFF-7CB1-872F-53DE-3285823A5DD5}"/>
              </a:ext>
            </a:extLst>
          </p:cNvPr>
          <p:cNvSpPr/>
          <p:nvPr/>
        </p:nvSpPr>
        <p:spPr>
          <a:xfrm>
            <a:off x="10926949" y="246302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1EAAF0-ABD5-0437-BDCD-DD370FE00EA2}"/>
              </a:ext>
            </a:extLst>
          </p:cNvPr>
          <p:cNvSpPr/>
          <p:nvPr/>
        </p:nvSpPr>
        <p:spPr>
          <a:xfrm>
            <a:off x="9675282" y="24406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BEF1F-28E7-A47F-1F0D-4B63E1B4380F}"/>
              </a:ext>
            </a:extLst>
          </p:cNvPr>
          <p:cNvSpPr/>
          <p:nvPr/>
        </p:nvSpPr>
        <p:spPr>
          <a:xfrm>
            <a:off x="6355819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B75C57-F49C-5C32-E034-A47308D29F8E}"/>
              </a:ext>
            </a:extLst>
          </p:cNvPr>
          <p:cNvSpPr/>
          <p:nvPr/>
        </p:nvSpPr>
        <p:spPr>
          <a:xfrm>
            <a:off x="6700297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82FE256-DA98-2CCB-76BA-D850A86AEE3E}"/>
              </a:ext>
            </a:extLst>
          </p:cNvPr>
          <p:cNvSpPr/>
          <p:nvPr/>
        </p:nvSpPr>
        <p:spPr>
          <a:xfrm>
            <a:off x="7050806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5188DC-9DC9-3E49-696D-C1552484535D}"/>
              </a:ext>
            </a:extLst>
          </p:cNvPr>
          <p:cNvSpPr/>
          <p:nvPr/>
        </p:nvSpPr>
        <p:spPr>
          <a:xfrm>
            <a:off x="5969247" y="25027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21D82-C531-E609-E90D-ED37A6F2C0BD}"/>
              </a:ext>
            </a:extLst>
          </p:cNvPr>
          <p:cNvSpPr/>
          <p:nvPr/>
        </p:nvSpPr>
        <p:spPr>
          <a:xfrm>
            <a:off x="7516503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968B4A-647C-CD11-7135-4552AAA982E5}"/>
              </a:ext>
            </a:extLst>
          </p:cNvPr>
          <p:cNvSpPr/>
          <p:nvPr/>
        </p:nvSpPr>
        <p:spPr>
          <a:xfrm>
            <a:off x="9040452" y="2461605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D59912-D0D7-A895-98C2-E43DEA8423BB}"/>
              </a:ext>
            </a:extLst>
          </p:cNvPr>
          <p:cNvSpPr/>
          <p:nvPr/>
        </p:nvSpPr>
        <p:spPr>
          <a:xfrm>
            <a:off x="8320764" y="247283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9FF520-8128-F205-3F21-3117A023C9FA}"/>
              </a:ext>
            </a:extLst>
          </p:cNvPr>
          <p:cNvSpPr/>
          <p:nvPr/>
        </p:nvSpPr>
        <p:spPr>
          <a:xfrm>
            <a:off x="8700742" y="246374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8A1204-3052-23DD-484D-C327A5E8BCFD}"/>
              </a:ext>
            </a:extLst>
          </p:cNvPr>
          <p:cNvCxnSpPr>
            <a:cxnSpLocks/>
          </p:cNvCxnSpPr>
          <p:nvPr/>
        </p:nvCxnSpPr>
        <p:spPr>
          <a:xfrm flipH="1">
            <a:off x="4627418" y="2649082"/>
            <a:ext cx="716253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2E76D6-6019-8AB5-3211-22358209A5C1}"/>
              </a:ext>
            </a:extLst>
          </p:cNvPr>
          <p:cNvSpPr txBox="1"/>
          <p:nvPr/>
        </p:nvSpPr>
        <p:spPr>
          <a:xfrm>
            <a:off x="8260668" y="4944137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62DDFF8-2CA5-A4EF-EA5F-663EE8ACF5AE}"/>
              </a:ext>
            </a:extLst>
          </p:cNvPr>
          <p:cNvSpPr/>
          <p:nvPr/>
        </p:nvSpPr>
        <p:spPr>
          <a:xfrm>
            <a:off x="7976141" y="463282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9A4FCF-AD89-0987-A72A-24328FE91FE6}"/>
              </a:ext>
            </a:extLst>
          </p:cNvPr>
          <p:cNvSpPr/>
          <p:nvPr/>
        </p:nvSpPr>
        <p:spPr>
          <a:xfrm>
            <a:off x="10349115" y="461727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F11861-F001-8D65-45DA-A8B20844F040}"/>
              </a:ext>
            </a:extLst>
          </p:cNvPr>
          <p:cNvSpPr/>
          <p:nvPr/>
        </p:nvSpPr>
        <p:spPr>
          <a:xfrm>
            <a:off x="9004717" y="459362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626928-1342-BE06-08DC-1C8D851B8872}"/>
              </a:ext>
            </a:extLst>
          </p:cNvPr>
          <p:cNvSpPr/>
          <p:nvPr/>
        </p:nvSpPr>
        <p:spPr>
          <a:xfrm>
            <a:off x="10600123" y="463282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304BB0-5C98-326B-BCBF-20BEBDC50FF7}"/>
              </a:ext>
            </a:extLst>
          </p:cNvPr>
          <p:cNvSpPr/>
          <p:nvPr/>
        </p:nvSpPr>
        <p:spPr>
          <a:xfrm>
            <a:off x="6346689" y="462204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E3D15F-70F9-CC46-D787-F5E9BD6D786E}"/>
              </a:ext>
            </a:extLst>
          </p:cNvPr>
          <p:cNvSpPr/>
          <p:nvPr/>
        </p:nvSpPr>
        <p:spPr>
          <a:xfrm>
            <a:off x="9412817" y="4604151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28107D-13E7-7A96-C354-F2ED1ACC8546}"/>
              </a:ext>
            </a:extLst>
          </p:cNvPr>
          <p:cNvSpPr/>
          <p:nvPr/>
        </p:nvSpPr>
        <p:spPr>
          <a:xfrm>
            <a:off x="6703082" y="463283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E8E485-10E3-A776-9673-541DD24323E3}"/>
              </a:ext>
            </a:extLst>
          </p:cNvPr>
          <p:cNvSpPr/>
          <p:nvPr/>
        </p:nvSpPr>
        <p:spPr>
          <a:xfrm>
            <a:off x="8282803" y="463283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BBDE14-79E4-07A3-C969-D9406B675302}"/>
              </a:ext>
            </a:extLst>
          </p:cNvPr>
          <p:cNvSpPr/>
          <p:nvPr/>
        </p:nvSpPr>
        <p:spPr>
          <a:xfrm>
            <a:off x="5694938" y="4658456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E56AA74-A8A2-B0C1-A7CC-D804199A17E9}"/>
              </a:ext>
            </a:extLst>
          </p:cNvPr>
          <p:cNvSpPr/>
          <p:nvPr/>
        </p:nvSpPr>
        <p:spPr>
          <a:xfrm>
            <a:off x="7519288" y="463283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D262806-9CC9-4F32-776B-CB89805CEE64}"/>
              </a:ext>
            </a:extLst>
          </p:cNvPr>
          <p:cNvSpPr/>
          <p:nvPr/>
        </p:nvSpPr>
        <p:spPr>
          <a:xfrm>
            <a:off x="9756594" y="460997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6AD8A3-7E19-CBEF-C384-C31075798AB5}"/>
              </a:ext>
            </a:extLst>
          </p:cNvPr>
          <p:cNvSpPr/>
          <p:nvPr/>
        </p:nvSpPr>
        <p:spPr>
          <a:xfrm>
            <a:off x="7027239" y="463283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8D24C1-8F42-AF88-767D-F98C9E383712}"/>
              </a:ext>
            </a:extLst>
          </p:cNvPr>
          <p:cNvSpPr/>
          <p:nvPr/>
        </p:nvSpPr>
        <p:spPr>
          <a:xfrm>
            <a:off x="8703527" y="4619414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C633F4-8471-E313-A977-355D7E11FA24}"/>
              </a:ext>
            </a:extLst>
          </p:cNvPr>
          <p:cNvCxnSpPr>
            <a:cxnSpLocks/>
          </p:cNvCxnSpPr>
          <p:nvPr/>
        </p:nvCxnSpPr>
        <p:spPr>
          <a:xfrm flipH="1">
            <a:off x="4811768" y="4830785"/>
            <a:ext cx="695276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1B29A540-4DC1-72B6-8CD6-AFC15AAD0C00}"/>
              </a:ext>
            </a:extLst>
          </p:cNvPr>
          <p:cNvSpPr/>
          <p:nvPr/>
        </p:nvSpPr>
        <p:spPr>
          <a:xfrm rot="19547742">
            <a:off x="3739062" y="4474813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2793A02-DFA4-567F-EA7A-11912C5E2E83}"/>
              </a:ext>
            </a:extLst>
          </p:cNvPr>
          <p:cNvSpPr/>
          <p:nvPr/>
        </p:nvSpPr>
        <p:spPr>
          <a:xfrm rot="19547742">
            <a:off x="3746056" y="4916580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778820-B0BC-6903-68DC-7F043067091F}"/>
              </a:ext>
            </a:extLst>
          </p:cNvPr>
          <p:cNvSpPr/>
          <p:nvPr/>
        </p:nvSpPr>
        <p:spPr>
          <a:xfrm rot="19547742">
            <a:off x="3386158" y="4809498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BD1D-532B-C2CB-FD17-4AE912C6E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2B05A75F-5431-33AE-A5B3-65D6E3EED764}"/>
              </a:ext>
            </a:extLst>
          </p:cNvPr>
          <p:cNvSpPr/>
          <p:nvPr/>
        </p:nvSpPr>
        <p:spPr>
          <a:xfrm rot="19547742">
            <a:off x="5481990" y="4705998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352EE53-0B7C-1FCD-DFDD-A1BFDEC003AF}"/>
              </a:ext>
            </a:extLst>
          </p:cNvPr>
          <p:cNvSpPr/>
          <p:nvPr/>
        </p:nvSpPr>
        <p:spPr>
          <a:xfrm rot="19547742">
            <a:off x="4894050" y="4719028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701A10-5272-B476-87F4-B88C121428F5}"/>
              </a:ext>
            </a:extLst>
          </p:cNvPr>
          <p:cNvSpPr/>
          <p:nvPr/>
        </p:nvSpPr>
        <p:spPr>
          <a:xfrm rot="19547742">
            <a:off x="5141705" y="4722233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40A571-A758-31C9-278D-8F4118BCC429}"/>
              </a:ext>
            </a:extLst>
          </p:cNvPr>
          <p:cNvSpPr/>
          <p:nvPr/>
        </p:nvSpPr>
        <p:spPr>
          <a:xfrm rot="19547742">
            <a:off x="5467915" y="2464469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511726-E68F-A728-11F8-8FF45BE5DEA1}"/>
              </a:ext>
            </a:extLst>
          </p:cNvPr>
          <p:cNvSpPr/>
          <p:nvPr/>
        </p:nvSpPr>
        <p:spPr>
          <a:xfrm rot="19547742">
            <a:off x="4879975" y="2477499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98BCF7-3A39-FFE7-8A05-8A42497E5954}"/>
              </a:ext>
            </a:extLst>
          </p:cNvPr>
          <p:cNvSpPr/>
          <p:nvPr/>
        </p:nvSpPr>
        <p:spPr>
          <a:xfrm rot="19547742">
            <a:off x="5127630" y="2480704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F38-D343-264C-48B4-43D56844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P, which Q has a smaller KL divergence?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F7A293-7542-32F4-6DDB-22E4EA5AB00A}"/>
              </a:ext>
            </a:extLst>
          </p:cNvPr>
          <p:cNvGrpSpPr/>
          <p:nvPr/>
        </p:nvGrpSpPr>
        <p:grpSpPr>
          <a:xfrm>
            <a:off x="677390" y="2017641"/>
            <a:ext cx="3824072" cy="4164498"/>
            <a:chOff x="1037501" y="2017641"/>
            <a:chExt cx="3824072" cy="41644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E296691-DD0B-9DCC-4A67-E8739C072FAB}"/>
                </a:ext>
              </a:extLst>
            </p:cNvPr>
            <p:cNvCxnSpPr/>
            <p:nvPr/>
          </p:nvCxnSpPr>
          <p:spPr>
            <a:xfrm>
              <a:off x="1037501" y="2081860"/>
              <a:ext cx="0" cy="379603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D27A68B-480E-69AF-5C9B-E99FC9516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501" y="5877891"/>
              <a:ext cx="3824072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ABC25-BBF1-00F6-B336-FAA913ED496E}"/>
                </a:ext>
              </a:extLst>
            </p:cNvPr>
            <p:cNvSpPr txBox="1"/>
            <p:nvPr/>
          </p:nvSpPr>
          <p:spPr>
            <a:xfrm>
              <a:off x="3987170" y="5855651"/>
              <a:ext cx="806244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6AEC34-1CEA-726E-EB3D-50D784A5EDFB}"/>
                </a:ext>
              </a:extLst>
            </p:cNvPr>
            <p:cNvSpPr txBox="1"/>
            <p:nvPr/>
          </p:nvSpPr>
          <p:spPr>
            <a:xfrm rot="16200000">
              <a:off x="828051" y="2259220"/>
              <a:ext cx="809645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54609C-11CF-52A0-FD28-33BCBBD90DDD}"/>
                </a:ext>
              </a:extLst>
            </p:cNvPr>
            <p:cNvSpPr/>
            <p:nvPr/>
          </p:nvSpPr>
          <p:spPr>
            <a:xfrm>
              <a:off x="3776882" y="24280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4706CC-AAFA-54A5-3134-8D89D13D1293}"/>
                </a:ext>
              </a:extLst>
            </p:cNvPr>
            <p:cNvSpPr/>
            <p:nvPr/>
          </p:nvSpPr>
          <p:spPr>
            <a:xfrm>
              <a:off x="3783876" y="286979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5F1E18-9FF2-5524-97DC-126241F4287E}"/>
                </a:ext>
              </a:extLst>
            </p:cNvPr>
            <p:cNvSpPr/>
            <p:nvPr/>
          </p:nvSpPr>
          <p:spPr>
            <a:xfrm>
              <a:off x="3454364" y="34233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D26C0D-935E-5D6D-6745-599C697B6372}"/>
                </a:ext>
              </a:extLst>
            </p:cNvPr>
            <p:cNvSpPr/>
            <p:nvPr/>
          </p:nvSpPr>
          <p:spPr>
            <a:xfrm>
              <a:off x="4288643" y="2781284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056309-29F5-3A5A-589A-185BE5096961}"/>
                </a:ext>
              </a:extLst>
            </p:cNvPr>
            <p:cNvSpPr/>
            <p:nvPr/>
          </p:nvSpPr>
          <p:spPr>
            <a:xfrm>
              <a:off x="3279110" y="298825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FBD8CE-AB80-4F89-10F2-3FE0A1711EE6}"/>
                </a:ext>
              </a:extLst>
            </p:cNvPr>
            <p:cNvSpPr/>
            <p:nvPr/>
          </p:nvSpPr>
          <p:spPr>
            <a:xfrm>
              <a:off x="1670234" y="5335731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B87658-5199-A2B1-653B-83C970B81B09}"/>
                </a:ext>
              </a:extLst>
            </p:cNvPr>
            <p:cNvSpPr/>
            <p:nvPr/>
          </p:nvSpPr>
          <p:spPr>
            <a:xfrm>
              <a:off x="1769999" y="4839360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1D2B9FD-B9AE-A9B6-F472-E9FE53694D4F}"/>
                </a:ext>
              </a:extLst>
            </p:cNvPr>
            <p:cNvSpPr/>
            <p:nvPr/>
          </p:nvSpPr>
          <p:spPr>
            <a:xfrm>
              <a:off x="2297554" y="483935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BEB290-5C57-9BFC-8F95-3D70071F0F82}"/>
                </a:ext>
              </a:extLst>
            </p:cNvPr>
            <p:cNvSpPr/>
            <p:nvPr/>
          </p:nvSpPr>
          <p:spPr>
            <a:xfrm>
              <a:off x="1283661" y="5058152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C6324D-41D2-4A82-A96C-450C439D078E}"/>
                </a:ext>
              </a:extLst>
            </p:cNvPr>
            <p:cNvSpPr/>
            <p:nvPr/>
          </p:nvSpPr>
          <p:spPr>
            <a:xfrm>
              <a:off x="1844043" y="434298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8C73F4A-A822-96C0-6033-C19577602332}"/>
                </a:ext>
              </a:extLst>
            </p:cNvPr>
            <p:cNvSpPr/>
            <p:nvPr/>
          </p:nvSpPr>
          <p:spPr>
            <a:xfrm>
              <a:off x="1844666" y="2690026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6A7D9E6-0145-B15E-3AB2-947851B3386B}"/>
                </a:ext>
              </a:extLst>
            </p:cNvPr>
            <p:cNvSpPr/>
            <p:nvPr/>
          </p:nvSpPr>
          <p:spPr>
            <a:xfrm>
              <a:off x="1851660" y="3131793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2D486C-5148-CE82-1EF7-7847A40A6167}"/>
                </a:ext>
              </a:extLst>
            </p:cNvPr>
            <p:cNvSpPr/>
            <p:nvPr/>
          </p:nvSpPr>
          <p:spPr>
            <a:xfrm>
              <a:off x="1491762" y="3024711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792FD38-249F-F318-6E76-9EC36A7CC032}"/>
              </a:ext>
            </a:extLst>
          </p:cNvPr>
          <p:cNvSpPr txBox="1"/>
          <p:nvPr/>
        </p:nvSpPr>
        <p:spPr>
          <a:xfrm>
            <a:off x="2522737" y="171232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3B3F61-B304-A57B-0D4E-A7C8ACBB622B}"/>
              </a:ext>
            </a:extLst>
          </p:cNvPr>
          <p:cNvSpPr txBox="1"/>
          <p:nvPr/>
        </p:nvSpPr>
        <p:spPr>
          <a:xfrm>
            <a:off x="5217726" y="168674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D4393-8993-0843-4D97-BD475C7EF76D}"/>
              </a:ext>
            </a:extLst>
          </p:cNvPr>
          <p:cNvSpPr txBox="1"/>
          <p:nvPr/>
        </p:nvSpPr>
        <p:spPr>
          <a:xfrm>
            <a:off x="5217726" y="369438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31B911D-D583-8798-0A1E-41A5C87FD12B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4390F-06FD-1854-6A88-760419DC92E9}"/>
              </a:ext>
            </a:extLst>
          </p:cNvPr>
          <p:cNvSpPr txBox="1"/>
          <p:nvPr/>
        </p:nvSpPr>
        <p:spPr>
          <a:xfrm>
            <a:off x="8257883" y="2788465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E53E5B-E32A-F179-1AF4-1A6032E12F47}"/>
              </a:ext>
            </a:extLst>
          </p:cNvPr>
          <p:cNvSpPr/>
          <p:nvPr/>
        </p:nvSpPr>
        <p:spPr>
          <a:xfrm>
            <a:off x="9952388" y="242207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8E5EBC-325C-E323-25F3-F9B4C4E67E13}"/>
              </a:ext>
            </a:extLst>
          </p:cNvPr>
          <p:cNvSpPr/>
          <p:nvPr/>
        </p:nvSpPr>
        <p:spPr>
          <a:xfrm>
            <a:off x="10263201" y="246160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F07721-69DB-0CDD-99D0-CD079A66DD95}"/>
              </a:ext>
            </a:extLst>
          </p:cNvPr>
          <p:cNvSpPr/>
          <p:nvPr/>
        </p:nvSpPr>
        <p:spPr>
          <a:xfrm>
            <a:off x="10587358" y="243712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85FF10-6A15-1970-4A99-94DA5A39A3DD}"/>
              </a:ext>
            </a:extLst>
          </p:cNvPr>
          <p:cNvSpPr/>
          <p:nvPr/>
        </p:nvSpPr>
        <p:spPr>
          <a:xfrm>
            <a:off x="10926949" y="246302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A8B1A8-D799-429D-8F32-25FC23396C2E}"/>
              </a:ext>
            </a:extLst>
          </p:cNvPr>
          <p:cNvSpPr/>
          <p:nvPr/>
        </p:nvSpPr>
        <p:spPr>
          <a:xfrm>
            <a:off x="9675282" y="24406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BE1E53-A3E2-DF03-F14D-7CFFE966802F}"/>
              </a:ext>
            </a:extLst>
          </p:cNvPr>
          <p:cNvSpPr/>
          <p:nvPr/>
        </p:nvSpPr>
        <p:spPr>
          <a:xfrm>
            <a:off x="7810845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6240C-28DC-7AF1-72EB-836011399745}"/>
              </a:ext>
            </a:extLst>
          </p:cNvPr>
          <p:cNvSpPr/>
          <p:nvPr/>
        </p:nvSpPr>
        <p:spPr>
          <a:xfrm>
            <a:off x="8155323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F8121E-2283-55C3-889C-7FC56959ECF1}"/>
              </a:ext>
            </a:extLst>
          </p:cNvPr>
          <p:cNvSpPr/>
          <p:nvPr/>
        </p:nvSpPr>
        <p:spPr>
          <a:xfrm>
            <a:off x="8505832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077C83-75AD-EFCE-6BAD-5F37CE1BE181}"/>
              </a:ext>
            </a:extLst>
          </p:cNvPr>
          <p:cNvSpPr/>
          <p:nvPr/>
        </p:nvSpPr>
        <p:spPr>
          <a:xfrm>
            <a:off x="7424273" y="25027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66FC81-18CC-DD2F-E8E6-86FBEAEAB844}"/>
              </a:ext>
            </a:extLst>
          </p:cNvPr>
          <p:cNvSpPr/>
          <p:nvPr/>
        </p:nvSpPr>
        <p:spPr>
          <a:xfrm>
            <a:off x="8971529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D93791-E3B9-731D-36C9-977359FEC130}"/>
              </a:ext>
            </a:extLst>
          </p:cNvPr>
          <p:cNvSpPr/>
          <p:nvPr/>
        </p:nvSpPr>
        <p:spPr>
          <a:xfrm>
            <a:off x="6593838" y="251715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C412BE3-2D8E-C71D-E05A-0AD753092E6F}"/>
              </a:ext>
            </a:extLst>
          </p:cNvPr>
          <p:cNvSpPr/>
          <p:nvPr/>
        </p:nvSpPr>
        <p:spPr>
          <a:xfrm>
            <a:off x="5874150" y="252838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2534F4-1A96-271F-33DF-A1E72AEE3D1C}"/>
              </a:ext>
            </a:extLst>
          </p:cNvPr>
          <p:cNvSpPr/>
          <p:nvPr/>
        </p:nvSpPr>
        <p:spPr>
          <a:xfrm>
            <a:off x="6254128" y="251929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1E4E3D-980C-7206-1825-5CB8B60EAD94}"/>
              </a:ext>
            </a:extLst>
          </p:cNvPr>
          <p:cNvCxnSpPr>
            <a:cxnSpLocks/>
          </p:cNvCxnSpPr>
          <p:nvPr/>
        </p:nvCxnSpPr>
        <p:spPr>
          <a:xfrm flipH="1">
            <a:off x="4641273" y="2676984"/>
            <a:ext cx="7148682" cy="130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EAEA64-1EC0-0FB5-35A1-3A34B2A676F1}"/>
              </a:ext>
            </a:extLst>
          </p:cNvPr>
          <p:cNvSpPr txBox="1"/>
          <p:nvPr/>
        </p:nvSpPr>
        <p:spPr>
          <a:xfrm>
            <a:off x="8257883" y="5059884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C686CEB-EA82-EF56-6CBB-087D76DEE85B}"/>
              </a:ext>
            </a:extLst>
          </p:cNvPr>
          <p:cNvSpPr/>
          <p:nvPr/>
        </p:nvSpPr>
        <p:spPr>
          <a:xfrm>
            <a:off x="8627318" y="46934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5D4358-EF32-8D74-B316-2AD0FE126D7A}"/>
              </a:ext>
            </a:extLst>
          </p:cNvPr>
          <p:cNvSpPr/>
          <p:nvPr/>
        </p:nvSpPr>
        <p:spPr>
          <a:xfrm>
            <a:off x="8938131" y="473302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FD35140-71B2-E0E9-5F5E-9F599FE86707}"/>
              </a:ext>
            </a:extLst>
          </p:cNvPr>
          <p:cNvSpPr/>
          <p:nvPr/>
        </p:nvSpPr>
        <p:spPr>
          <a:xfrm>
            <a:off x="9262288" y="4708540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4CFF70E-9E80-6927-DB38-6173A7824E14}"/>
              </a:ext>
            </a:extLst>
          </p:cNvPr>
          <p:cNvSpPr/>
          <p:nvPr/>
        </p:nvSpPr>
        <p:spPr>
          <a:xfrm>
            <a:off x="9601879" y="473444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C63C1F-2681-C692-3312-5A9BFBAC7E19}"/>
              </a:ext>
            </a:extLst>
          </p:cNvPr>
          <p:cNvSpPr/>
          <p:nvPr/>
        </p:nvSpPr>
        <p:spPr>
          <a:xfrm>
            <a:off x="8350212" y="471211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2A4FA3-AEF2-2EF5-D141-A8B6B92ABBF8}"/>
              </a:ext>
            </a:extLst>
          </p:cNvPr>
          <p:cNvSpPr/>
          <p:nvPr/>
        </p:nvSpPr>
        <p:spPr>
          <a:xfrm>
            <a:off x="6355819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54CCC92-AD86-C61B-643B-2221B406ADCF}"/>
              </a:ext>
            </a:extLst>
          </p:cNvPr>
          <p:cNvSpPr/>
          <p:nvPr/>
        </p:nvSpPr>
        <p:spPr>
          <a:xfrm>
            <a:off x="6700297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44D360-9137-C71F-938E-EF9EEA7DF59D}"/>
              </a:ext>
            </a:extLst>
          </p:cNvPr>
          <p:cNvSpPr/>
          <p:nvPr/>
        </p:nvSpPr>
        <p:spPr>
          <a:xfrm>
            <a:off x="7050806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ECD382F-B0B9-14C0-8F43-E5B051A10EB9}"/>
              </a:ext>
            </a:extLst>
          </p:cNvPr>
          <p:cNvSpPr/>
          <p:nvPr/>
        </p:nvSpPr>
        <p:spPr>
          <a:xfrm>
            <a:off x="5969247" y="4774203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E8E9347-9DFD-A490-04E5-A6CF91582201}"/>
              </a:ext>
            </a:extLst>
          </p:cNvPr>
          <p:cNvSpPr/>
          <p:nvPr/>
        </p:nvSpPr>
        <p:spPr>
          <a:xfrm>
            <a:off x="7516503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2B67DE-2B37-034C-095F-3E2E75C85AEA}"/>
              </a:ext>
            </a:extLst>
          </p:cNvPr>
          <p:cNvSpPr/>
          <p:nvPr/>
        </p:nvSpPr>
        <p:spPr>
          <a:xfrm>
            <a:off x="11164101" y="4733024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C8FED79-7BBE-C8E0-F181-52140F29CE3C}"/>
              </a:ext>
            </a:extLst>
          </p:cNvPr>
          <p:cNvSpPr/>
          <p:nvPr/>
        </p:nvSpPr>
        <p:spPr>
          <a:xfrm>
            <a:off x="10444413" y="474425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69F0E9F-86B8-FE00-5119-504AF959BE2F}"/>
              </a:ext>
            </a:extLst>
          </p:cNvPr>
          <p:cNvSpPr/>
          <p:nvPr/>
        </p:nvSpPr>
        <p:spPr>
          <a:xfrm>
            <a:off x="10824391" y="473516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DECFB5-4E44-B649-5A63-A1786279F509}"/>
              </a:ext>
            </a:extLst>
          </p:cNvPr>
          <p:cNvCxnSpPr>
            <a:cxnSpLocks/>
          </p:cNvCxnSpPr>
          <p:nvPr/>
        </p:nvCxnSpPr>
        <p:spPr>
          <a:xfrm flipH="1">
            <a:off x="4811768" y="4893951"/>
            <a:ext cx="696948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54A8C50-297A-3ADA-EEC2-BAD40F343907}"/>
              </a:ext>
            </a:extLst>
          </p:cNvPr>
          <p:cNvSpPr/>
          <p:nvPr/>
        </p:nvSpPr>
        <p:spPr>
          <a:xfrm rot="19547742">
            <a:off x="3739062" y="4474813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589DB99-8339-6824-D565-D2DF2D8DBCA7}"/>
              </a:ext>
            </a:extLst>
          </p:cNvPr>
          <p:cNvSpPr/>
          <p:nvPr/>
        </p:nvSpPr>
        <p:spPr>
          <a:xfrm rot="19547742">
            <a:off x="3746056" y="4916580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FA3ECE8-3995-B633-C2C6-671193A0B363}"/>
              </a:ext>
            </a:extLst>
          </p:cNvPr>
          <p:cNvSpPr/>
          <p:nvPr/>
        </p:nvSpPr>
        <p:spPr>
          <a:xfrm rot="19547742">
            <a:off x="3386158" y="4809498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ED6D-AC59-5AD2-BAA6-8EED8EBA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DB6-6876-3C78-3E07-3061BA3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7DC8-922C-9262-C337-F1362A47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Please install these R packages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err="1"/>
              <a:t>install.packages</a:t>
            </a:r>
            <a:r>
              <a:rPr lang="en-US" b="1" dirty="0"/>
              <a:t>(‘</a:t>
            </a:r>
            <a:r>
              <a:rPr lang="en-US" b="1" dirty="0" err="1"/>
              <a:t>Rtsne</a:t>
            </a:r>
            <a:r>
              <a:rPr lang="en-US" b="1" dirty="0"/>
              <a:t>’)</a:t>
            </a:r>
          </a:p>
          <a:p>
            <a:pPr marL="0" indent="0" algn="ctr">
              <a:buNone/>
            </a:pPr>
            <a:r>
              <a:rPr lang="en-US" b="1" dirty="0" err="1"/>
              <a:t>install.packages</a:t>
            </a:r>
            <a:r>
              <a:rPr lang="en-US" b="1" dirty="0"/>
              <a:t>(‘patchwork’)</a:t>
            </a:r>
          </a:p>
        </p:txBody>
      </p:sp>
    </p:spTree>
    <p:extLst>
      <p:ext uri="{BB962C8B-B14F-4D97-AF65-F5344CB8AC3E}">
        <p14:creationId xmlns:p14="http://schemas.microsoft.com/office/powerpoint/2010/main" val="337663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3444-18F2-CC84-10F9-8CCA060A7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F44B-C0CF-046A-0CEA-78ACE258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Remotivating Dimensionality Reduction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55BE8-F406-94D4-2A7B-1185DF601EBF}"/>
              </a:ext>
            </a:extLst>
          </p:cNvPr>
          <p:cNvGrpSpPr/>
          <p:nvPr/>
        </p:nvGrpSpPr>
        <p:grpSpPr>
          <a:xfrm>
            <a:off x="1037501" y="2017642"/>
            <a:ext cx="3824072" cy="4164497"/>
            <a:chOff x="4288735" y="2222126"/>
            <a:chExt cx="3614531" cy="393630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12B06C-EB3D-66AF-06D5-C1A4E4BEC245}"/>
                </a:ext>
              </a:extLst>
            </p:cNvPr>
            <p:cNvCxnSpPr/>
            <p:nvPr/>
          </p:nvCxnSpPr>
          <p:spPr>
            <a:xfrm>
              <a:off x="4288735" y="2282825"/>
              <a:ext cx="0" cy="358802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C85242-0AE9-D952-4CCA-0BF40670E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735" y="5870851"/>
              <a:ext cx="3614531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7DD59-74C6-8932-A8EA-535C4BB790C7}"/>
                </a:ext>
              </a:extLst>
            </p:cNvPr>
            <p:cNvSpPr txBox="1"/>
            <p:nvPr/>
          </p:nvSpPr>
          <p:spPr>
            <a:xfrm>
              <a:off x="7076776" y="5849830"/>
              <a:ext cx="762066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7C45B8-2DE7-7F93-7D95-8E724DF6C8DB}"/>
                </a:ext>
              </a:extLst>
            </p:cNvPr>
            <p:cNvSpPr txBox="1"/>
            <p:nvPr/>
          </p:nvSpPr>
          <p:spPr>
            <a:xfrm rot="16200000">
              <a:off x="4090762" y="2450467"/>
              <a:ext cx="765280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D39785-6243-8381-01AD-F348C97CC09F}"/>
                </a:ext>
              </a:extLst>
            </p:cNvPr>
            <p:cNvSpPr/>
            <p:nvPr/>
          </p:nvSpPr>
          <p:spPr>
            <a:xfrm>
              <a:off x="6878011" y="261002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959F12-CA1C-604A-E997-B7EE187A5E40}"/>
                </a:ext>
              </a:extLst>
            </p:cNvPr>
            <p:cNvSpPr/>
            <p:nvPr/>
          </p:nvSpPr>
          <p:spPr>
            <a:xfrm>
              <a:off x="6884622" y="302758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B0A78A-E327-9E02-35D9-8800B56965A6}"/>
                </a:ext>
              </a:extLst>
            </p:cNvPr>
            <p:cNvSpPr/>
            <p:nvPr/>
          </p:nvSpPr>
          <p:spPr>
            <a:xfrm>
              <a:off x="6573165" y="3550791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46FB79-C7FC-17C9-1957-CE6118599DA9}"/>
                </a:ext>
              </a:extLst>
            </p:cNvPr>
            <p:cNvSpPr/>
            <p:nvPr/>
          </p:nvSpPr>
          <p:spPr>
            <a:xfrm>
              <a:off x="7361730" y="2943924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AA3F00-A005-EBD9-0137-F3026CF3B2DC}"/>
                </a:ext>
              </a:extLst>
            </p:cNvPr>
            <p:cNvSpPr/>
            <p:nvPr/>
          </p:nvSpPr>
          <p:spPr>
            <a:xfrm>
              <a:off x="6407514" y="3139558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154FCA-1CD1-5316-EC9D-F0CC54931212}"/>
                </a:ext>
              </a:extLst>
            </p:cNvPr>
            <p:cNvSpPr/>
            <p:nvPr/>
          </p:nvSpPr>
          <p:spPr>
            <a:xfrm>
              <a:off x="4886797" y="5358399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E0B849-A099-5FB1-2B9F-B19582D1151F}"/>
                </a:ext>
              </a:extLst>
            </p:cNvPr>
            <p:cNvSpPr/>
            <p:nvPr/>
          </p:nvSpPr>
          <p:spPr>
            <a:xfrm>
              <a:off x="4981096" y="4889227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46D7F64-759C-993F-B54A-F4A29F70A418}"/>
                </a:ext>
              </a:extLst>
            </p:cNvPr>
            <p:cNvSpPr/>
            <p:nvPr/>
          </p:nvSpPr>
          <p:spPr>
            <a:xfrm>
              <a:off x="5479743" y="4889226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6082087-27F3-9D98-76F0-E9D74ABFE654}"/>
                </a:ext>
              </a:extLst>
            </p:cNvPr>
            <p:cNvSpPr/>
            <p:nvPr/>
          </p:nvSpPr>
          <p:spPr>
            <a:xfrm>
              <a:off x="4521407" y="5096030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E5B682-7E8C-C549-30FC-5168644C31F2}"/>
                </a:ext>
              </a:extLst>
            </p:cNvPr>
            <p:cNvSpPr/>
            <p:nvPr/>
          </p:nvSpPr>
          <p:spPr>
            <a:xfrm>
              <a:off x="5051082" y="4420055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9EE0E76-787B-1D46-280C-6D7F3D49B110}"/>
              </a:ext>
            </a:extLst>
          </p:cNvPr>
          <p:cNvSpPr/>
          <p:nvPr/>
        </p:nvSpPr>
        <p:spPr>
          <a:xfrm>
            <a:off x="1844666" y="2690026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F8EF87-291E-9D94-F848-2228DAA9477A}"/>
              </a:ext>
            </a:extLst>
          </p:cNvPr>
          <p:cNvSpPr/>
          <p:nvPr/>
        </p:nvSpPr>
        <p:spPr>
          <a:xfrm>
            <a:off x="1851660" y="313179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6E9090-AFB2-9918-5911-1803D6A86D0F}"/>
              </a:ext>
            </a:extLst>
          </p:cNvPr>
          <p:cNvSpPr/>
          <p:nvPr/>
        </p:nvSpPr>
        <p:spPr>
          <a:xfrm>
            <a:off x="1491762" y="302471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8223-A1D6-7969-CD70-3C43861F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BB4712F3-04A8-E47C-69A6-8E98EBB29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5"/>
          <a:stretch/>
        </p:blipFill>
        <p:spPr bwMode="auto">
          <a:xfrm>
            <a:off x="451644" y="0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49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C9F80-0AB0-96C9-B203-D32EC420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3BC6-618A-6287-5423-BAF1CEAC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8F82D801-CB0E-E595-B60D-1CA1CF5C4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466B19-8B7E-6094-189B-84C7ECB9158E}"/>
              </a:ext>
            </a:extLst>
          </p:cNvPr>
          <p:cNvSpPr/>
          <p:nvPr/>
        </p:nvSpPr>
        <p:spPr>
          <a:xfrm>
            <a:off x="6740434" y="3605350"/>
            <a:ext cx="2312126" cy="587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9ADD0-B085-40E0-3093-31D52054B770}"/>
              </a:ext>
            </a:extLst>
          </p:cNvPr>
          <p:cNvSpPr/>
          <p:nvPr/>
        </p:nvSpPr>
        <p:spPr>
          <a:xfrm>
            <a:off x="9052559" y="2664822"/>
            <a:ext cx="2429691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88A0F-6DE2-E2DA-0C3C-1825810F6D00}"/>
              </a:ext>
            </a:extLst>
          </p:cNvPr>
          <p:cNvSpPr/>
          <p:nvPr/>
        </p:nvSpPr>
        <p:spPr>
          <a:xfrm>
            <a:off x="7624354" y="4435154"/>
            <a:ext cx="1872343" cy="49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A7AAB-9224-9DDD-3393-BB3E1DD3F6D0}"/>
              </a:ext>
            </a:extLst>
          </p:cNvPr>
          <p:cNvSpPr/>
          <p:nvPr/>
        </p:nvSpPr>
        <p:spPr>
          <a:xfrm rot="1294735">
            <a:off x="5737310" y="5050297"/>
            <a:ext cx="1895329" cy="305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D08D8-2671-E27F-D9B1-A6D510F03C25}"/>
              </a:ext>
            </a:extLst>
          </p:cNvPr>
          <p:cNvSpPr/>
          <p:nvPr/>
        </p:nvSpPr>
        <p:spPr>
          <a:xfrm>
            <a:off x="936171" y="5071010"/>
            <a:ext cx="3962400" cy="1212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FE778-F4E4-3EEC-9A4F-86B98F43E385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60BFD-1FBE-E177-93C3-77A8D860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AE90-03D1-3107-688B-ECD325C0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50188D45-F767-89A0-E7C3-D88187A1F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E69B95-26E1-D064-D222-65946D2054E8}"/>
              </a:ext>
            </a:extLst>
          </p:cNvPr>
          <p:cNvSpPr/>
          <p:nvPr/>
        </p:nvSpPr>
        <p:spPr>
          <a:xfrm>
            <a:off x="6740434" y="3605350"/>
            <a:ext cx="2312126" cy="587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1E3CA-DECC-49EB-B461-8D6A028919CD}"/>
              </a:ext>
            </a:extLst>
          </p:cNvPr>
          <p:cNvSpPr/>
          <p:nvPr/>
        </p:nvSpPr>
        <p:spPr>
          <a:xfrm>
            <a:off x="9052559" y="2664822"/>
            <a:ext cx="2429691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534E4-75C9-F32B-A6BA-FB5986E2CA99}"/>
              </a:ext>
            </a:extLst>
          </p:cNvPr>
          <p:cNvSpPr/>
          <p:nvPr/>
        </p:nvSpPr>
        <p:spPr>
          <a:xfrm>
            <a:off x="7624354" y="4435154"/>
            <a:ext cx="1872343" cy="49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BC9A5-9571-4A2A-B562-9428CCF42A3A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2B33D9-3211-A818-2EFB-B0C10D7113AA}"/>
              </a:ext>
            </a:extLst>
          </p:cNvPr>
          <p:cNvSpPr/>
          <p:nvPr/>
        </p:nvSpPr>
        <p:spPr>
          <a:xfrm rot="1294735">
            <a:off x="5737310" y="5050297"/>
            <a:ext cx="1895329" cy="305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EE495-B452-BC90-7A6F-851FDA123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4D97-877A-F068-5126-7442D2C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E045B74F-F21C-56AC-F025-F23DBF1C7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0694FD-8ECF-0BF6-77A0-4560600AC88F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2FFD-97BC-909A-E921-108BBAC9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7FEF-04FB-F70D-189C-40BEF73F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loading value of </a:t>
            </a:r>
            <a:r>
              <a:rPr lang="en-US" dirty="0" err="1"/>
              <a:t>geneA</a:t>
            </a:r>
            <a:r>
              <a:rPr lang="en-US" dirty="0"/>
              <a:t> on PC1 is 1</a:t>
            </a:r>
          </a:p>
          <a:p>
            <a:r>
              <a:rPr lang="en-US" dirty="0"/>
              <a:t>What is the loading value of all other genes on PC1?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BAEFFB-1E89-0A11-1570-0039BEAF3C1C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9283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0FB58-3B38-85A3-3554-B655578D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CB98-221E-2B0C-A323-087EFD12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0458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Consider the following centered gene expression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616538-1945-0F91-8F70-82A222A69D88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91E11D-7B38-5C8C-7895-50042D3D9F37}"/>
              </a:ext>
            </a:extLst>
          </p:cNvPr>
          <p:cNvCxnSpPr/>
          <p:nvPr/>
        </p:nvCxnSpPr>
        <p:spPr>
          <a:xfrm>
            <a:off x="3767204" y="2289965"/>
            <a:ext cx="0" cy="358802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3373B4-37B6-75DD-A4AD-372D3E041EC7}"/>
              </a:ext>
            </a:extLst>
          </p:cNvPr>
          <p:cNvCxnSpPr>
            <a:cxnSpLocks/>
          </p:cNvCxnSpPr>
          <p:nvPr/>
        </p:nvCxnSpPr>
        <p:spPr>
          <a:xfrm flipH="1" flipV="1">
            <a:off x="1096714" y="3972960"/>
            <a:ext cx="5741408" cy="713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2A02E-2544-1197-BBE0-5E396C426818}"/>
              </a:ext>
            </a:extLst>
          </p:cNvPr>
          <p:cNvSpPr txBox="1"/>
          <p:nvPr/>
        </p:nvSpPr>
        <p:spPr>
          <a:xfrm>
            <a:off x="6071839" y="395974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256D7-4535-91F2-0C7F-8575E7C5EC2C}"/>
              </a:ext>
            </a:extLst>
          </p:cNvPr>
          <p:cNvSpPr txBox="1"/>
          <p:nvPr/>
        </p:nvSpPr>
        <p:spPr>
          <a:xfrm rot="16200000">
            <a:off x="3501266" y="228939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0A2123-99B5-05A3-DA9F-84F8EFE9A468}"/>
              </a:ext>
            </a:extLst>
          </p:cNvPr>
          <p:cNvSpPr/>
          <p:nvPr/>
        </p:nvSpPr>
        <p:spPr>
          <a:xfrm>
            <a:off x="5506167" y="3814447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0C6C5D-17C8-8A41-B49E-96C5BABBF60C}"/>
              </a:ext>
            </a:extLst>
          </p:cNvPr>
          <p:cNvSpPr/>
          <p:nvPr/>
        </p:nvSpPr>
        <p:spPr>
          <a:xfrm rot="18663285">
            <a:off x="1814695" y="3819426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738C29-A8DC-C395-C18A-3B88FF6E86A8}"/>
              </a:ext>
            </a:extLst>
          </p:cNvPr>
          <p:cNvSpPr/>
          <p:nvPr/>
        </p:nvSpPr>
        <p:spPr>
          <a:xfrm>
            <a:off x="3608041" y="3233937"/>
            <a:ext cx="331303" cy="3313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6833EB-79B6-5F6D-7ADE-07628E31520C}"/>
              </a:ext>
            </a:extLst>
          </p:cNvPr>
          <p:cNvSpPr/>
          <p:nvPr/>
        </p:nvSpPr>
        <p:spPr>
          <a:xfrm>
            <a:off x="3601552" y="4312916"/>
            <a:ext cx="331303" cy="33130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AEB8B5-4756-1156-03CA-DBE80A264873}"/>
              </a:ext>
            </a:extLst>
          </p:cNvPr>
          <p:cNvSpPr/>
          <p:nvPr/>
        </p:nvSpPr>
        <p:spPr>
          <a:xfrm rot="18663285">
            <a:off x="1415333" y="3807308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6392EC-6545-9ED6-DFF5-1DE35C0EF5F2}"/>
              </a:ext>
            </a:extLst>
          </p:cNvPr>
          <p:cNvSpPr/>
          <p:nvPr/>
        </p:nvSpPr>
        <p:spPr>
          <a:xfrm rot="18663285">
            <a:off x="2191905" y="3819426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CDCD23-AFBB-6C50-8B56-41D8334330E2}"/>
              </a:ext>
            </a:extLst>
          </p:cNvPr>
          <p:cNvSpPr/>
          <p:nvPr/>
        </p:nvSpPr>
        <p:spPr>
          <a:xfrm>
            <a:off x="5106146" y="3814447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B7C2FB-2388-0305-5651-613C7BAB76F7}"/>
              </a:ext>
            </a:extLst>
          </p:cNvPr>
          <p:cNvSpPr/>
          <p:nvPr/>
        </p:nvSpPr>
        <p:spPr>
          <a:xfrm>
            <a:off x="5930348" y="3814447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7DFD15-BF60-E23D-B671-CFA4E967356C}"/>
              </a:ext>
            </a:extLst>
          </p:cNvPr>
          <p:cNvSpPr/>
          <p:nvPr/>
        </p:nvSpPr>
        <p:spPr>
          <a:xfrm>
            <a:off x="3614212" y="2851505"/>
            <a:ext cx="331303" cy="3313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366A6E-5CFC-3678-A6D1-5C8D15EBE246}"/>
              </a:ext>
            </a:extLst>
          </p:cNvPr>
          <p:cNvSpPr/>
          <p:nvPr/>
        </p:nvSpPr>
        <p:spPr>
          <a:xfrm>
            <a:off x="3601368" y="4682451"/>
            <a:ext cx="331303" cy="33130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A2739-F347-2BDA-3867-650D717BBC7D}"/>
              </a:ext>
            </a:extLst>
          </p:cNvPr>
          <p:cNvSpPr txBox="1"/>
          <p:nvPr/>
        </p:nvSpPr>
        <p:spPr>
          <a:xfrm>
            <a:off x="7573068" y="2482173"/>
            <a:ext cx="353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 =	     </a:t>
            </a:r>
            <a:r>
              <a:rPr lang="en-US" dirty="0" err="1"/>
              <a:t>geneA</a:t>
            </a:r>
            <a:r>
              <a:rPr lang="en-US" dirty="0"/>
              <a:t> + 	</a:t>
            </a:r>
            <a:r>
              <a:rPr lang="en-US" dirty="0" err="1"/>
              <a:t>geneB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5D11A-F824-24E3-15A8-5B672438AE65}"/>
              </a:ext>
            </a:extLst>
          </p:cNvPr>
          <p:cNvSpPr txBox="1"/>
          <p:nvPr/>
        </p:nvSpPr>
        <p:spPr>
          <a:xfrm>
            <a:off x="7573068" y="4312916"/>
            <a:ext cx="353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PC2 =	     </a:t>
            </a:r>
            <a:r>
              <a:rPr lang="en-US" dirty="0" err="1"/>
              <a:t>geneA</a:t>
            </a:r>
            <a:r>
              <a:rPr lang="en-US" dirty="0"/>
              <a:t> + 	</a:t>
            </a:r>
            <a:r>
              <a:rPr lang="en-US" dirty="0" err="1"/>
              <a:t>geneB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6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69B-E6EA-2A43-801A-0AFB317A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0B12-4A98-5C4C-9933-412E66E3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Learn about and apply t-SNE</a:t>
            </a:r>
          </a:p>
        </p:txBody>
      </p:sp>
    </p:spTree>
    <p:extLst>
      <p:ext uri="{BB962C8B-B14F-4D97-AF65-F5344CB8AC3E}">
        <p14:creationId xmlns:p14="http://schemas.microsoft.com/office/powerpoint/2010/main" val="81094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232</Words>
  <Application>Microsoft Macintosh PowerPoint</Application>
  <PresentationFormat>Widescreen</PresentationFormat>
  <Paragraphs>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Aptos</vt:lpstr>
      <vt:lpstr>Arial</vt:lpstr>
      <vt:lpstr>Calibri</vt:lpstr>
      <vt:lpstr>Calibri Light</vt:lpstr>
      <vt:lpstr>docs-Roboto</vt:lpstr>
      <vt:lpstr>Wingdings</vt:lpstr>
      <vt:lpstr>Office Theme</vt:lpstr>
      <vt:lpstr>EN.580.428  Genomic Data Visualization Lesson 6  Non-linear Dimensionality Reduction:  T-distributed Stochastic Neighbor Embedding</vt:lpstr>
      <vt:lpstr>Remotivating Dimensionality Reduction</vt:lpstr>
      <vt:lpstr>PCA review</vt:lpstr>
      <vt:lpstr>PCA review</vt:lpstr>
      <vt:lpstr>PCA review</vt:lpstr>
      <vt:lpstr>PCA review</vt:lpstr>
      <vt:lpstr>PCA review</vt:lpstr>
      <vt:lpstr>Consider the following centered gene expression</vt:lpstr>
      <vt:lpstr>Lesson learning objectives</vt:lpstr>
      <vt:lpstr>Motivating non-linear dimensionality reduction  linear dimensionality reduction insufficient</vt:lpstr>
      <vt:lpstr>T-distributed Stochastic Neighbor Embedding</vt:lpstr>
      <vt:lpstr>Step 1: compute scaled similarity P in high-dimensional space</vt:lpstr>
      <vt:lpstr>Step 2: place cells into low dimensional space and compute another scaled similarity metric Q</vt:lpstr>
      <vt:lpstr>Step 3: P is fixed. Iteratively find a Q to minimize the KL divergence between P and Q </vt:lpstr>
      <vt:lpstr>Given P, which Q has a smaller KL divergence?</vt:lpstr>
      <vt:lpstr>Given P, which Q has a smaller KL divergence?</vt:lpstr>
      <vt:lpstr>Hands-on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4  Non-linear Dimensionality Reduction:  T-Stochastic Neighbor Embedding</dc:title>
  <dc:creator>Jean Fan</dc:creator>
  <cp:lastModifiedBy>Jean Fan</cp:lastModifiedBy>
  <cp:revision>15</cp:revision>
  <dcterms:created xsi:type="dcterms:W3CDTF">2024-01-31T15:18:33Z</dcterms:created>
  <dcterms:modified xsi:type="dcterms:W3CDTF">2025-02-05T13:06:04Z</dcterms:modified>
</cp:coreProperties>
</file>