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</a:t>
            </a:r>
            <a:r>
              <a:rPr lang="en-US" dirty="0"/>
              <a:t>Wednesday</a:t>
            </a:r>
            <a:r>
              <a:rPr lang="en-US" sz="2400" dirty="0"/>
              <a:t> </a:t>
            </a:r>
            <a:r>
              <a:rPr lang="en-US" dirty="0"/>
              <a:t>(Midnight Baltimore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Switch teams!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If you have been analyzing </a:t>
            </a:r>
            <a:r>
              <a:rPr lang="en-US" sz="1800" dirty="0" err="1">
                <a:solidFill>
                  <a:srgbClr val="404040"/>
                </a:solidFill>
              </a:rPr>
              <a:t>Eevee</a:t>
            </a:r>
            <a:r>
              <a:rPr lang="en-US" sz="1800" dirty="0">
                <a:solidFill>
                  <a:srgbClr val="404040"/>
                </a:solidFill>
              </a:rPr>
              <a:t> dataset, switch to analyzing the Pikachu dataset.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If you have been analyzing Pikachu dataset, switch to analyzing the </a:t>
            </a:r>
            <a:r>
              <a:rPr lang="en-US" sz="1800" dirty="0" err="1">
                <a:solidFill>
                  <a:srgbClr val="404040"/>
                </a:solidFill>
              </a:rPr>
              <a:t>Eevee</a:t>
            </a:r>
            <a:r>
              <a:rPr lang="en-US" sz="1800" dirty="0">
                <a:solidFill>
                  <a:srgbClr val="404040"/>
                </a:solidFill>
              </a:rPr>
              <a:t> dataset.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Use/adapt your code from HW3 to identify the same cell-type in the other dataset. Create a multi-panel data visualization and write a description to convince me you found the same cell-type.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will likely need to change your code from HW3. Write a description of what you changed and why you think you had to change it. An example is shown on the next slide.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2C7A-0653-635D-A8D4-34FBB24F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5B4C-ACD2-CEB2-F22C-ECCCE91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previously performed k-means clustering with k=10. Now I performed k-means clustering with k=5. This is because I found the optimal K based on total-</a:t>
            </a:r>
            <a:r>
              <a:rPr lang="en-US" dirty="0" err="1"/>
              <a:t>withinness</a:t>
            </a:r>
            <a:r>
              <a:rPr lang="en-US" dirty="0"/>
              <a:t> to be only 5 for this dataset. I think there is a lower optimal number of transcriptionally distinct cell-clusters in the spot-based </a:t>
            </a:r>
            <a:r>
              <a:rPr lang="en-US" dirty="0" err="1"/>
              <a:t>Eevee</a:t>
            </a:r>
            <a:r>
              <a:rPr lang="en-US" dirty="0"/>
              <a:t> dataset compared to the single-cell resolution Pikachu dataset because…</a:t>
            </a:r>
          </a:p>
        </p:txBody>
      </p:sp>
    </p:spTree>
    <p:extLst>
      <p:ext uri="{BB962C8B-B14F-4D97-AF65-F5344CB8AC3E}">
        <p14:creationId xmlns:p14="http://schemas.microsoft.com/office/powerpoint/2010/main" val="24130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homework/hw5 folder using [</a:t>
            </a:r>
            <a:r>
              <a:rPr lang="en-US" sz="1800" dirty="0" err="1">
                <a:solidFill>
                  <a:srgbClr val="404040"/>
                </a:solidFill>
              </a:rPr>
              <a:t>yourname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.md file in main _posts/ as 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as you did in HW1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Update the _posts/[submission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header appropriately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	- change category to [ </a:t>
            </a:r>
            <a:r>
              <a:rPr lang="en-US" sz="1800">
                <a:solidFill>
                  <a:srgbClr val="404040"/>
                </a:solidFill>
              </a:rPr>
              <a:t>HW 5 </a:t>
            </a:r>
            <a:r>
              <a:rPr lang="en-US" sz="1800" dirty="0">
                <a:solidFill>
                  <a:srgbClr val="404040"/>
                </a:solidFill>
              </a:rPr>
              <a:t>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4. Double check your post shows up and make a pull request as you learned from HW1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304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Homework Assignment 4</vt:lpstr>
      <vt:lpstr>Switch teams!</vt:lpstr>
      <vt:lpstr>Example description</vt:lpstr>
      <vt:lpstr>To submit your homework, follow the steps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9</cp:revision>
  <dcterms:created xsi:type="dcterms:W3CDTF">2023-02-19T17:23:42Z</dcterms:created>
  <dcterms:modified xsi:type="dcterms:W3CDTF">2025-02-11T14:16:16Z</dcterms:modified>
</cp:coreProperties>
</file>