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9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9BF-8F46-A366-D303-017C12A4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7C60-B7BB-06F3-FF26-B1606257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8B44-4731-421B-27A0-382F8EEE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8E6D-E1FB-618C-444D-BAF61B07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7C4E-9B81-97BC-CADC-1E0881B5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826-C6BA-D808-0F88-E1B661DA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2225-A07C-7AD9-A4F2-61F35A80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6659-5035-DDC3-3A5D-88018768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3253-73F2-B4EB-BDAF-2DAE4662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79EE-FF82-6446-1D1C-71868F9C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32F49-497F-E58E-E3DB-3743FE85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B1D8-94EC-952A-6E1B-1359B76CF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FB87-F508-C8F2-6BE6-E12514EA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CC8D-324D-4021-D141-1B202F0E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7692-6CD0-FC72-C062-18C6EE57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F8F8-F932-6415-9AF4-07F02539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DBB-79E0-967B-04D8-77651F4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6B3-11C6-1572-ED95-5DF8745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1997-45B5-13F2-ADC5-305FB6BE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58F0-5863-9CF3-1B7C-D17DEDC0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31AB-5EB3-2ADC-C024-1D91C2E0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4085-EE12-0203-1264-08B9DBC8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868-52B1-5983-2DB1-7B76CAFC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8289-D667-0946-7EDE-50B8521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5246-248C-0493-38C4-2C925C00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B21-1241-8622-9E70-94DA747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A650-33F4-7067-36BB-C27B3986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10BAA-EFF3-7484-2EFB-FEB5FEFF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278D-A1AD-9C62-C9B8-E8AB9104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8456-60AD-44E4-9C52-F8E5A957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C265-310F-9036-4892-D0AFA192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07D-F573-2AFB-31F5-0F9A5FC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12E7-9E96-FCC5-6935-9D9AD43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DAF5-755B-0DD4-167A-F4461522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C0377-C536-846F-EA45-6D892D33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D5700-B813-ACB8-690D-09565A6E2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226BE-221C-B9C8-49F1-FE4EC22E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51050-C34A-9560-9693-3D90FC2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7565-74DC-DACE-D355-F305CD4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DF78-6D5E-035D-1A9A-BB0196B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EF780-26E9-21B6-0B31-46A54CD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66F-9D6B-9F5F-F935-80749CB3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79528-2B8B-15D3-06BF-AC06A5C3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BD52A-198E-C392-C0DC-B79D9FE8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1B6C8-0861-8F01-6E22-BC36146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9B30-6588-905D-9E6A-B3B75F0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E8E7-8CA2-F9BC-89A4-FD000453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BCB5-2052-D0BE-20A1-7B1A20D1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FE2-9E92-4582-69DC-7BE9370A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988D-AD07-BFDA-8429-506E01F5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F621-D5CA-482D-CE93-2F67B6A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3F8D-5EF0-33FF-BFF2-76CEEBD8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3E77-5DCC-6078-F8EA-F72379A3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9ED1-14FE-A9EB-2E6C-99E47C22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A531-7797-2B97-AD23-EEACB55A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DD66-C7A5-81B3-159D-35A4711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4E8A-FC29-565D-299A-43FD2978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13714-B1AC-3663-DAE8-AAA59DA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5599B-6363-1DBF-FA9A-8D1AC26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B61-6134-707B-DE76-78B56840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8F55-A8B6-1C3D-38B8-D0BAA14D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F97D-2E4D-EC45-A828-2A00154AE3A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D0D0-7A56-38FB-F68F-95AB78DD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35F1-A323-EA76-08FE-9257A87B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Due </a:t>
            </a:r>
            <a:r>
              <a:rPr lang="en-US" dirty="0"/>
              <a:t>Wednesday</a:t>
            </a:r>
            <a:r>
              <a:rPr lang="en-US" sz="2400" dirty="0"/>
              <a:t> </a:t>
            </a:r>
            <a:r>
              <a:rPr lang="en-US" dirty="0"/>
              <a:t>(Midnight Baltimore Time)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Switch teams!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If you have been analyzing </a:t>
            </a:r>
            <a:r>
              <a:rPr lang="en-US" sz="1800" dirty="0" err="1">
                <a:solidFill>
                  <a:srgbClr val="404040"/>
                </a:solidFill>
              </a:rPr>
              <a:t>Eevee</a:t>
            </a:r>
            <a:r>
              <a:rPr lang="en-US" sz="1800" dirty="0">
                <a:solidFill>
                  <a:srgbClr val="404040"/>
                </a:solidFill>
              </a:rPr>
              <a:t> dataset, switch to analyzing the Pikachu dataset.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If you have been analyzing Pikachu dataset, switch to analyzing the </a:t>
            </a:r>
            <a:r>
              <a:rPr lang="en-US" sz="1800" dirty="0" err="1">
                <a:solidFill>
                  <a:srgbClr val="404040"/>
                </a:solidFill>
              </a:rPr>
              <a:t>Eevee</a:t>
            </a:r>
            <a:r>
              <a:rPr lang="en-US" sz="1800" dirty="0">
                <a:solidFill>
                  <a:srgbClr val="404040"/>
                </a:solidFill>
              </a:rPr>
              <a:t> dataset.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Use/adapt your code from HW3 to identify the same cell-type in the other dataset. Create a multi-panel data visualization and write a description to convince me you found the same cell-type.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will likely need to change your code from HW3. Write a description of what you changed and why you think you had to change it. An example is shown on the next slide.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62C7A-0653-635D-A8D4-34FBB24F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5B4C-ACD2-CEB2-F22C-ECCCE9110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previously performed k-means clustering with k=10. Now I performed k-means clustering with k=5. This is because I found the optimal K based on total-</a:t>
            </a:r>
            <a:r>
              <a:rPr lang="en-US" dirty="0" err="1"/>
              <a:t>withinness</a:t>
            </a:r>
            <a:r>
              <a:rPr lang="en-US" dirty="0"/>
              <a:t> to be only 5 for this dataset. I think there is a lower optimal number of transcriptionally distinct cell-clusters in the spot-based </a:t>
            </a:r>
            <a:r>
              <a:rPr lang="en-US" dirty="0" err="1"/>
              <a:t>Eevee</a:t>
            </a:r>
            <a:r>
              <a:rPr lang="en-US" dirty="0"/>
              <a:t> dataset compared to the single-cell resolution Pikachu dataset because…</a:t>
            </a:r>
          </a:p>
        </p:txBody>
      </p:sp>
    </p:spTree>
    <p:extLst>
      <p:ext uri="{BB962C8B-B14F-4D97-AF65-F5344CB8AC3E}">
        <p14:creationId xmlns:p14="http://schemas.microsoft.com/office/powerpoint/2010/main" val="241301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homework/hw4 folder using [</a:t>
            </a:r>
            <a:r>
              <a:rPr lang="en-US" sz="1800" dirty="0" err="1">
                <a:solidFill>
                  <a:srgbClr val="404040"/>
                </a:solidFill>
              </a:rPr>
              <a:t>yourname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.md file in main _posts/ as [submission date]-[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].md as you did in HW1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Update the _posts/[submission date]-[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].md header appropriately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	- change category to [ HW 4 ]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4. Double check your post shows up and make a pull request as you learned from HW1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304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Homework Assignment 4</vt:lpstr>
      <vt:lpstr>Switch teams!</vt:lpstr>
      <vt:lpstr>Example description</vt:lpstr>
      <vt:lpstr>To submit your homework, follow the steps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6</dc:title>
  <dc:creator>Jean Fan</dc:creator>
  <cp:lastModifiedBy>Caleb Hallinan</cp:lastModifiedBy>
  <cp:revision>10</cp:revision>
  <dcterms:created xsi:type="dcterms:W3CDTF">2023-02-19T17:23:42Z</dcterms:created>
  <dcterms:modified xsi:type="dcterms:W3CDTF">2025-02-17T12:55:04Z</dcterms:modified>
</cp:coreProperties>
</file>