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28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749" r:id="rId21"/>
    <p:sldId id="751" r:id="rId22"/>
    <p:sldId id="752" r:id="rId23"/>
    <p:sldId id="753" r:id="rId24"/>
    <p:sldId id="754" r:id="rId25"/>
    <p:sldId id="755" r:id="rId26"/>
    <p:sldId id="7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00:58.1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13758 16992 16707,'0'33'1049,"0"1"1,0 4 0,0 3-1005,5 7 0,-1 2 45,-3 3 0,0 2-1003,4-13 0,2 1 0,-1-1 403,-3-5 0,0 0 0,2 0-1467,4 18 1,1-3 1976,-4-15 0,-1-5 0,4 7 0,-9-21 0</inkml:trace>
  <inkml:trace contextRef="#ctx0" brushRef="#br0" timeOffset="201">13739 17168 17697,'39'-39'1124,"-12"19"1,3 1-1170,-1-1 0,3 0-675,6 0 0,2 1-1439,-4 4 1,-2 0 2158,-3 0 0,-3 1 0,2 4 0,-13 1 0</inkml:trace>
  <inkml:trace contextRef="#ctx0" brushRef="#br0" timeOffset="377">13719 17560 18686,'34'-3'-870,"0"-1"1,9-4 0,1-5 869,-10-5 0,0-3 0,-2 1 0,2 2 0,-2 1 0,-6 0 0,0-1 0</inkml:trace>
  <inkml:trace contextRef="#ctx0" brushRef="#br0" timeOffset="699">14444 17501 18506,'24'-14'-150,"0"0"0,-3-5 1,0-1 59,4 0 0,-2-2 270,-2-26 359,-3 27 91,-18 12 90,-27 11 179,3 24-584,-3-12 0,-2 3-46,7 14 1,2 5-270,0-5 0,1 1 0,7 11 0,5-1-258,0-10 0,5-3-1451,20 21-1259,21-21-1710,-10-33 1,3-10 4600,8-9 1,-2-4 0,-14 9 0,-4-1 0,-3-3 0,1 1 0</inkml:trace>
  <inkml:trace contextRef="#ctx0" brushRef="#br0" timeOffset="1024">14993 16972 21745,'-10'44'509,"0"-1"1,5 10 0,-1 1-480,1-18 0,-2 1 0,2 1-869,3 4 0,2 1 0,0-2 794,-1 11 0,2-4-135,2-6 0,5-5 18,20 2-1097,3-48 539,-8-9 0,2-5 135,4-7 1,1-1 404,-5 0 0,2 3 512,2 8 0,-2 10 1198,4 27-91,-12 27-720,-12-3 1,-5 5-714,-1-2 0,-2 1 174,2 4 0,-2 0 229,-6-7 1,-3-3-590,1-8 0,-4-4-2338,-27 2-3149,1-21 5667,0-34 0,17 20 0,5-20 0</inkml:trace>
  <inkml:trace contextRef="#ctx0" brushRef="#br0" timeOffset="1433">16306 17188 22194,'29'0'90,"-1"0"0,2-8 0,1-2-90,8 4 0,0-1 90,-7-3 0,-3 1 90,19 0 180,-28 35 269,-12 7-359,-6 2 0,-4 6 0,-1 7 0,-2 2-910,-1-14 0,-1 1 0,0 1 640,-2 7 0,-1 1 0,-2-2-180,0-6 0,-2-2 0,1 1-990,-2 18 1,0-3-2429,0-20 0,1-3 3598,4 8 0,1-29 0,9-8 0</inkml:trace>
  <inkml:trace contextRef="#ctx0" brushRef="#br0" timeOffset="1699">17012 17932 22014,'0'48'1530,"-18"2"-2205,8-20 0,-2-1-1475,-2 1 1,-2-1 2149,-12 12 0,17-12 0,2-21 0</inkml:trace>
  <inkml:trace contextRef="#ctx0" brushRef="#br0" timeOffset="2457">17619 17168 18956,'-19'0'3868,"-1"-9"-3598,9 7-270,2-7 90,36 9-90,-3 0 0,4-4 0,0 0-90,5 2 90,13-7 90,-33 9 90,4 17-90,-17 14 0,-3 1 0,-3 3 89,-2 4 1,-3 3-45,-3 11 0,-3 0-781,-2-2 1,-1-1 645,4 0 0,1-2-192,-1-12 0,4-3-348,19 15-359,23-28 629,3-21 0,4-7-90,12-8 0,0-7 60,-15 5 0,-1-3 1,1-1 59,2-5 0,0-3 0,-2 0 240,-3 3 0,-1 0 0,-2 0-386,14-12 1,-5 0 655,-10 5 0,-4 0 404,-7 8 1,-4 2 405,-3-6-181,-9 21 791,-9 37-1510,-11 14-180,9-14 0,1 3-90,-2-2 0,4 0-450,17 22-416,21-21 371,-2-22 1,3-7 404,0-12 0,-1-7 676,5-4 1,-2-6-362,-11-1 0,-3-3 224,-3 2 1,-4 2 90,-3-12-270,-35 12-270,-16 8-225,13 14 0,-3 1-1169,-2 0 0,1 2 1484,-9 3 0,14 0 0,19 0 0</inkml:trace>
  <inkml:trace contextRef="#ctx0" brushRef="#br0" timeOffset="2832">18697 17070 24533,'40'9'270,"8"-7"-270,-7 15 180,-2-6 0,-11 18-90,-17 1 89,-2 18 1,-12-15 0,-3 1-45,-3 2 0,-2 0-573,2 8 0,-3-1 438,-7-7 0,1-2-45,6 5 0,2-2 0,-5-10 0,2-1 187,2 21-591,2-18-1,27-18 360,12-3 90,-2-6 0,3-4-180,7-4 0,2-5-585,5-3 1,0-2-1260,4-4 0,0-2 2146,-3-7 0,-3 2 1,-15 14-1,-4 2 1,11-16-1</inkml:trace>
  <inkml:trace contextRef="#ctx0" brushRef="#br0" timeOffset="3217">19579 16992 22734,'-20'0'3328,"-8"8"-3148,6 12-270,-6 10 90,9 1-360,8 6-539,11-15 89,28-3-89,14-1 719,8-16 180,-11 24 360,-11-4-46,-21 4 1,-3 4 45,1 0 0,-1 1-438,-4 8 1,0 1 212,1 3 0,-2 1-90,-7-3 0,-2-2-585,1 2 1,-4-3-2001,-5-11 0,-3-4 2540,-9 5 0,10-19 0,11-9 0</inkml:trace>
  <inkml:trace contextRef="#ctx0" brushRef="#br0" timeOffset="3376">19422 17227 24983,'29'-15'809,"-1"-1"1,13-7-1,5 1-809,-8 10 0,2 2 0,2-1-1203,-2-2 0,2-1 0,0-1 0,0 0 438,-1 2 1,-1 1 0,0 0-1,0-1 765,12-4 0,-2 0 0,-4 1 0,-2 0 0,-7 2 0,6-4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5:35.4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16522 10406 11940,'0'-19'4678,"0"17"-3419,-9-22-450,7 37-179,-16-37-180,16 39-360,-15-30-90,15 30 90,-7-13-270,9 27 180,0-16 0,0 13 90,0-24 0,9 7-90,2-9 0,8 0 180,-8-9-91,-2-11 1,-9 7 0,0-13-90,0 33 0,-9-14 0,-2 16 0,-8-18-90,8 16 90,2-14 0,9 25 0,0-16 0,9 6 0,10-8 90,3-8 0,6-12 0,-17 7-90,-2-13 0,-9 24-90,0 2 90,-18 2 0,5 15-90,-15-6 0,17 9 90,3-9 0,25-3 90,5-16-90,8-3 90,-1-17 180,-19 6-180,-1-7-90,-9 19-90,0 1-90,-9 18-629,-1-7-3779,-1 24 4588,2-13 0,9 7 0,0-12 0</inkml:trace>
  <inkml:trace contextRef="#ctx0" brushRef="#br0" timeOffset="1512">17051 13836 14099,'-9'-13'3058,"-2"-11"-2518,-8 22 0,8 0-181,-7-5-89,7 16 0,-8-9-180,8 17-180,-6-3 90,14 5 90,-5-10-90,25-9 90,-4 0-90,16 0 180,-10-9-90,-8-2 0,-2-8 0,-9-1-90,-9 18 0,-11-5 90,-1 16-180,-8 0 0,10-7 180,8 7-180,2-9 90,27 0 0,3 0 0,19 0-270,-1-9 360,-9-2-180,-10 0 90,-11 2 90,-9 18-90,-9 19-720,-2 5-4317,-9-2 5037,18-14 0,-4-17 0,14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6:06.8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3273 8231 19316,'-11'7'2698,"20"14"-2518,4 7 0,4 3-180,7 7 0,3 3-193,2 2 0,0 3 223,-11-11 0,-2 1 0,0 0-695,9 14 1,-2 0 484,-3-1 1,0 0-541,-1-5 0,1-1-535,-5-7 0,0-3-2028,4-1 0,-1-5 3283,4 4 0,-2-14 0,-12-17 0</inkml:trace>
  <inkml:trace contextRef="#ctx0" brushRef="#br0" timeOffset="288">3841 8270 20845,'-28'28'1709,"-3"12"-1619,12-12 0,-1 2-90,-4 9 0,0 1-90,8-4 0,0 0-369,-3-1 1,1-3 99,-2 7 181,35-19 88,18-11 45,0-16 0,4-4 45,6 1 0,1-1-270,-4-5 0,1 1-903,3 5 0,-1 1-1076,-7-1 0,-2 2 2249,-4 3 0,-2-1 0,3-5 0,-14 3 0</inkml:trace>
  <inkml:trace contextRef="#ctx0" brushRef="#br0" timeOffset="666">4449 7996 19136,'-20'2'2069,"9"5"-1979,11-16-630,29 0-1259,12-10-135,-12 3 0,1 1 1934,20-7 0,-19 5 0,-14 17 0</inkml:trace>
  <inkml:trace contextRef="#ctx0" brushRef="#br0" timeOffset="817">4527 8231 19406,'24'-14'-1829,"0"0"0,6-5 0,-1-1 1829,3-6 0,-3 1 0,13-7 0,-16 6 0</inkml:trace>
  <inkml:trace contextRef="#ctx0" brushRef="#br0" timeOffset="1200">5056 7604 23004,'27'-20'90,"5"9"-135,-3 2 0,1 1-45,20 6 90,-10 10 0,-21 23 90,-13-3 0,-3 3 0,-2 3 0,-2 1 179,-3 14 1,-1-2-135,0-14 0,-1 0-202,1 10 0,-1-4 157,-3-6-180,27-5-989,30-28 224,-14-11 1,4-6-954,-1 2 0,2-2 1,1-1 1807,-2-2 0,-1-1 0,-1 1 0,2-2 0,-2 3 0,-10 6 0,0-1 0</inkml:trace>
  <inkml:trace contextRef="#ctx0" brushRef="#br0" timeOffset="2296">25165 8015 17067,'0'46'1394,"-1"-17"1,2 3-1260,2 11 0,3 3-135,-2 3 0,2 0-45,4-4 0,0 0-1273,0-1 1,0-1-33,-1-7 1,1-3-2449,0-2 1,0-3 3797,9 11 0,-8-19 0,-2-11 0</inkml:trace>
  <inkml:trace contextRef="#ctx0" brushRef="#br0" timeOffset="2799">25576 8231 17697,'-8'22'1439,"5"4"-1259,-5-15-90,8 17 90,-9-15-180,7 5 0,-7-10 90,9-6-90,0 7 90,0-9 1619,0 0-1439,0 9-91,0 2-89,-9 8 0,-10 1-90,-3 0 0,-6-1-180,8-8 91,9-2 89,3 0 89,25-7 1,22 15-90,-10-15 0,3-2-448,11 9 1,2 0 402,-1-8 0,1 0-540,4 7 1,0 1-1170,-8-3 0,-2-1 1754,6 0 0,-5 1 0,-5 3 0,0-9 0</inkml:trace>
  <inkml:trace contextRef="#ctx0" brushRef="#br0" timeOffset="3081">26341 8290 17427,'-31'-9'3598,"12"7"-3418,10-7-180,35 9-720,7-8-584,3 2 0,4 1-2832,-8 0 1,-1-1 4135,5-4 0,-4 2 0,-2 6 0,-12-7 0</inkml:trace>
  <inkml:trace contextRef="#ctx0" brushRef="#br0" timeOffset="3216">26439 8427 15898,'28'0'-2249,"1"0"0,5-4 1,1-1 2248,6 0 0,-1-1 0,12-4 0,-17 1 0</inkml:trace>
  <inkml:trace contextRef="#ctx0" brushRef="#br0" timeOffset="3656">26968 7976 19946,'48'-11'-90,"2"3"0,-20 11 0,-1 2 90,12-2 90,-13 23 0,-19-13 269,-9 32 451,-26-12-360,2 15-450,1-27 0,-2-3-90,-5 4 0,10 4-1169,38-24-990,23 7 1079,-3-9 1,3 0-46,-1 7 0,0 3 1305,-3-1 0,-4 4 1256,-11 9 1,-5 4 1531,0 24-1754,-18-12 1,-7 0-361,-4-6 1,-4 0-495,-3 7 0,-4-2-270,-1-11 0,-2-2-1529,-13 15-7376,11-19 9059,17-12 1,2-8 0,9 0 0</inkml:trace>
  <inkml:trace contextRef="#ctx0" brushRef="#br0" timeOffset="14400">29085 9799 14549,'-20'50'1933,"10"-21"1,0-1-1844,-9 13-135,13-12 0,1-1-2293,-4 4-4678,18 5 7016,19-26 0,-12-2 0,10-9 0</inkml:trace>
  <inkml:trace contextRef="#ctx0" brushRef="#br0" timeOffset="14560">29516 9721 19406,'5'29'509,"1"0"1,-1 5 0,-2 0-960,-2 1 1,-2 0-2070,1 0 0,0-1 2519,0-3 0,0-3 0,0 2 0,0-12 0</inkml:trace>
  <inkml:trace contextRef="#ctx0" brushRef="#br0" timeOffset="14817">28575 10465 15808,'17'39'2518,"4"-14"1,7-2-2429,13 3 0,7-2-1176,-10-6 1,2-1-1,2-1 1056,5-2 0,2 0 0,1-3-825,1-2 0,2-2 0,0-4 158,-12-2 0,1-2 0,0-2 0,0-2-1305,3-2 1,-1-2 0,1-1 0,-2-4 2001,-1-3 0,-1-3 0,-2-2 0,-2 3 0,13-5 0,-7 0 0,-12-2 0,-1 0 0</inkml:trace>
  <inkml:trace contextRef="#ctx0" brushRef="#br0" timeOffset="31927">21480 2685 5914,'20'0'2428,"8"0"-1168,3 0-1,8 0-180,0-9-629,-11 3 0,1 1-91,1 0 1,1-1-180,11-3 0,3 1-227,3 2 1,2 1 136,4-5 0,1 0-694,0 5 0,-1-1 559,0-3 0,-1 1 90,-4 7 0,0 0-508,-8-8 0,-2 0-167,-4 8 1,-2 0-2160,6-8 2789,-20 9 0,-10 0 0,-9 0 0</inkml:trace>
  <inkml:trace contextRef="#ctx0" brushRef="#br0" timeOffset="32360">22225 2469 13829,'48'-22'360,"2"5"-360,-17 15 0,2 4 90,-5-2 0,1 0-135,3 0 0,-1 0 45,17 0 270,-19 8-180,-14 3-90,-17 9-180,0 8-1259,-26 3-3778,-7 8 5217,8-18 0,0-3 0,-6 4 0,14-5 0</inkml:trace>
  <inkml:trace contextRef="#ctx0" brushRef="#br0" timeOffset="34064">23518 2155 16618,'29'-11'1259,"19"3"-1169,4-1-135,-18 9 0,0-2-45,-4-7 0,-1 0-989,21 7-1350,-11-6-4407,-20-1 6836,-10 7 0,-9-7 0,0 9 0</inkml:trace>
  <inkml:trace contextRef="#ctx0" brushRef="#br0" timeOffset="34279">23734 1842 16528,'0'35'209,"0"-1"1,-4 9 0,-1-1-210,1-5 0,-3-2-675,-2 0 1,-1 0-900,4-1 0,1-3 1574,-4 2 0,9-5 0,0-19 0</inkml:trace>
  <inkml:trace contextRef="#ctx0" brushRef="#br0" timeOffset="34537">24067 2155 13289,'-8'33'2699,"5"11"-2609,-5-31 90,8 6-450,26-10-180,7-9 450,17-17 180,-2-5 90,-27-9 0,-3 3-180,-18 17-180,-18 2-990,-4 9-5846,-8 0 6926,2-8 0,17 5 0,2-5 0</inkml:trace>
  <inkml:trace contextRef="#ctx0" brushRef="#br0" timeOffset="35000">24989 2097 13559,'10'-20'3868,"-1"18"-3328,-18-13-180,-10 21 89,-12-15 91,-8 18-450,0 11-180,-1 10 180,10 1-90,10-3 90,12-8-180,25-10-450,14-10-629,19-19 291,-24 1 0,-2-3 473,1-7 1,-2-3 314,-2-7 0,-3-3 135,3-7 0,-3-2 180,-2 0 0,-1 0 224,0 5 1,-2 1-270,-7 8 0,-1 5 989,4 0-359,-9 31-316,0 21 1,0 15-45,-8 3 0,-2 4-799,6-5 0,0 2 0,-1 0 379,-4-3 0,-1-1 0,1 0-75,-2 9 0,2-1-580,1-4 0,5-4-2073,21 14-3400,15-10 6098,0-28 0,1-5 0,1 2 0,0-9 0</inkml:trace>
  <inkml:trace contextRef="#ctx0" brushRef="#br0" timeOffset="35256">25498 2077 16168,'-31'20'2069,"3"-1"-1979,17 9-1,3-6 91,16-2-360,12-11 1,11-9 179,8-9 90,-9-2-1,-10-17 91,-12-3-90,-8 1-180,-8 19-90,-12 4-3328,-2 16 3508,-6-9 0,17 0 0,2 0 0</inkml:trace>
  <inkml:trace contextRef="#ctx0" brushRef="#br0" timeOffset="36400">26419 1959 13469,'20'-10'4858,"8"-8"-4589,3 16-89,17-7-90,2 9-577,-21-4 1,1-1-2302,20 3 2814,-11-6 1,-20 8 0,-10 0-1</inkml:trace>
  <inkml:trace contextRef="#ctx0" brushRef="#br0" timeOffset="36625">26693 1724 13829,'-30'18'6117,"2"21"-5803,17-6 1,2 3-225,-1 8 0,0 2-90,1-1 0,-1-1-360,0-4 1,0-2-631,-1-7 1,3-3-3599,6 11 4588,13-10 0,2-18 0,4-3 0</inkml:trace>
  <inkml:trace contextRef="#ctx0" brushRef="#br0" timeOffset="36866">26948 2077 17967,'-17'50'1979,"4"-19"-1889,-7-14-90,20-8-540,20-7 180,19 7 90,3-27 90,-12 5 0,-13-24-179,-17 15-271,0 3-1079,-26 10-1169,11 9 2878,-31 0 0,33 0 0,-4 0 0</inkml:trace>
  <inkml:trace contextRef="#ctx0" brushRef="#br0" timeOffset="37583">27419 2038 19496,'-29'0'899,"7"0"-989,-6 0-179,9-9-1,8 16-900,2-5 181,9 17 449,9 10 360,2 1 270,8 9 360,-8 9 179,-6-19 1,-1 1-578,-3 0 0,-2 1 263,-2 7 0,-3 0-136,-2-7 1,-4-1-45,-1 5 0,-4-2 0,-2-12 0,-1-1-45,0 4 0,1-2 90,-12 0-180,3-3-270,8-19-90,36-19 45,-2-4 1,4-2-502,8 2 1,4 0 0,2-1 755,3-5 0,1 0 0,2-2 60,-7 5 0,1-2 0,1 1 0,-1 1 30,9-5 0,-1 1 0,-1 0-30,-2 0 0,-1 0 0,-2 3 216,2-4 1,-3 3-82,-7 3 0,-4 2 45,-3-8 89,-10 12 361,-18 19-360,-19 11-90,-5 17-90,-6 2 1729,11-8-1729,17 13-720,28-31-1079,16 14 0,0-17 0,2-2-1574,-5 1 0,1 0 3283,4 0 0,-3 0 0,1 0 0,-7 0 0</inkml:trace>
  <inkml:trace contextRef="#ctx0" brushRef="#br0" timeOffset="37720">28066 2097 19226,'28'-20'540,"11"9"-900,-10 2 0,1 1-1799,0 7 1,1 0 2158,0-8 0,-3 0 0,2 7 0,-12-7 0</inkml:trace>
  <inkml:trace contextRef="#ctx0" brushRef="#br0" timeOffset="37953">28497 1685 14099,'-31'9'6386,"-6"19"-6071,21-1 0,1 5-1243,-8 7 0,-1 2 973,3 8 0,0 0-135,-3-3 0,0-2-720,8-4 1,2-2-631,-1-12 1,2-2-8365,2 13 9887,28-26 0,-10-2 0,19-9 0</inkml:trace>
  <inkml:trace contextRef="#ctx0" brushRef="#br0" timeOffset="38625">28732 1783 19766,'-13'34'1559,"0"-1"0,2 2 0,-2 0-1424,-15 4 0,-1 1-770,12-1 1,1 0 634,-3-8 0,1-1-180,-1 18-288,8-20-1421,20-17-136,12-2 226,28-18 1439,-25-4 1,2-2 314,3-1 0,0-1 494,-3-2 1,-2-1 1079,16-8 704,-21 17-1513,-10 11-451,-9 19-179,-9 12 0,-2-9 0,0 4-270,20-24-359,13 15 359,17-15 0,-8 7 270,-3-9-180,-17 9 180,6-7-90,-15 16 90,16-16-90,-7 6 0,8-8 90,1 0 90,-9 0-90,6 0 0,-15 0-90,7 0 90,0 0-90,10 0 0,12 0 0,-4-4 0,3 0 0,22 2 0,-18-4 0,-1 3 359,17 12 811,-10 10-631,-21 12-359,-10-1-90,-9-2 0,0-8 180,0-9-270,26-2-180,24-9-450,-7-8 1,4-2-421,-9 6 1,1 0 0,1-1-1789,0-4 0,0-2 0,0 3 2838,1 3 0,-1 2 0,-3 0 0,-4-2 0,-3 1 0,13 4 0</inkml:trace>
  <inkml:trace contextRef="#ctx0" brushRef="#br0" timeOffset="85679">10485 7310 11940,'0'-11'2339,"0"2"-2339,0 9 360,9 0 179,2 0 1,9 0-180,8-8 180,20 5-406,-19-5 1,3-1 45,10 7 0,3 2-45,3-5 0,2 1-574,-12 3 0,2 2 0,0-1 499,2 0 0,1 1 0,0-2-90,5-1 0,1-1 0,0-1 30,3 1 0,0-1 0,1 0-492,-11 2 1,-1-1 0,2 1 0,-1-1 491,2-2 0,0 0 0,0 1 0,0 0 45,1 3 0,-1 1 0,0 0 0,0-1-45,-2-1 0,0-1 0,0 1 0,-1 0-420,15 1 1,-1 1 0,0 1 449,-2 2 0,-1 0 0,0 0 60,-3-2 0,0-1 0,1 1-90,1 2 0,1 0 0,-1 0 30,-4-3 0,-1 0 0,1 0 0,4 0 0,1 1 0,-1-2-30,-4-1 0,-1-1 0,1-1-302,1 1 0,2 0 1,-2-2 301,-5-1 0,0 0 0,-1-1 184,14-4 1,-3 2-185,-8 3 0,-3 1 770,-7 0 0,-3 1-411,18 4 1355,-11 9-1445,-2 2 1492,-15 9-1581,6-9 994,1-3-994,-8-8 409,8 0-409,-10 0 8,1 9 82,0-7-180,-1 7 89,1-9 1,-9 0 90,6 0-90,-6 0 0,9 0 0,-1 0 0,1 0-90,-9 0 90,-3 0-90,-8 0-3958,0 0 3868,0 9 0,0-7 0,0 6 0</inkml:trace>
  <inkml:trace contextRef="#ctx0" brushRef="#br0" timeOffset="106183">17992 7702 13289,'0'19'3059,"0"1"-2340,0 8-179,0 3 0,0 8-181,8-8-89,12 6-90,2-16 90,15 16-180,-7-15 90,10 6 0,-1 1 0,0-7-380,-16-8 1,2 0 199,3-7 0,3-3 90,7 1 0,2-2-135,13-1 0,1-4 75,-17 0 0,-1-1 0,2 0 0,7 0 0,0-1 0,0 0-30,-4-2 0,-2-2 0,1 2-447,2 2 1,1 1-1,-2-1 447,14-1 0,-1 2 0,-15 2 0,0 1 0,-1 1 45,12-1 0,0 0-45,-12 0 0,0 0 0,1 0 0,0 0 0,0 0 0,1 0 0,-1 0 0,1 0 0,1 0 30,3 0 0,2 0 0,-1 0 0,-5 0 0,0 0 0,-1 0 299,1-1 1,-1 1 0,0 1-300,0 0 0,-1 2 0,0 1 15,17 5 0,-1 2-45,-15-4 0,0 0 0,1 1 30,-1 1 0,0 1 0,0-1-30,1-2 0,-1-1 0,0 1 30,0-1 0,1 1 0,-1-1-30,15 0 0,0-1-471,0 4 1,-1 0 470,-8-8 0,-1 0 45,4 3 0,0 0-45,-3-4 0,-1 0 0,5 5 0,0-1 45,4-3 0,1 0-549,1 3 1,-1 1 503,1 0 0,-1-1 0,0-4 0,-1 2 0,-4 7 0,0-1-45,0-6 0,0-2-141,-4 5 1,-1-1 185,0-3 0,-1-2-45,-8 1 0,0 0 582,3 0 1,0 0-538,-4 0 0,1 0 0,9 0 0,0 0 172,-4 4 0,0 1-172,4-5 0,-1 2 0,-8 7 0,0 0 0,4-8 0,-2 0 1171,15 7-1171,-15-7 0,0-2 0,16 1 178,-15 0 0,0 0-178,14 0-39,-18 0 1,-2 0 38,0 0 659,14 0-569,-24-8-90,6 6 0,-9-16 520,-8 16-520,7-15 279,-7 6-279,8 0 0,1-7 90,-1 7 90,1-17 0,0-2 270,-1-10 0,-8-7-91,7-4-540,-13 22 1,0 0 135,0-1 1,1 1-327,4-1 1,-2 1-2868,-6-21 3238,7 2 0,-9 26 0,0 5 0</inkml:trace>
  <inkml:trace contextRef="#ctx0" brushRef="#br0" timeOffset="111729">10740 10818 8522,'0'0'0</inkml:trace>
  <inkml:trace contextRef="#ctx0" brushRef="#br0" timeOffset="112664">9603 10994 7173,'22'-10'1169,"13"1"-989,-22 9-180,16 0 90,-10 0-90,1 0 540,-9 0 89,-3 0 91,-8 0-121,0 0 1,0 0 0</inkml:trace>
  <inkml:trace contextRef="#ctx0" brushRef="#br0" timeOffset="114025">21911 7231 10051,'38'0'3598,"-14"0"-2339,21 0-359,-6 0-180,3 9-271,6-7-359,0 7-90,2-9-1689,0 0-200,-21 0 0,-1 0 1921,13 0 0,-11 0 0,-12 0 0</inkml:trace>
  <inkml:trace contextRef="#ctx0" brushRef="#br0" timeOffset="123016">9839 10994 7083,'50'-10'719,"-22"1"1,1 0-405,0 4 0,0-1-557,6-3 1,0-1 511,0 0 0,0 0-90,3 0 0,0 0 90,14 0-261,-19 5 1,0 1 170,8-5 192,7 7-282,-18-7-90,7 9 90,-15 0 193,6 0-3071,1-8 2874,-8 5 1,-1-5 0,-11 8 0</inkml:trace>
  <inkml:trace contextRef="#ctx0" brushRef="#br0" timeOffset="123896">8937 10524 13649,'20'9'990,"17"2"-631,4 26-359,-8-22 0,2 2 135,-5 11 0,1 1-135,2-8 0,1-1-306,-4 4 0,-1 0 261,-4-4 0,0-1 31,-1 1 1,0 0-977,15 10-1348,0-10-3779,-8-3 6117,6-15 0,-24 7 0,4-9 0</inkml:trace>
  <inkml:trace contextRef="#ctx0" brushRef="#br0" timeOffset="124656">9505 11837 13110,'16'-25'149,"-1"0"1,0-3 0,-2-1-150,-2 1 0,-2-2-861,1-8 1,-1-3 860,1-2 0,0-3-225,0-7 0,0-1-135,0 8 0,-1 1-540,-3-4 1,-1 2-937,4 16 0,0 1 1836,-8 0 0,0 3 0,7 6 0,-8 3 0</inkml:trace>
  <inkml:trace contextRef="#ctx0" brushRef="#br0" timeOffset="127577">10034 10975 12300,'27'-20'540,"6"9"-450,-1 2 0,3 1-45,0 2 0,0 1-45,-1-1 0,2 1-493,2 1 1,0-1 536,-7 1 1,-1 0 252,0 3 1,-2 0-28,12-8 92,-3 0-272,-16 7 90,-1-7 180,-11 9 551,-9 0 708,0 0-1423,-1 9-16,-7-7-180,-12 7-90,-10-9-2248,-18 0 2338,15 0 0,5 0 0,19 0 0</inkml:trace>
  <inkml:trace contextRef="#ctx0" brushRef="#br0" timeOffset="128900">9878 10857 12120,'-2'-41'270,"4"4"-270,17 9 0,1-12 0,0-1-122,-6 17 0,0 0 122,8-15 0,6 0 0,-8 8 353,-1 12 96,-8 10 91,7 9-90,-16 0-91,15 0 1,-6 9 341,0 1-251,6 1-270,-6 7-90,9-16 0,-1 7-90,10-9 90,1 0 0,10 0-90,-1-9 0,-9-11-90,7-10 45,-21 7 0,-1-2 45,15-16 90,-2 1 0,-17 12-90,-2 17-90,-9 2 90,0 9 90,9 0-90,-7 18 0,15-5 90,-6 15 90,18-17-270,1-2-90,9-18-180,9-10-90,-6-12 275,-18 12 1,0-1 174,6-11 540,-2 12-1,-8 19 1,-1 28 0,-8 13-361,-1-12 1,-2 1-270,-6 20 90,15-2-989,-6-26-4768,0-5 5822,6-34 0,-14 13 0,5-14 0</inkml:trace>
  <inkml:trace contextRef="#ctx0" brushRef="#br0" timeOffset="129533">10642 9779 11400,'-9'-11'5307,"7"3"-4677,-6 8-270,25 0-90,5 0-180,17 8 90,9 3-180,-7 9-630,7 0-1169,-9-1-1169,-8-8 2968,-3-2 0,-17-9 0,-2 0 0</inkml:trace>
  <inkml:trace contextRef="#ctx0" brushRef="#br0" timeOffset="129743">10897 9720 15988,'-20'29'1889,"1"1"-1979,-1 18-180,0 2-1619,1 0-1709,-1-10 3598,9-3 0,3-24 0,8 4 0</inkml:trace>
  <inkml:trace contextRef="#ctx0" brushRef="#br0" timeOffset="129936">11191 9819 14369,'0'39'-180,"0"0"-7196,0-9 7376,9-10 0,-7-11 0,7-9 0</inkml:trace>
  <inkml:trace contextRef="#ctx0" brushRef="#br0" timeOffset="130094">11171 9642 15358,'-19'-9'-562,"8"7"0,2-6 0,9 8 0</inkml:trace>
  <inkml:trace contextRef="#ctx0" brushRef="#br0" timeOffset="130433">11602 9623 18327,'0'-20'89,"18"9"-898,4-6-1620,8 6-5756,-1 0 8185,-10-7 0,-8 16 0,-2-6 0</inkml:trace>
  <inkml:trace contextRef="#ctx0" brushRef="#br0" timeOffset="131058">11975 9819 13110,'9'-31'1169,"-7"-6"-989,15 7-270,-6-18-135,-5 19 0,-1-1 180,0-5 0,-1 0 0,-4 0 0,0 0-95,4 1 0,0 1 590,-1-17 91,5 19-181,-8 14 629,0 17 1,0 17-361,0 23-269,-8 3-270,6-14 0,1-1-90,-7 11 90,25-9-261,5-10-1448,17-11-450,0-27 270,1-3 1071,-20-2 0,-1-2 728,11-17 1259,-10 3 720,-12 11-450,-8 17 720,0 2-1979,9 35-270,-7-2 17,16 24-3435,1-17 3418,3-3 0,-2-17 0,-12-2 0</inkml:trace>
  <inkml:trace contextRef="#ctx0" brushRef="#br0" timeOffset="131876">12524 9407 17877,'0'39'360,"8"9"-360,-5-7-90,14-1-1260,-15-12-2248,16-8 3598,-8-10 0,1-1 0,-2-9 0</inkml:trace>
  <inkml:trace contextRef="#ctx0" brushRef="#br0" timeOffset="132100">12759 9446 15268,'-20'11'3778,"0"6"-3418,1-6-270,-1 18 180,1-8-180,8 8 0,11-18-450,20-3-1259,19-8-3598,11 0 5217,0-8 0,-19 5 0,-14-5 0</inkml:trace>
  <inkml:trace contextRef="#ctx0" brushRef="#br0" timeOffset="139239">8565 14679 14189,'28'0'989,"20"-9"-899,-11 4 0,5-1-1013,-3-2 0,4-2 0,1 0 953,7 0 0,2 0 0,2 0-506,-9 0 1,1 0 0,0 0 0,1 0 475,1 1 0,0-1 0,0 0 0,0 0-113,-6 0 1,0 0 0,-1 0-1,-1 1-189,12-2 1,0 1-1,-4 1-1317,8-2 0,-5 2 1619,-11-1 0,-4 3 0,2 4 0,-22-5 0</inkml:trace>
  <inkml:trace contextRef="#ctx0" brushRef="#br0" timeOffset="140145">7134 14463 12930,'48'-11'1214,"-20"6"0,3 2-944,7 2 0,2 2-135,8-1 0,2 0-105,-11 0 0,0 0 0,1 0-1072,2 0 1,1 0 0,1 0 1071,3-2 0,2-1 0,1-1 0,1-2 0,2 0 0,-1-1 0,1-1 0,0 1 0,0 0-30,-11 2 0,-1 0 0,1 0 0,-1 0 0,12-1 0,-1-1 0,0 3 0,-5 2 0,-1 2 0,0 0 0,2-3 0,0-1 0,0 2 30,-5 1 0,0 2 0,-1-1-30,1 0 0,0 0 0,0 0 90,2 0 0,0 1 0,0-2-30,-5-2 0,-1 0 0,1 0-163,3 2 1,-1 1 0,0-1 237,13-4 0,-1 1 44,-1 4 1,0 0-90,-3 0 0,-2 0 57,-3 1 1,-1-2-13,1-3 0,-2 0-228,-8 3 1,-1-1 92,-4-6 0,-1-1 45,0 8 0,-1 0 1187,4-8-3391,5 9-4258,-17 0 6417,-10 0 0,-1 0 0,-9 0 0</inkml:trace>
  <inkml:trace contextRef="#ctx0" brushRef="#br0" timeOffset="141096">7369 15835 8792,'50'11'2968,"-2"-2"-2158,-9-18-1,9-2-179,-6 0-90,6-6-1,0-3-1284,-24 2 1,2-3 744,11-2 0,2-4 0,0-10 0,3-2 30,-6 12 0,4 1 0,-1-2-714,1-3 1,-1-3 0,2 1 705,-8 8 1,2 1-1,0-1 1,-1 1-23,10-6 0,-1 1 0,-1-1-140,-3 1 0,1-1 0,-2 2 200,-2 4 0,-1 1 0,1 0 0,-1 0 0,1 1 0,0 0 30,-3 2 0,0 0 0,1 1-60,3-1 0,2 1 0,0-1-30,0-2 0,0-1 0,1 1 30,2 1 0,1 2 0,0-2-30,-6 0 0,-1-1 0,1 0 0,-1 2 0,8-2 0,0 2 0,-1-1 0,2-5 0,1 0 0,-2 1 30,-7 8 0,0 1 0,-2-1-140,10-7 1,-1 0 334,-5 9 0,-2 0 142,-7 1 1,-1 0-278,0 0 0,1-1 0,-1 0 0,0 0 581,1 0 1,-1-1-537,1-3 0,-1 1-135,21-3 90,-21 2 0,-1 1 90,13-4 1296,-2-7-1386,-2 10 773,-24 8-863,13 2 90,-24 1-899,7 5-2953,-9-5 3762,0 8 0,0 0 0,0 0 0</inkml:trace>
  <inkml:trace contextRef="#ctx0" brushRef="#br0" timeOffset="141945">11779 13542 19136,'-9'20'1169,"-11"-9"-899,-19 6-180,11-7 0,-3 0-1088,-7 4 1,-2 2 1087,-8 4 0,-2-1-60,14-6 0,0 0 0,-1 1 0,-5 1 0,0 1 0,-1 0-30,1 1 0,-1-1 0,0 2 0,-3 3 0,1 2 0,-1 0 0,0 0 0,0 0 0,1 1-480,1-1 0,1 0 0,1 0 480,2 0 0,1-1 0,1 1 0,1 0 0,2 0 0,0-2-70,-10 6 0,1-1 70,12-5 0,0 1 0,0 0-90,-13 8 0,1-1 0,-5-3 0,0 0-90,4 3 0,0-1-180,1-8 1,1-1-901,12-2 1,1-4-3059,-17-2 4523,27-4 1,11-16 0,9 9 0</inkml:trace>
  <inkml:trace contextRef="#ctx0" brushRef="#br0" timeOffset="142879">10093 14699 13829,'40'-20'270,"-13"9"0,2 2-180,1 4 0,1 0 0,8-4 0,1 0-45,3 4 0,1-1-1,0-7 1,1-2-860,4 4 1,0 0 784,-14 0 0,1-3 0,0 2 60,3 2 0,0 0 0,1 0-60,-1-3 0,1-1 0,0 1-327,5 2 1,1 2 0,-1-1 386,-5 0 0,0 0 0,-1 2-60,1 0 0,-1 2 0,0 0-247,0 0 1,0-1 0,-2 0 231,9-2 0,0-1-90,6 0 0,0 0-188,-11 1 1,-1-1 322,4 0 0,-1 0 45,-8 0 0,-1 0 215,0 0 1,0 1-216,0 3 0,-1 1 90,2 0 0,0 1-90,4-1 0,1 2 225,-1 1 0,0 1-46,-4-3 1,0 0 90,3 3 0,0 2-270,-7-1 0,-1 0 655,4 0 1,-1 0-701,17 0 45,-21 0 0,-1 0-45,13 0 0,-13 0 0,1 0 90,21 0-90,0-9 0,-21 4 0,-1-1 0,13-14 45,-13 11 0,1-1-45,12-10 0,-13 10 0,1 1 0,21-2 180,0-7 270,-2 7 90,0-8-271,2 8 91,0-6-270,-2 6 90,-9-9-90,0 9 787,-8 2-1057,-12 9 255,-10 0-3493,-9 0 3418,0 0 0,0 0 0</inkml:trace>
  <inkml:trace contextRef="#ctx0" brushRef="#br0" timeOffset="143745">10328 14385 7892,'-19'2'4588,"8"13"-3329,2-12 180,1-1-359,5 13-181,-14-30-449,15 30 0,-7-21-91,9 23-89,26-6-90,16 8-45,-9-8 0,4-2-90,10 1 0,2 0-784,0 4 1,2 0 798,-13-7 0,2 0 0,-1 1-60,1 3 0,-1 2 0,0 0 30,0-3 0,0 0 0,1 0 0,-1 3 0,0 0 0,0 0-30,0 1 0,1-1 0,-1 0 0,-3-3 0,1 0 0,-1 0-45,17 5 0,0-2 64,-3-7 0,-2-1-19,-3 5 0,0-2 45,3-7 0,-1 0-396,-6 3 0,-1 1 351,4-5 0,-1 0-261,-8 4 1,0 0 305,-2-3 0,1 0-45,0 3 0,0 1 180,18 4-225,-19-8 0,-1 0 45,18 8 1367,0-9-1007,-2 9 90,-17 1-128,-3 1-142,0 7 781,-6-16-871,6 7 551,-17-9-551,7 0-270,-16 0-810,6 0-4317,-8 0 5307,0 8 0,0-6 0,0 7 0</inkml:trace>
  <inkml:trace contextRef="#ctx0" brushRef="#br0" timeOffset="145521">20657 14581 20755,'20'-11'1169,"8"11"-629,3 20-495,-8-6 0,2 2 45,-1 8 0,2 0-45,3-3 0,1-1-665,-5 4 0,0 0 575,4 1 0,-2-2-467,6 10-387,-10-10 0,0 0-2520,-2-2 3481,8-1 0,-19-11 0,-1-9 0</inkml:trace>
  <inkml:trace contextRef="#ctx0" brushRef="#br0" timeOffset="146179">22107 14797 23723,'-19'10'990,"-1"-1"-900,-8 9-90,-3-5 0,-8 24-90,16-22 0,-2 0-135,-4 0 0,-1 1-315,-4 3 1,-1-1-829,-4-7 1,-1-1-567,1 5 0,0-1-2982,-1-3 1,1-3 4722,8-2 1,1-1-1,-9 4 1,22-9-1</inkml:trace>
  <inkml:trace contextRef="#ctx0" brushRef="#br0" timeOffset="146746">21108 15933 13559,'-20'11'3418,"9"-2"-2608,3 0 89,8-7-449,0 7 90,0-27-360,0-4-90,3-4 0,2-4-90,0 0 0,1-1 89,4-12 1,0-1-90,0-5 0,0 0 0,-1-1 0,1-1-496,0-2 1,0 0 225,0 7 0,-1 2-945,-3 4 1,-1 2-3202,4 8 1,0 1 4415,2-19 0,-1 27 0,-1 3 0</inkml:trace>
  <inkml:trace contextRef="#ctx0" brushRef="#br0" timeOffset="147739">22578 10387 13379,'-11'9'3868,"11"1"-3058,20 19-361,10 10-269,-10-19 0,-1 1-45,1 8 0,0-1-90,-1-7 0,1-1-45,-1 4 0,1 0 90,19 15-270,-8 1-1529,6-10-2608,-7-2 4317,1-8 0,-12-9 0,-10-2 0</inkml:trace>
  <inkml:trace contextRef="#ctx0" brushRef="#br0" timeOffset="148395">24263 10838 12570,'0'-11'2878,"-17"2"-1978,-5 0 449,-9 7-180,-6-7-269,7 9-271,-18 0-269,-2 9-439,21-4 0,-1 1 124,1 3 0,-1 2 0,-3 3 0,-1 0-45,-1-4 0,0 2-90,0 6 0,0 1-450,-3-8 1,0-1-1036,11 5 1,2-1-3238,-3-3 0,-1-3 4812,-19 3 0,24-2 0,-2-9 0</inkml:trace>
  <inkml:trace contextRef="#ctx0" brushRef="#br0" timeOffset="148979">23068 11896 16078,'0'-20'1889,"0"1"-1440,0-18-89,0 4-225,0 6 0,0-3-90,0 1 0,0 0-90,0-5 0,0-2 45,0-7 0,0-1-45,-1 4 0,2-1-753,2-3 1,2 1-507,-1 7 0,3 3-3251,6 7 1,3 1 4554,14-20 0,-8 32 0,-5-5 0</inkml:trace>
  <inkml:trace contextRef="#ctx0" brushRef="#br0" timeOffset="149888">25322 13581 22374,'17'29'900,"5"10"-855,-4-19 0,3 1 0,3 7 0,0 1-801,1-4 0,0 0 756,4 9 0,1 0-135,-1-8 1,1 0-226,-1 8 0,1-3-450,-1-14 1,0-1-527,-4 8 1,0-2-2308,4-15 0,-1-1 3705,5 11 0,-5-17 0,-19 0 0</inkml:trace>
  <inkml:trace contextRef="#ctx0" brushRef="#br0" timeOffset="150583">27046 13895 20126,'-19'11'719,"-10"-2"-449,-10-1 0,-11 3-135,17-1 0,-2 0-616,1 0 1,-1-1 480,-8 2 0,-2-2 45,1-3 0,-1-1-45,-4 4 0,0-1-180,4-7 0,1 0-225,0 8 0,1 0-678,7-8 0,2 0-1526,4 3 1,1 1 2608,-10 3 0,20-5 0,10 5 0</inkml:trace>
  <inkml:trace contextRef="#ctx0" brushRef="#br0" timeOffset="151167">25714 14973 10501,'-9'24'5397,"7"0"-4408,-7-33 181,9 9-1,9 0-180,2-9-449,0-1-270,6-19-180,-15-1-90,16-18-516,-13 15 1,0-2 335,9-8 0,1-3 0,-5 11 0,0-2 1,0 0-91,3-2 0,0 0 0,1 0-90,-1-1 0,0 1 1,0 0-1171,2-12 1,0 2 1529,5 3 0,-3 5 0,-4-1 0,5 16 0</inkml:trace>
  <inkml:trace contextRef="#ctx0" brushRef="#br0" timeOffset="183368">2764 12131 18506,'-1'11'720,"1"-2"-630,0-9-180,0 0 90,0-9 90,0-2-180,0-8 270,0-1-180,0 9 180,0 2-90,0 9 1169,0 0-1169,0 18-90,0-5 90,0 24-90,0-15 90,0 15 0,-8-24 0,6 13 0,-7-24-180,9 7 0,0-18 90,0-19-45,0-3 0,0-6-15,0 1 0,0-4 0,0-1-756,0-10 1,0-2 0,0-2 815,0 9 0,0-1 0,0 0 0,0-1 0,0-1 0,0 0 0,0 0 0,0 0 22,0 4 1,0 0 0,0 1-1,0 0-45,-2-1 1,0 1 0,-1 0-1,1 3 5,2-2 1,0 3-1,-2 1 18,-7-17 0,1 7-89,5-1-1,-5 22 90,8 19 179,0 26 1,0 31-225,-8-9 0,-2 3 1141,1 12 1,-4 1-1097,-1-19 0,-3 0 0,0 1-275,4-1 1,-1 0 0,0-2 274,-10 9 0,0-5-108,8-12 1,2-2-253,-6 11-89,3-59 89,15-9 180,-4-7 0,3-7 225,9-6 0,5-3-557,-1 14 0,0-1 0,1 0 482,-1 2 0,0 1 0,3 1 75,10-12 0,-1 4 478,-11 15 1,0 5 16,17-1 33,1 45-214,-8 16-314,-2-1 0,-1 4-90,-3-6 0,1 1-45,2-1 1,3-2-1081,2-6 1,2-4 1578,25 1 0,-17-10 0,-7-9 0</inkml:trace>
  <inkml:trace contextRef="#ctx0" brushRef="#br0" timeOffset="184408">1744 13660 13199,'11'-20'3598,"15"-8"-3238,-4-3-180,17-8-549,-15 19 0,0 1 459,18-11-178,-18 15 0,0 1-1531,6-5-3690,-2-1 5309,-17 0 0,-2 10 0,-9 1 0</inkml:trace>
  <inkml:trace contextRef="#ctx0" brushRef="#br0" timeOffset="184608">1979 13111 16348,'0'48'1439,"0"-15"0,0 2-1394,0 4 0,0 2-90,4 8 0,1 0-540,0 0 1,1 0-1086,3-3 1,2-3 409,-2-6 1,1-4-2518,10 15 934,-9-28 2843,6-38 0,-15 12 0,7-21 0</inkml:trace>
  <inkml:trace contextRef="#ctx0" brushRef="#br0" timeOffset="184800">2156 13542 8342,'15'-25'3373,"1"0"0,12-14-2383,-9 19-450,1 12-540,0 8 179,-1 0 1,-8 0 0,6 0 0,-6-18-90,0 5 180,-2-24-270,-9 15-540,0-6-359,0 17-1890,-9 2 2789,-2 9 0,0 0 0,3 0 0</inkml:trace>
  <inkml:trace contextRef="#ctx0" brushRef="#br0" timeOffset="184976">2391 13131 16438,'11'-31'809,"6"3"-989,12 8-1349,3-17-579,-4 21 0,1 0 2108,-7-9 0,-3 2 0,12 1 0,-14 5 0</inkml:trace>
  <inkml:trace contextRef="#ctx0" brushRef="#br0" timeOffset="185160">2528 12719 18327,'-11'46'1978,"3"6"-1933,14-10 0,5 3-630,-1 4 1,2 0-2555,7-3 1,1 0 3138,-4 4 0,-1-4 0,4-3 0,-10-8 0</inkml:trace>
  <inkml:trace contextRef="#ctx0" brushRef="#br0" timeOffset="185633">3136 12856 16258,'11'20'1619,"6"0"-1439,-15-1-180,16-8-450,-7-11-360,17-20 271,-6-28 539,-7 23 0,-2-2 269,-6-3 1,-3 1 1080,5-10-901,-9 20 181,0 10-540,8 18-270,-6 2 180,7 8 0,0-8-989,11-2-451,1-27 361,16-3 719,-24-27 360,14 6 1080,-25 12-91,15 12-629,-6 18-360,9 0-180,-1 9-989,1-7-2429,-1 7 3598,10-18 0,-16 7 0,4-7 0</inkml:trace>
  <inkml:trace contextRef="#ctx0" brushRef="#br0" timeOffset="185768">3626 12484 17337,'0'-31'900,"9"-6"-2430,10 7-4226,12-9 5756,8 8 0,-17 12 0,-5 10 0</inkml:trace>
  <inkml:trace contextRef="#ctx0" brushRef="#br0" timeOffset="185935">3586 12072 19946,'-10'37'629,"10"13"-764,8-20 0,3 1-720,0 8 1,0-1-1170,4-7 1,-2-1 2023,-6 0 0,-3-2 0,5 3 0,-9-14 0</inkml:trace>
  <inkml:trace contextRef="#ctx0" brushRef="#br0" timeOffset="186144">3881 12249 19946,'10'19'-900,"8"1"-2248,-7 0-4678,0-1 7826,-3-8 0,-8-2 0,0-9 0</inkml:trace>
  <inkml:trace contextRef="#ctx0" brushRef="#br0" timeOffset="186266">3900 12268 13020,'0'0'0</inkml:trace>
  <inkml:trace contextRef="#ctx0" brushRef="#br0" timeOffset="186904">3861 11935 13379,'-20'11'2969,"9"6"-1980,3-6 180,8 18-269,0 1-585,-1-3 0,2 3-91,3 0 1,1 1-90,-1 8 0,2 0-45,4-4 0,0 0-259,0-1 1,0-1 258,9 17-183,1-2 93,-9-17 0,-3-12-180,-8-10-449,0-18-451,0-19-269,9-22 989,-8 20 1,0-1 314,7-4 0,2 3 45,1-10 1143,8 14 117,1 19-85,-9 9-456,-3 9-449,1 2-360,-7 17 0,16-6-360,-16-3-809,24-10-1709,-13-18-2339,24-10 180,-15-12 5486,6-8 4049,-8 9-91,-1 1-1438,-8 18-1260,7 3-989,-16 16-630,7 3-90,-9 9-720,8 0-1529,-6-10-3867,16-1 6206,-7-35 0,0 19 0,-3-19 0</inkml:trace>
  <inkml:trace contextRef="#ctx0" brushRef="#br0" timeOffset="187391">4390 12033 15808,'20'0'4587,"-1"18"-4497,-8 3-180,7 10-90,-7-12-1529,8-10-2338,10-18-1890,-8-19 4588,-2 8 0,-1-1 2428,4-29 4228,-2 2-1619,-3 26-1259,-15 5-1260,7 25-899,-9 3-360,0 9 90,0-9-450,9-3-1439,10-16-450,3-21 1979,-3 10 1,-1-3 449,4-28 1529,-3 11 450,-1 19-720,-16 11-899,15 27-360,-6-5-90,0 15 0,7-17-810,-7-2-1259,17-18 180,-6-11 900,6-10 1079,-17 0 719,-2-8 810,-10 25-539,1-4-361,0 17-539,0 0-180,0 9-359,0 2-2340,0 8 2699,9-8 0,-7-2 0,7-9 0</inkml:trace>
  <inkml:trace contextRef="#ctx0" brushRef="#br0" timeOffset="187683">5154 11386 19316,'-19'20'630,"-1"0"-630,9 17-90,-6-22-450,15 20-449,-7-33-1170,27 7 540,3-9 1529,10 0 899,-3 0 1710,-17 8-810,-2 12-1259,-9 10-450,0 1-450,0-3-2788,0-17 3238,0-2 0,0-9 0,0 0 0</inkml:trace>
  <inkml:trace contextRef="#ctx0" brushRef="#br0" timeOffset="187935">5292 11288 20755,'8'20'-1349,"12"-9"1259,2 6 180,6-14 809,-8 14 541,-9 3-181,-3 10-809,-8 1-450,0 6-1350,0-16-5846,0-1 7196,0-11 0,0-9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20:18.6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15875 9995 23634,'31'17'629,"6"5"-539,-7 17-90,9 0-543,1 1-446,-10-10-1889,16-2-5038,-14-8 7916,-3-10 0,-1 0 0,-4 1 0,2-3 0</inkml:trace>
  <inkml:trace contextRef="#ctx0" brushRef="#br0" timeOffset="625">17463 10191 20665,'-20'19'3238,"-9"1"-2878,-1 0-270,-18-1-90,24-5 0,-2 1-956,-7-5 0,-2 1-438,-3 7 0,-2 1-3522,-4-3 1,-1-1 4424,-6 5 1,4-1 0,18-8 0,3 0-1,-17 6 1</inkml:trace>
  <inkml:trace contextRef="#ctx0" brushRef="#br0" timeOffset="1208">16404 11406 19316,'20'-48'810,"-1"-2"-855,-8 17 0,-2-1 90,2-5 0,-2-1-270,-3-8 0,-2-2-1516,2-4 0,-3-1 77,-2 0 0,-2 1 1664,1 3 0,0 4 0,0-5 0,0 17 0</inkml:trace>
  <inkml:trace contextRef="#ctx0" brushRef="#br0" timeOffset="2083">13876 14130 14639,'0'-19'4587,"0"-1"-3867,0 9-1,0 2-449,0 9 0,0 0-90,9 0-90,10 9 0,12 11-90,-4-2 0,3 3 0,-1-1 0,3 1-270,6 4 0,2-2-990,3-2 1,1-3-3657,1-2 1,-1-1 4808,2 0 0,-2-2 1,8-2-1,-17-2 1</inkml:trace>
  <inkml:trace contextRef="#ctx0" brushRef="#br0" timeOffset="2617">15326 14405 12390,'-19'0'6026,"-1"-9"-4586,9 24-1,-6-19-540,-3 21-89,-2-17-540,-15 9-180,-2-7-90,-2 15-180,12-15 0,1-1-1889,-13 7-720,13-3 1,-1-1 2788,-21 7 0,17 0 0,7-2 0</inkml:trace>
  <inkml:trace contextRef="#ctx0" brushRef="#br0" timeOffset="3050">14385 15502 16707,'-19'0'2429,"-1"-17"-2249,9-5-90,3-26-135,7 20 0,2-3 0,-2-7 0,2-2-1080,2-4 1,2-1-2834,0-4 1,1 0 3854,8-2 1,1 4-1,-9 18 1,1 3 0,10-17-1</inkml:trace>
  <inkml:trace contextRef="#ctx0" brushRef="#br0" timeOffset="4068">18560 13150 14099,'0'0'0</inkml:trace>
  <inkml:trace contextRef="#ctx0" brushRef="#br0" timeOffset="4768">19128 14424 17877,'-19'-9'2338,"8"7"-2158,2-6-90,18-1-90,2-11 0,17-10-270,-9 7 1,1-2-811,9-4 1,1-1-1350,4 0 1,2-1 2428,-7 5 0,2-1 0,-4 4 0,-3 5 0,-2 1 0,0 0 0,0-1 0</inkml:trace>
  <inkml:trace contextRef="#ctx0" brushRef="#br0" timeOffset="5128">20010 13405 21745,'0'28'3328,"-8"12"-3328,-12 10-720,2-17 1,-3 1-2565,-3 1 1,-2 0 3085,-9 5 1,2-2 0,15-15 0,1-2 0,-18 14 0</inkml:trace>
  <inkml:trace contextRef="#ctx0" brushRef="#br0" timeOffset="8929">3273 8270 14908,'-40'30'629,"1"-1"1,-1-1 0,2 3-585,10 2 0,4 1-135,-2-3 0,6-1-630,15 0 1,8-1-2699,25 10 3418,2-27 0,2-4 0,13 1 0,-1-9 0</inkml:trace>
  <inkml:trace contextRef="#ctx0" brushRef="#br0" timeOffset="9588">3724 8231 17427,'0'48'810,"0"-7"-810,0-2 0,17-19-360,5-11 180,17-9 180,-8-26 0,-12 2 180,-10-24-90,-9 17-90,-18 12-90,-3 1-180,-10 16-719,3-7-91,8 1-629,27-3 270,24-9 1349,-7 10 0,4 1 225,10-2 0,0 2 899,-7 3 1,-1 1 1303,20-4-719,-4 18-539,-33 19-361,13 14-449,-24 8-270,7-2-270,-9-18 91,0-10-811,8-20-89,12-20 269,11-19 720,-12 14 0,1 0 90,-1 4 0,1 1 540,19-17 629,-8 26 1,-3 19-361,-8 23-629,-1 10-180,-8-1 0,7-12-450,-8-17-899,19-20 0,1-21 1079,-14 5 0,-1-1 180,-1 1 0,0 0 540,6-14 629,-1 20-89,-8 19-810,-2 28-180,-1 13-1260,3 1-2248,18-14 3508,10-19 0,-15-9 0,2 0 0</inkml:trace>
  <inkml:trace contextRef="#ctx0" brushRef="#br0" timeOffset="9954">4959 8055 19136,'0'33'1019,"0"1"1,0 5-1,-1 1-884,1-1 0,0 2-1054,0 7 0,0 0 964,5-3 0,-1-1 0,-3 1 0,0-1-6,4-3 1,-1-3-40,-3-7 0,-2-3-22,1 11-338,0-20 91,0-36-271,0-33 270,0 8 0,0-5 180,0 6 0,-1-2 0,2 0-197,1 0 1,1-1 0,1 1 256,1-1 0,0 0 0,4 3 30,8-7 0,6 7 122,0 14 1,4 6-34,23 4 181,-2 34 270,-18 14-90,-10 19-315,-15-21 0,-1 0 44,-5 22 1320,1-21-3118,0-4-1532,-8-24 3151,-3-10 0,0 3 0,2-12 0</inkml:trace>
  <inkml:trace contextRef="#ctx0" brushRef="#br0" timeOffset="10521">5468 7917 20665,'-9'29'810,"-10"-8"-810,-3 8-180,2-10 180,12-8-810,16-2-269,21-26-270,12-5 1169,-8 6 0,2 1 135,0 4 0,0 3 135,-5 2 0,0 3 629,0 5 1,-3 5 899,3 21-809,-10 5-451,-11 15-359,-9-18 0,8-10-1169,-5-12-270,23-34 360,-4-15 224,1 7 1,2-2-1,-5 1 0,1 1 1305,2 2 0,2 5 1619,14-4-90,-9 31-990,-1 22-809,-10 17 0,10-8-450,10-12-1349,11-19 297,-20-7 0,-1-5 152,-3-6 1,-2-3 584,2-4 1,-4-1 854,-1-24 2068,-3 11-179,-18 11 180,0 17-720,0 28-1079,-9 7-540,7 24-235,-7-17-3902,44-12-3509,18-10 7646,-5-16 0,2-3 0,-21 8 0,-2-1 0,26-14 0</inkml:trace>
  <inkml:trace contextRef="#ctx0" brushRef="#br0" timeOffset="10863">7938 7898 17607,'48'-7'1889,"2"-6"-2429,-25-5 0,0-3-1979,3 1 1,0 1 2518,14-12 0,-12 12 0,-12 10 0</inkml:trace>
  <inkml:trace contextRef="#ctx0" brushRef="#br0" timeOffset="11212">8231 7565 19496,'-8'19'2698,"-3"18"-2608,-9 5-90,14-5 0,1 2-225,-4-7 1,1-1-901,5 4 1,4-3-3554,8 8 4678,12-21 0,1-10 0,-4-9 0</inkml:trace>
  <inkml:trace contextRef="#ctx0" brushRef="#br0" timeOffset="11431">8467 7780 18866,'21'31'3958,"6"6"-3688,-8-24-270,12 4-540,8-17 450,0-17 0,-8-5 270,-12-17-180,-10 8 90,-9 12-270,-26 10-989,-7 9-3419,-17 0 4588,11 0 0,19 0 0,11 0 0</inkml:trace>
  <inkml:trace contextRef="#ctx0" brushRef="#br0" timeOffset="11849">9701 7290 22284,'0'-22'2879,"9"22"-2699,-7 40-180,3-7 0,-1 3 0,-3 8 0,-2 2-225,1 3 0,0 0-1325,0-4 0,0-1 21,-1-3 0,2-4-3148,8 13 4800,10-21 1,-6-21 0,5-8-1</inkml:trace>
  <inkml:trace contextRef="#ctx0" brushRef="#br0" timeOffset="12137">10035 7486 22374,'-29'20'1349,"-1"-1"-1079,-1 1 90,3 0-180,0-1-90,6-8-90,2 15 90,3-30-90,15 37 90,-7-38-90,26 31 0,14-23-315,-3 1 0,3 0-675,3-3 1,2-2-1530,3 1 1,0 0 2518,-3 0 0,-2 0 0,7 0 0,-15 0 0</inkml:trace>
  <inkml:trace contextRef="#ctx0" brushRef="#br0" timeOffset="12346">10544 7408 23903,'-11'-11'1260,"3"2"-1260,25 9-990,-4 0-3687,24-8 4677,-15 5 0,-2-5 0,-12 8 0</inkml:trace>
  <inkml:trace contextRef="#ctx0" brushRef="#br0" timeOffset="12506">10643 7584 23544,'39'0'-9831,"0"-8"9792,0-3 1,-17 0 0,-5 2-1</inkml:trace>
  <inkml:trace contextRef="#ctx0" brushRef="#br0" timeOffset="12987">11132 7173 16977,'-30'-9'6477,"10"24"-6028,3-28-269,14 28 90,-5-23-270,34 8-540,7 0 135,-5-4 1,3-1-1,-2 0 0,0-1 315,21-5 180,-10 2 360,-21 18 450,-10 11-1,-18 19-89,-11 11-721,6-24 1,-2-2-179,-15 15 89,3-19-270,26-11-360,13-9 180,37 0 180,-5 0 315,-14 3 0,-1 2 405,2 6 540,-10 18-91,-11 10-584,-8-7 0,-2 3-225,-3-3 0,-1-1-270,-4 4 0,-2-2-2968,-10 15-6683,-8-26 8331,10-5 0,8-17 0,2 0 0</inkml:trace>
  <inkml:trace contextRef="#ctx0" brushRef="#br0" timeOffset="25392">18540 13150 16168,'-10'13'989,"10"3"-719,11-25-90,8 9-180,1-9 90,-1-2 0,-8-8 180,-2-1-180,-9 1 90,0 8-1,-9 2 361,-11 9-90,-10 17-360,-1-4 0,3 16-90,17-10 0,3-8-270,25-2-180,5-9 360,17-18 270,-8 5 0,-12-24 180,-10 16-90,-9 1 89,-9 20-89,-2 11-180,-17 17-90,6-6-90,2 6 90,12-17-180,17-2-269,1-9 179,19-9-810,-7-10-1348,-3 6 2428,-10-5 0,-9 18 0,0 0 0</inkml:trace>
  <inkml:trace contextRef="#ctx0" brushRef="#br0" timeOffset="34225">3351 10740 14099,'0'-11'2878,"0"2"-2698,0 9 90,0 0 180,0 17 179,0 14-404,0-3 0,0 3 0,5 3 0,-1 1-685,-3 12 1,0 2 594,4 0 0,-1 2-105,-3-9 0,-2 0 0,1 1 60,0-3 0,0-1 0,0 2-538,0 3 1,0 1 0,0 1 507,0-1 0,0 1 0,0 0-30,0 0 0,-1 0 0,2 1-30,1 4 0,2 1 0,-1 0 30,-3-5 0,0-1 0,2 0 0,5 3 0,3 0 0,-1-1-30,-4-2 0,-2 0 0,2-1 59,4-2 1,2 0 0,-3 0 0,-3 1 0,-2 2 0,0-1-30,3-2 0,0-1 0,0 1 0,-2 0 0,-1 0 0,1 0 60,-1 1 0,1 2 0,0-1-90,-1-2 0,0-1 0,-1 1-389,-1 0 1,-1 0-1,-1 0 389,1-3 0,-1-1 0,2-1-253,3 12 1,1-2 252,-4-4 0,0-1 45,4 1 0,-1-1-45,-4-3 0,0 1 45,0 7 0,0 0-45,0-4 0,0 1 0,0 9 0,0-1 0,-4-12 0,-1 1 0,5 6 0,-2-3 601,-16 7-601,17-23 0,0-1 0,-7 11 1396,8 0-1396,0 1 1294,8-1-1294,-6-9 921,7 7-831,-9-15 169,0 6-169,0 1-90,0 1 0,0 18 0,0 2 0,0-21 0,0 1 0,1 0 0,-2-1 0,-8 12 0,7 14 0,-15-40 0,15 20-90,-7-24 90,9 8 0,0-8-90,0 6 0,0-14 90,0 5 0,0-8 450,0 0-360,9 0-90,2 0 90,8 0-90,1 0 0,-1 0 0,10-8 0,-7 5 0,15-14 0,-16 15 90,16-16-90,-6 16 0,8-15 0,0 6 0,9 0 90,2-6-135,-21 11 0,1 1-177,4-5 1,0 0 221,-4 5 0,1-1 0,7-3 0,0 1 0,-8 7 0,1 0 45,6-8 0,2 0-135,0 8 0,1 0 180,-1-3 0,2-1-135,7 5 0,0 0-384,-8 0 0,1 0 429,6 0 0,1 0 0,-3 0 0,0 0 0,3 0 0,2 0 45,-1 4 0,0 1-90,-1 0 0,2 1 45,3-1 0,0 1-566,-3 3 0,1-1 566,2-2 0,0-1 0,1 1 0,-1-1 0,1 0 0,1-1-30,-16-1 0,0 0 0,0 0 30,1-3 0,-1 0 0,0 2 0,3 3 0,0 2 0,0-2 0,1-3 0,0-2 0,0 0-394,0 3 0,-1 0 1,1 0 363,2 0 0,1 0 0,-2 0 30,-3-2 0,-2-1 0,1 1 30,2 2 0,1 0 0,-2 0 42,-1-3 0,-1 0 1,0 0-73,16 0 0,-1 0 0,-15-1 0,0 1 0,-2 1-22,9 3 1,0 0-24,6-3 0,0 0 45,-11 8 0,-1 0 45,7-7 0,2-2-45,-5 5 0,1-1 0,3-4 0,2 0 0,3 0 0,1 0 0,-5 0 0,2 0 12,-11 0 0,3 0 0,-2 0-42,-4-3 0,-1 0 0,2 0 60,6 2 0,2 1 0,-1-1-30,-5-2 0,0 0 0,0 0-30,4 2 0,2 2 0,-1-1 30,1 1 0,-1-1 0,1-1 0,0-1 0,0-2 0,1 1-62,4 3 0,1 0 0,0-2 32,0-3 0,1-2 0,-1 2 30,1 3 0,0 2 0,0 0 30,2-3 0,1-1 0,-2 2-30,-4 1 0,0 2 0,-2-1-30,1 0 0,0 0 0,-1 0-266,-1 0 0,-2 0 1,1 0 295,-3 0 0,-1 0 0,1 0-97,-1 0 1,1 0-1,-2 0 67,-1 0 0,-1 0 0,0 0 60,0 0 0,0 0 0,0 0-30,1 0 0,-1 0 0,0 0 442,16 0 1,-1 0-443,-4 0 0,-2 0 0,-3 0 0,-3 0 45,-10 0 0,-3 0 225,10 0 1541,-22 0-2261,-17 0 256,0 0-9637,0 9 9620,-26-7 1,19 7-1,-19-9 1</inkml:trace>
  <inkml:trace contextRef="#ctx0" brushRef="#br0" timeOffset="37920">2960 9642 11850,'-38'28'3958,"-3"3"-3733,15-12 0,2 1-180,3 4 0,3 0-45,-11 17-180,10-1 90,8-12 0,2-17-720,18-2-269,11-9 449,10-9 540,9 7 360,-17-7 720,-5 18 179,-17 10-449,0 29-91,-17 4-584,7-21 0,-2-3-674,-18 11-2969,1-28 3598,19-13 0,1-9 0,9 2 0</inkml:trace>
  <inkml:trace contextRef="#ctx0" brushRef="#br0" timeOffset="38077">3253 9779 15988,'0'50'1034,"1"-21"1,-2-1-2295,-7 5-4946,5 4 6206,-5-26 0,8-3 0,0-8 0</inkml:trace>
  <inkml:trace contextRef="#ctx0" brushRef="#br0" timeOffset="38200">3234 9622 13379,'-20'-10'-6656,"1"-8"6656,8 16 0,2-7 0,9 9 0</inkml:trace>
  <inkml:trace contextRef="#ctx0" brushRef="#br0" timeOffset="38641">3391 9721 17787,'0'39'1619,"0"0"-1709,0 0 90,0-8-270,0-3-449,8-17 179,3-2 90,9-36 270,8-5 180,-12 7 0,-1 0 135,0-1 0,0 4 1214,13 0-449,-17 5-1,7 34-449,-16 13-270,7 12-270,-9 6 90,0-27-180,17-3-1079,-4-27-450,24-10 1079,-21-4 0,-1-2 355,4-1 0,1-1 545,-4 2 0,-2 0 1529,6-12-720,-11 26-359,-9 29-540,0 6-270,0 24-90,8-18-1069,3-10-2619,18-11-5037,10-27 8905,2-12 0,-10 6 0,-14-2 0</inkml:trace>
  <inkml:trace contextRef="#ctx0" brushRef="#br0" timeOffset="38769">4018 9642 14459,'19'-2'6206,"-8"13"-6026,-2 19-180,-9 10-1169,0-1-2519,9-9-5397,-7-10 9085,15-11 0,-15-9 0,7 0 0</inkml:trace>
  <inkml:trace contextRef="#ctx0" brushRef="#br0" timeOffset="38968">4214 9211 18506,'0'37'2159,"-9"-13"-2069,7 22-90,-7-16-540,9 9-2338,9 1-6387,2-1 9265,8 0 0,-8-17 0,-2-5 0</inkml:trace>
  <inkml:trace contextRef="#ctx0" brushRef="#br0" timeOffset="39300">4508 9525 13199,'0'10'2429,"0"-1"-990,8 0-539,-5-7-271,5 7-449,-8-1-90,0-5 0,0 5-90,0-8-2879,0 0 1,0 0 0</inkml:trace>
  <inkml:trace contextRef="#ctx0" brushRef="#br0" timeOffset="39800">4057 9348 12570,'-11'20'6206,"11"8"-5216,11 11-855,3-14 0,0 0-1,-7 4 1,-1 1-298,8 0 0,-1-1 163,-8 1 0,0-1 103,15 21-283,-9-11-1349,6-11-3958,-15-8 5487,16-9 0,-16-2 0,7-9 0</inkml:trace>
  <inkml:trace contextRef="#ctx0" brushRef="#br0" timeOffset="40287">4547 9505 17697,'-20'11'2698,"1"6"-2428,-1 3-270,0 10 0,1 1 0,8-12 0,11-10-809,28-9-271,14-26 720,-17 11 1,0-3 314,0-6 0,-2-2 45,-3 1 0,-1 2 1079,3 2 270,4 3-359,-24 27-271,15 19-179,-14 5-450,14 6 0,-6-11 180,9-17-90,-1-2-90,10-18 0,-8-2-90,8-26-90,-10 13-90,1-13-1619,8 18-5667,11-1 7466,-1 14 0,1 1 0,0-3 0,13 8 0</inkml:trace>
  <inkml:trace contextRef="#ctx0" brushRef="#br0" timeOffset="40600">5978 9368 21565,'6'-39'-720,"25"8"-2383,-3 11 0,5 3 3103,2 5 0,0 2 0,6-9 0,-15 10 0</inkml:trace>
  <inkml:trace contextRef="#ctx0" brushRef="#br0" timeOffset="40783">6193 9015 20395,'-10'29'1109,"1"1"1,-2-1-1,2 1-1109,3 7 0,1 2-450,0-3 1,1 0-1465,7 4 1,3-2-7082,14 12 9043,10-22 0,-8-19 0,-4-9 0</inkml:trace>
  <inkml:trace contextRef="#ctx0" brushRef="#br0" timeOffset="40968">6409 9329 20845,'11'30'810,"-3"-10"-900,10-12 270,-5-8-1,15 0 91,-17-8-270,-2-3-180,-18 9-2068,-11-5 2248,-10 16 0,8-9 0,5 0 0</inkml:trace>
  <inkml:trace contextRef="#ctx0" brushRef="#br0" timeOffset="41308">7643 9093 16977,'-24'14'1769,"0"1"0,-1-1 0,0 2-1544,0 3 0,0 1-180,1 0 0,0-1-135,-15 21 0,9-10 0,1-1-629,19-10-1440,18 1-3958,23-9 6117,-2-6 0,1-2 0,5-3 0,0 0 0</inkml:trace>
  <inkml:trace contextRef="#ctx0" brushRef="#br0" timeOffset="41992">7447 9407 20755,'20'9'720,"0"2"-630,8 8 0,-6 1 179,-3-1 1,-1 1-90,-16 0 0,7 8 0,-18 2-270,-2 1-90,-17-12-1439,-3-10-6386,1-9 8005,1-9 0,19 7 0,1-6 0</inkml:trace>
  <inkml:trace contextRef="#ctx0" brushRef="#br0" timeOffset="42450">7938 9270 22464,'-20'39'1259,"0"0"-1259,1 0-89,8-8-181,11-3-1080,19-17-359,21-2-1349,10-27 1214,-20 9 0,-1-3 450,-3-7 0,-2-2 1439,1-3 0,-2 0 2204,7-8 1798,-2 3-1438,-17 21-810,7 8-180,-16 17-270,7-4-450,-10 24-449,1-6-270,0-1 0,0-10-450,0-11 0,9-9-719,2-18-630,18-12 449,-15 5 1,2 0-1428,8-1 1,0 1-6848,9-14 9444,4 20 0,-27 10 0,-1 9 0</inkml:trace>
  <inkml:trace contextRef="#ctx0" brushRef="#br0" timeOffset="42760">8545 9211 12210,'20'11'5397,"-1"-2"-4228,-8-9-359,7 0-181,-8 0-449,19-9-90,-7-2 180,6-9-90,-17 1 90,-3 8 449,-8-7-179,0 16 90,0 2-90,-8 11-91,-3 9-89,-9-1-270,9 10-90,3 1 0,8 1-360,17-3-989,5-17-540,17-2-1619,0-9-6323,9 0 9792,2-18 1,-17 14 0,-7-14 0</inkml:trace>
  <inkml:trace contextRef="#ctx0" brushRef="#br0" timeOffset="43583">8858 9211 17877,'29'-41'1349,"2"-5"-1259,-1 24 180,-2-15 0,-8 15 89,-9-6-179,-3 17 270,-8 2 270,-8 18 269,-3 11-449,-9 10-270,1 9-180,8-8 0,28 6-180,33-24-1390,-11-3 1,3-3-905,11-8 1,1-6 2383,2-3 0,-3 0 0,-19 4 0,-3-1 0,21-10 0</inkml:trace>
  <inkml:trace contextRef="#ctx0" brushRef="#br0" timeOffset="44154">10015 9074 21025,'-20'50'1349,"14"-18"0,1 1-1124,0-3 0,2 1-90,2 8 0,2 1-45,-1-1 0,0 0-45,0-4 0,0 0 45,0-5 0,0-2 180,0 12-630,-9-30-90,7-3-359,-7-42 269,9-15 315,4 8 0,1-5 135,-1-7 0,3-1 30,3 15 0,4 0 0,-1 2 15,2-9 0,3 3-121,5 3 1,2 6 704,5 4 91,7 22 0,-24 38-91,13 12-359,-24-12 0,-2 1 90,9 20-180,-9-2-450,0-18-1439,-9-10-927,-2-11 2726,-8-44 0,8 26 0,2-26 0</inkml:trace>
  <inkml:trace contextRef="#ctx0" brushRef="#br0" timeOffset="44373">10427 8760 19136,'11'28'5307,"-3"3"-5037,-8 8-270,0 9-90,0 2-899,0 0-990,9-11-1080,2-10-2338,8-18-1169,10-3 6566,1-16 0,-8 5 0,-5-5 0</inkml:trace>
  <inkml:trace contextRef="#ctx0" brushRef="#br0" timeOffset="44562">10623 9035 20575,'19'0'1529,"1"8"-1439,-1 3 90,10 9-450,1-9-89,1-3-1,-3-25 90,-17 4 0,-2-15 0,-10 25-719,-16-12-990,-5 22-3688,-8-16 5667,1 9 0,19 0 0,1 0 0</inkml:trace>
  <inkml:trace contextRef="#ctx0" brushRef="#br0" timeOffset="44704">10838 8878 17967,'39'-9'4677,"-8"7"-4497,6-16-180,2 8-900,-6-1-2608,13-7 3508,-25 7 0,-1 0 0,-11 3 0</inkml:trace>
  <inkml:trace contextRef="#ctx0" brushRef="#br0" timeOffset="44879">11054 8564 22194,'-5'40'929,"1"1"1,-1-3 0,-1 0-885,1 1 0,-1-2-135,-3-5 0,1-1-675,6 8 1,2-1-2385,-9 12 3149,9-2 0,0-27 0,0-3 0</inkml:trace>
  <inkml:trace contextRef="#ctx0" brushRef="#br0" timeOffset="45488">11407 8819 24623,'-9'41'1439,"-11"-4"-1349,-2-17-180,-6-9-90,17 6-270,2-15-899,9 7 270,18-9-1,4 0 901,17 0 358,-9 9 631,-10 2 269,-11 17 1,-9 11-451,-18-6-449,5 4-719,-15-26-3869,17 6 4408,-6-15 0,14 7 0,-5-9 0</inkml:trace>
  <inkml:trace contextRef="#ctx0" brushRef="#br0" timeOffset="46354">6683 15639 16528,'11'-11'4857,"7"3"-3778,-16 8-359,15 17-450,-15 22-225,3-6 0,-1 4-45,-3 7 0,-2 1-45,1 0 0,0 0-899,0-1 0,0-1-91,0-12 1,0-1-3897,0 18 4931,0-29 0,0-10 0,0-9 0</inkml:trace>
  <inkml:trace contextRef="#ctx0" brushRef="#br0" timeOffset="46629">7095 15679 18057,'-48'10'2608,"6"16"-2248,-6-4-180,23-3 0,2 1 0,-9 20-90,-5-10 90,17-10 89,18-3 1,31-15-270,-1 2 0,5 1 90,10-1 0,3 1-601,-1 0 1,-1 1 465,1 3 0,-3 1-753,-6 0 0,-2 0-2890,-3-1 1,-3 2 3687,11 8 0,-19-8 0,-12-2 0</inkml:trace>
  <inkml:trace contextRef="#ctx0" brushRef="#br0" timeOffset="48383">4625 14601 15268,'11'0'3328,"-2"8"-3148,-9 12-180,0 19-270,0-10 1,0 1-1665,0 0 0,0 1 1934,0 8 0,0-2 0,0-2 0,0 0 0</inkml:trace>
  <inkml:trace contextRef="#ctx0" brushRef="#br0" timeOffset="48858">5821 14738 21655,'-4'29'-390,"-1"1"0,0-1 0,-1 0-3477,-13 21 3867,13-20 0,1-3 0,-4-3 0,9 2 0</inkml:trace>
  <inkml:trace contextRef="#ctx0" brushRef="#br0" timeOffset="49359">7016 14875 21655,'-8'50'-1979,"5"-2"-6656,-5 0 8635,8 2 0,0-17 0,0-7 0</inkml:trace>
  <inkml:trace contextRef="#ctx0" brushRef="#br0" timeOffset="49751">8232 14816 22374,'0'29'450,"-1"10"-450,1 11-1169,0 0-91,0-21 1,0-2-7826,0 6 9085,0 4 0,0-26 0,0-2 0</inkml:trace>
  <inkml:trace contextRef="#ctx0" brushRef="#br0" timeOffset="50175">9898 14797 21115,'-1'19'3958,"1"10"-3778,0 1-135,0-3 0,0 3-135,1 0 0,-2 1-810,-3-1 1,0 1-2474,3 2 0,-1-1 3373,-6 9 0,8-10 0,0-14 0</inkml:trace>
  <inkml:trace contextRef="#ctx0" brushRef="#br0" timeOffset="51291">3195 11622 13739,'-31'-9'6297,"11"7"-5668,29-7-359,31 0-270,-11 5 0,3-3-225,7-5 0,0-4-2199,-4 1 0,0 0 2424,0-1 0,-3 1 0,1-4 0,-7 10 0</inkml:trace>
  <inkml:trace contextRef="#ctx0" brushRef="#br0" timeOffset="52408">1313 12974 16168,'-30'2'2698,"10"5"-2338,29-25-180,21-1-135,-5 4 0,1-1-45,3-7 0,0-2-45,2 5 0,-3-1-945,-6-3 1,-3 0-4228,18-7 5217,-17 3 0,-9 17 0,-2 3 0</inkml:trace>
  <inkml:trace contextRef="#ctx0" brushRef="#br0" timeOffset="52621">1489 12523 19316,'-19'20'2159,"8"25"-2069,2 8-135,8-11 0,2 3-810,3 0 1,1-1-1895,-1-3 0,3-1 2749,7-4 0,0-5 0,-1 0 0,5-14 0</inkml:trace>
  <inkml:trace contextRef="#ctx0" brushRef="#br0" timeOffset="52854">1705 12876 18147,'20'0'1079,"-1"9"-989,1-7 0,8 7 90,-6-18-90,-2-11 180,-12-2-1,-8-15-269,-8 24-359,-12-4-1800,-19 17-7672,-3 0 9500,3 0 0,19 0 1,12 0-1</inkml:trace>
  <inkml:trace contextRef="#ctx0" brushRef="#br0" timeOffset="53012">1862 12602 17967,'20'-20'989,"8"0"-3777,2-8-6927,10-2 9715,-1-1 0,-17 11 0,-5 12 0</inkml:trace>
  <inkml:trace contextRef="#ctx0" brushRef="#br0" timeOffset="53187">1979 12288 20485,'-19'50'1349,"12"-18"1,3 1-1350,2 6 0,4 1-180,6 5 0,4 1-2410,2 4 0,2-2 2590,4-6 0,-1-5 0,3 4 0,-4-15 0</inkml:trace>
  <inkml:trace contextRef="#ctx0" brushRef="#br0" timeOffset="53987">1431 13993 19586,'0'20'1799,"0"-1"-1799,8 10 0,12-16 0,2 13-180,6-24-630,-8-2-179,-1-28 269,10-14 675,-18 10 0,-1-3 90,1 4 0,-2 1 945,0-20-181,-9 13-359,0 26-180,0 19-180,8 14-90,3 9 90,9-3-180,8-17-450,-6-2-1259,15-18-1529,-15-11-540,6-10 2069,-17-18 2069,-2 15 2429,-9-12-631,0 31-988,0-3-990,8 17-90,-5 17-180,14-3-2968,-6 5 3148,9-1 0,-10-16 0,-1 6 0</inkml:trace>
  <inkml:trace contextRef="#ctx0" brushRef="#br0" timeOffset="54171">2019 13679 19496,'0'-30'180,"0"2"-630,17 8-1439,-4 0-2878,16-8 4767,-10 6 0,-8 3 0,-2 10 0</inkml:trace>
  <inkml:trace contextRef="#ctx0" brushRef="#br0" timeOffset="54395">2019 13366 21745,'-11'19'1799,"11"18"-1799,11 14-180,-6-22 0,1 3-720,2 6 1,1 0-900,-4-7 0,1-1-8032,14 20 9455,-1-13 0,-8-26 1,-2-3-1</inkml:trace>
  <inkml:trace contextRef="#ctx0" brushRef="#br0" timeOffset="54847">2234 13190 19946,'11'26'3598,"7"6"-3464,-12 0 1,-2 4-180,1-1 0,1-1 0,3-2 1,0-3-226,2 19-270,0-28-809,6-11-450,-6-18 90,9-19 1169,8-14 630,-15-8 1979,13 20-360,-24 12-450,7 36-359,0 12-900,-7 12-90,15 5-270,-15-16-1439,25-11-2249,-14-12 4048,15-34 0,-17 20 0,-2-21 0</inkml:trace>
  <inkml:trace contextRef="#ctx0" brushRef="#br0" timeOffset="55199">2665 13307 20485,'11'31'1799,"-2"6"-2069,-9-24-809,9 4-450,-7-17-810,15-9 1260,-6-10 899,9-12 810,0-8 1528,-1 9-269,-8 1-719,6 18-451,-6 3-719,0 16-180,7 3 180,-8 0-809,10-2-91,0-9 451,8-18 359,-6 5 180,-3-15 629,-1 17 1,-16 3-540,7 8-270,-9 8-1349,0-6-4048,0 7 5487,8-9 0,-5 0 0,5 0 0</inkml:trace>
  <inkml:trace contextRef="#ctx0" brushRef="#br0" timeOffset="55456">3175 12954 21565,'-30'22'539,"10"13"-539,11-22-90,9 15-89,0-8 89,9-9-90,2-2 360,8-1-90,1 12-1,-9 2 1,6 15 0,-15-7-180,7 9-3238,-9-8 3328,0-12 0,0-10 0,0-9 0</inkml:trace>
  <inkml:trace contextRef="#ctx0" brushRef="#br0" timeOffset="55704">3273 12954 20395,'-9'22'360,"7"-5"-450,2-16 180,11 7-90,17-6 90,-6 7 90,6 0 719,-8 10 181,-9 12-450,-2 8-451,-9 0-269,0 1-2518,0-1 2608,-9-18 0,7-3 0,-7-18 0</inkml:trace>
  <inkml:trace contextRef="#ctx0" brushRef="#br0" timeOffset="61258">5625 11210 10501,'-9'11'5667,"-2"-11"-4588,0-2 1,3-7-91,8 9 450,0 0-1349,0 17 90,-9-4-180,-2 16-90,0-1 90,-6-6 0,15-3 0,-7-10 90,9-9-90,0 0 90,9 0 0,-7 0 0,6-8-90,-8 5 90,0-14-180,0 15 0,0-7 0,0 9 90,0 0 0,0 9-90,9 2 180,2 0-90,9 6 0,-1-15 0,1 7 0,-9-18 90,-3-2-90,-8-8 90,-8-1-90,-12 0 90,-2 9-90,-6 3 0,8 8-90,1-9 90,8 7 0,11-7 90,11 9-90,0 0 0,6 0 90,-15 0-90,7-8 0,-9 5-90,0 3 90,-9 2 0,-2 25-90,-8-14-90,-1 6 0,9-10-450,11-9-449,11 0 180,18-9-1440,-8-10-4857,-1 6 7196,-11-5 0,-9 18 0,0 0 0</inkml:trace>
  <inkml:trace contextRef="#ctx0" brushRef="#br0" timeOffset="62341">5546 15306 19316,'-2'-28'1169,"13"6"-899,20 2 90,-1 12 0,-1 8 0,-19 0-181,-1 17-89,-9 5 0,0 17-90,0 9 270,-9-7-180,-2 7-90,-8-9 0,-1-17 0,9 4 180,20-23 0,22 5-270,19-8-540,-17-7 1,1-3-2834,-3 0 0,-1-2 3463,6-7 0,-4-1 0,1-2 0,-7 5 0</inkml:trace>
  <inkml:trace contextRef="#ctx0" brushRef="#br0" timeOffset="64200">6977 15306 15178,'-20'0'3059,"1"-9"-2969,8 7-90,2-6 0,9 8 89,0 0-89,9 0 0,11 0 90,2 0-90,6 8 180,-17-6-90,-3 16 0,-8 1-90,0 3 0,0 7-270,0-19 270,0-1-359,9-9-91,11 0 180,10 0 360,1 0 180,-3 9 449,-17 2 1,-2 17 0,-9 3-541,0 8-179,0-9-179,0-1-1171,0-19-6025,0 8 7375,-9-16 0,7 7 0,-7-9 0</inkml:trace>
  <inkml:trace contextRef="#ctx0" brushRef="#br0" timeOffset="65817">6918 13327 20575,'0'30'270,"0"-2"-180,0-17 0,9-2-90,2-9 0,0-9-180,6-2 180,-15-17-90,7 6 0,-9-6 90,-9 26 0,-10-5 90,-3 25 0,-6 1-90,8 12 0,1-9 0,8 4 90,11-24 0,19 7-90,3-9 0,15-9 90,-15-11 0,-2-1-90,-12-8 0,-8 10 0,0-1-90,-9 18 90,-1-5 0,-19 25-270,7-16 0,3 15-3418,10-6 3688,18 0 0,-7-2 0,7-9 0</inkml:trace>
  <inkml:trace contextRef="#ctx0" brushRef="#br0" timeOffset="66895">8173 15385 21205,'-20'10'270,"9"17"-360,-6-23 0,15 22 90,-7-24 90,18 7-90,19-9 0,5 0 0,-6-4 0,2-1-270,21 3-1709,1-7-4047,-4 1 6026,-16-3 0,-12 0 0,-10 2 0</inkml:trace>
  <inkml:trace contextRef="#ctx0" brushRef="#br0" timeOffset="67108">8467 15286 20215,'-20'20'2339,"9"8"-2159,2 12 90,9 10-315,0-21 0,0 1-450,1 0 0,-2-2-3372,-7 14 3867,6 3 0,-7-32 0,9 5 0</inkml:trace>
  <inkml:trace contextRef="#ctx0" brushRef="#br0" timeOffset="70288">8192 13660 11580,'-19'2'1889,"8"13"-1439,-7-30 180,16 22-1,-7-16 181,9 18-180,-8-16-181,6 14-89,-7-16-180,9 18 0,0 1 0,0 1-90,0 7 90,0-7-1,0 0-89,0-3 90,0-8 0,9 0-90,-7 0 0,7-8-270,-10-3 270,1-9-90,0 9 90,0-6-90,0 23-180,-8-21 360,6 30-180,-16-21 0,16 23 90,-7-15 90,9 16-90,9-16 0,2 7-180,0-9 180,6 0-90,-15-9 0,7-2 0,-9 0 0,0-6 90,0 15-90,0-7 270,0 9-270,0 0 0,0 9 0,-9-16 0,7 14-180,-7-16 180,9 9 0,0 0-270,9-9 90,-7-2 270,16-8 0,-16 8-360,7 2 360,-9 9-360,0 9-90,0 10-4317,-9-6 4677,16 5 0,-14-18 0,16 0 0</inkml:trace>
  <inkml:trace contextRef="#ctx0" brushRef="#br0" timeOffset="72116">9760 15365 13559,'0'-20'6297,"0"9"-5398,0 3-269,0 8-1,0 8-179,-9-14-360,7 30-360,-15-28 270,15 30-90,-7-24-180,18 7-179,10-9 89,12 0 180,8 0 180,0 17 90,-17-4 90,-5 24-90,-17-6-90,0 8-180,0 0-2249,-17-17-7402,4-5 9433,-16-17 0,19 0 0,1 0 0</inkml:trace>
  <inkml:trace contextRef="#ctx0" brushRef="#br0" timeOffset="72268">9780 15384 20305,'38'-21'-975,"1"0"1,-1 0 0,9-4-1,-11 5 1,-18 11 0</inkml:trace>
  <inkml:trace contextRef="#ctx0" brushRef="#br0" timeOffset="75000">9799 13856 14639,'0'-22'2698,"0"5"-2068,0 17 1978,0 0-2608,0 8-90,0 3 90,0 0 0,0 7 0,0-16 90,9 6-90,2-8 90,9 0-180,-9 0 90,6-8-90,-15 6 90,7-16 0,-9 16-90,0 2 90,-9 2 90,-2 7 0,-8-9-90,-1 0 0,0 0-90,9 9 90,3-7 90,8 6-90,9-8 0,-7 0-90,15 0 0,-15 0 0,16 0 90,-16 0-90,7 0 1,-9 0 89,0 9-180,-9-7 180,-2-2-90,0-2 90,2 2-90,9 2 90,0 7 180,0-9-270,0 0 90,0-9 180,0 7-90,0-15-180,0 15 90,0-7 0,0 9 0,0 0-360,0 9-1709,-8-16-5577,5 14 7646,-5-16 0,8 9 0,0 0 0</inkml:trace>
  <inkml:trace contextRef="#ctx0" brushRef="#br0" timeOffset="84360">5155 10132 14459,'8'20'2069,"-6"8"-1530,7-6-179,0 15 0,2-15 0,8 15-270,1-7 89,0 9-179,-1 0 180,1 1-180,-1-1 90,1 0 0,-6-15 0,0 0 90,8 17-358,-4-12 0,1-1 178,12 13 90,-16-17 0,0 0 0,13 15-134,-8 1 223,0-10-179,-1 7 180,1-6-180,-1-1 0,1 7 180,0-6-270,-1-1 180,9 7-90,-6-15 180,-2 15 174,-3-15-264,-6 15 46,9-15-136,-1 15 90,1-16-90,0 16 90,-1-15-90,1 15 90,-9-15-90,6 6 90,-15-8-90,16 8 0,-8-6 90,10 6 0,-9-8 0,6 8 0,-14-6 0,14 15-90,-15-15 90,16 15-90,-8-16 0,10 17 90,0-17 0,-1 16 0,1-6 0,-1-1 0,1 7-90,0 2 0,-1 3 0,10-3 0,1-2 90,1-15-90,6 15 90,-16-15 0,16 15-90,-6-16 89,-1 8-89,-1-10 90,-10 10-90,10-8 0,-8 16 0,16-15 0,-15 15 90,15-15-90,-6 6 0,-1 1 0,-2-8 0,1 16 0,-7-15 0,6 15 90,-9-15-90,10 6 0,-7 1 0,6-8 0,-9 8 0,-8-10 0,7 1 0,-7 0 0,8-1 0,1 9 0,-1-6 0,1 7 90,0-10-90,-1 9 90,1-6-90,-1 7-90,1-10 90,-9 1 90,6-9-90,-6 6-90,0-6 90,7 9 90,-8-1-180,10-8 180,0 6-180,-1-6 180,-8 9-90,7 0-90,-8-1 180,10 1-180,0-1 180,-1-8-90,10 7 180,-8-8-90,16 10 90,-6 0-180,8-1-90,-8 1 90,-3-9 90,-9 6-90,1-15 90,0 16-270,-1-16 270,1 15 0,8-6-180,3 0 90,8 7 90,0-8-90,0 10-90,0-9 90,1 6 0,-10-14 90,7 14-90,-6-6 0,8 0-90,0-3 180,9 1-180,-7-7 45,-12 3 0,-1-1 135,13-4-90,-12 4 0,-1 1 90,13-3-180,7 7 90,-9-1 0,-8-5 0,6 5 0,-7-8 0,10 0 0,-1 0 0,9 0-90,-7 0 90,7 0 0,-9 9 0,0-7 90,1 16-180,-1-16 180,0 6-90,0 1 0,9-7 0,-7 7 0,-13-4 0,1-1-392,21-2 392,-16 2 0,0 1 0,-4-5 0,1 0 0,3 0 0,-1 0 180,17 0-180,-21 4 0,-1 0-90,22-1 135,-21 1 0,1 0-45,20-4 0,-2 0 0,-9 0 270,0 9-180,9-7-90,2 7 0,-21-9 0,1 0-252,3-1 1,2 2 251,-1 3 0,1 1 0,0-4 0,0 0 0,-1 3 0,-1 0-105,-3-3 1,-1-2 104,21 1 355,-11 9-355,-2-7 90,-6 7-90,-1-9 602,-1 0-602,-1 0 231,-6 0-231,15 0 6,-7 0 84,9 0-90,1 0 0,-1 0 0,0 0 0,-8 0 0,6 0 0,-16 0 0,8 0 0,-1 0 0,-6 0 0,-3 0 0,-1 0 0,-16 0 0,15 0 0,-15 0 0,7 0 0,0 0 0,2 0 0,0-9 0,6 7 0,-6-7 0,9 9 89,-10 0-89,-1 0 0,0 0 0,-7 0 0,7 0 90,-9 0-90,0 0 90,8 0-90,-5 0 0,5 0 90,-8 0-8995,0 0 8905,-8 9 0,5-7 0,-5 7 0</inkml:trace>
  <inkml:trace contextRef="#ctx0" brushRef="#br0" timeOffset="85050">7075 13385 7083,'-20'-8'-203,"1"-12"1,8 7 0,2-4-1</inkml:trace>
  <inkml:trace contextRef="#ctx0" brushRef="#br0" timeOffset="85242">6801 13052 6633,'-24'-29'90,"0"-1"0,-1-3 0,0-1-45,-9 0 0,0-2-989,11 6 0,0-3 1,-1 0 793,-1 1 0,-2-1 0,1-2 150,-4-7 0,0-2 0,3 4 0,3 5 0,2 2 0,0 3 0,0-1 0</inkml:trace>
  <inkml:trace contextRef="#ctx0" brushRef="#br0" timeOffset="86400">5390 10759 8252,'4'30'959,"0"-1"1,1 8 0,1 2-826,3 5 1,2 2-75,0-11 0,2 1 0,0 1-1036,0 5 0,0 1 1,2-1 975,6-2 0,3 0 0,-1 0 30,0 2 0,-1 0 0,3 0-120,2-2 0,3-1 0,0-1 90,-1 2 0,0-1 0,2 0 0,4 1 0,1-1 0,0 0 0,0 0 0,0 0 0,1 0-30,2 1 0,0-1 0,0 0-245,-2-3 1,0 0-1,-2 1 275,-1-2 0,-2 1 0,0-1 0,1-2 0,-1 0 0,-1-1-60,-4 1 0,0 0 0,0-1-86,2-1 1,0-2 0,0 1-65,-5-1 0,-2 1 0,1-2-282,11 7 1,0-1 401,-4 1 0,-1-2 0,-4-7 0,0-2 515,-1 0 0,0 0-515,15 15-90,0 0-90,-15-19 0,0 0-90,-3-1 1,-1 1 44,4 0 0,0-1 315,0-4 0,0 0-90,17 22 270,7-15-180,-9 7 1433,-8-1-1073,6-6 0,-15 6 90,15-9 1187,-15 10-1007,15-7 775,-16 6-1136,8 0 594,-1-6-503,-6 15-180,15-15 180,-7 15 62,9-7-242,-15-15 0,0 1-180,5 2 0,1 1-633,8 1 0,3-1 633,6 2 0,4-1-360,-13-4 0,2 1 0,-1-2-1289,1-1 0,0-1 0,0-1 1649,6 2 0,1-1 0,-5 0 0,-6-2 0,-4-1 0,-2-1 0,1 0 0</inkml:trace>
  <inkml:trace contextRef="#ctx0" brushRef="#br0" timeOffset="87216">7075 13405 11041,'37'20'1214,"-9"-10"0,3-1-1079,12 6 0,4-1-1163,-10-7 1,3 0-1,0 0 1118,3 5 0,-1 1 0,2-1 0,1-1 0,1-2 0,0 2 90,3 2 0,-1 0 0,1 0-61,-2-2 1,-1-2 0,0 2 90,3 1 0,0 0 0,-1 1-180,-4-3 0,-2-1 0,1 2 30,-1 2 0,0 0 0,0 0 30,-3-2 0,1-2 0,-1 2-298,0 1 1,0 1-1,0-1 208,0-4 0,0-1 0,1 0 60,-1 0 0,0 0 0,0-2-90,0-1 0,0-1 0,1-1 60,2-1 0,0-2 0,0 1-30,1 0 0,0 0 0,0 0 30,2 0 0,1 0 0,0 0-60,-3 0 0,0 0 0,-1 0 60,1 0 0,-1 0 0,0 0-30,13 0 0,-1 0 45,0-4 0,-2-1 350,-6 4 1,-3 0-351,-3-3 0,-1-1-90,-5 1 0,-1 0 90,-3 3 0,-1-1-90,1-2 0,-1 0 45,21 4 610,-22-5 1,0 1-611,23 2 0,-22-3 0,0 1 0,21 4-90,-21 0 0,-1 0-360,13 0 703,-1 0-1782,-3 0-720,-16 0 180,8 0 271,-10 0 1798,-8 0 0,-2 0 0,-9 0 0</inkml:trace>
  <inkml:trace contextRef="#ctx0" brushRef="#br0" timeOffset="87583">8192 13091 6903,'-40'-19'90,"0"-1"0,0 1 0,1-1 0,-1 2 0,1 1 0,0-1 0,2 1-240,-4-3 0,2 0 0,-1 2-28,0 0 1,0 2-1,5 2 1,6 2 0,4 2-1,-19-8 1</inkml:trace>
  <inkml:trace contextRef="#ctx0" brushRef="#br0" timeOffset="87968">7036 13131 8072,'-30'-10'659,"1"0"1,-5-7 0,0-3-660,4 0 0,-1-1 0,-11-11 0,-1-4-1235,19 9 0,1-3 0,-1 0 1085,-8-5 0,-1-1 0,2-2-150,3-6 0,2-2 1,-1-1-331,4 9 0,-2-1 1,1-1-1,0 0 630,1-4 0,0-2 0,1 1 0,1 4 0,2 5 0,1 3 0,1 2 0,-5-13 0,0 0 0</inkml:trace>
  <inkml:trace contextRef="#ctx0" brushRef="#br0" timeOffset="91696">23460 10720 14099,'0'48'2518,"0"-12"1,0 4-2249,0 8 0,0 4-1213,-2-8 1,-1 3 0,-1 0 1091,-1-1 1,-2 1 0,-1-1-60,-1 0 0,-1 0 0,-1-1-78,1-4 1,0-2 0,-1-1 32,-3 8 0,0-3 424,5-11 1,-2-5-470,-8-8-90,8-30-90,2-36 90,12 13 0,3-2 798,3-7 0,2-3-768,-2 8 0,0-1 0,3 0-162,3 2 1,2 1 0,-1-2 191,1-6 0,-1-2 0,1 1 0,2 4 0,0 1 0,2 1-274,1 4 1,1 2 0,0 1 303,6-9 0,3 6 45,-3 16 0,0 7 135,19 12 90,-17 31 0,-12 19-103,-13-21 1,-3 1-78,-5 4 0,-5-1-90,-12 11 90,1-19 0,-4-4-540,-19-11-270,12-2 1,1-7-5397,-4-27 6502,3-7 0,21 1 0,8 6 0</inkml:trace>
  <inkml:trace contextRef="#ctx0" brushRef="#br0" timeOffset="91847">24067 10818 19046,'0'29'719,"0"1"1,0 0 0,0-1-2699,0 21-7852,0-11 9410,0-19 1,0-12-1,0-8 1</inkml:trace>
  <inkml:trace contextRef="#ctx0" brushRef="#br0" timeOffset="91979">24146 10681 15988,'17'28'-2009,"-12"-15"0,12 5 0</inkml:trace>
  <inkml:trace contextRef="#ctx0" brushRef="#br0" timeOffset="92179">24498 10798 22014,'-8'30'944,"-1"-1"1,-13 21-990,3-21 0,-1-1-45,-11 13-89,12 7-901,37-17-1079,32-12 135,-8-11 1,5-7-2893,3-11 1,0-6 4740,-13 6 0,0-1 1,-4-1-1,-4-4 0,-4 0 1,19-11-1</inkml:trace>
  <inkml:trace contextRef="#ctx0" brushRef="#br0" timeOffset="92354">25106 10465 16887,'-26'29'2608,"10"-7"1,-1 3-2159,-12 13 0,-1 3-510,4 3 0,2 3 60,7-9 0,1 2 0,1-2-460,-1 4 1,2-2-486,3 5 1,2-5-3553,1 2 4574,34-14 1,-20-19 0,21-9 0</inkml:trace>
  <inkml:trace contextRef="#ctx0" brushRef="#br0" timeOffset="92546">25106 10838 20126,'-30'24'1019,"1"-1"0,8-2 1,1 0-840,-17 18-90,35-2-90,30-15-495,-4-11 0,4-2-764,10-4 0,3-2-3657,3-2 1,-1-2 4902,-6 1 0,-2 0 1,15 0-1,-24 0 0</inkml:trace>
  <inkml:trace contextRef="#ctx0" brushRef="#br0" timeOffset="93421">26184 10975 17877,'-37'0'4677,"-5"0"-4452,9 3 0,-1 2-135,7 4 0,2 2-45,-5 3 0,3 3 45,-3 13-180,19-10-810,39-12-359,25-8 539,-11-7 1,3-3 269,0 0 0,-1-2-2,-2-2 1,-3-2 630,-9 1 1,-2 1 1080,9 4 85,-26 10-176,-2 19-539,-9 20-360,0 3-180,0-3 90,8-11 367,12-17-547,11-2-89,8-9 178,-9 0 1,-10 0-90,-11 0 0,-9 9-90,0 10 90,-9-15-1079,15 12 270,5-34 179,29-1 585,-16 0 0,2-1 45,-1-1 0,0 0 119,3-4 1,0 2 1139,14 1-89,-3 5-361,-11 34-539,-17 5-180,6 17-90,-14 1-540,14-10-2217,-6-10-7074,17-3 9320,3-15 0,-9 7 1,-5-9-1</inkml:trace>
  <inkml:trace contextRef="#ctx0" brushRef="#br0" timeOffset="93937">27811 11190 21565,'29'-5'119,"1"0"1,-1-4 0,1 0-165,3 0 1,1-1-91,-3 0 0,-1-2 90,-4-6 0,-2-1-45,4-3 90,-19-6 360,-18 25 629,-19-3 0,-14 32-629,17-12 0,0 2-180,4 4 0,3 2-135,1 1 0,6 2-45,9 14-180,30 0-585,-4-26 1,4-4-900,15 2 0,2-5-3252,-5-8 1,0-4 4632,6-4 1,-5 0-1,3-3 1,-9-4-1</inkml:trace>
  <inkml:trace contextRef="#ctx0" brushRef="#br0" timeOffset="94137">28673 10661 23634,'-19'39'1229,"1"1"0,2 7 0,-1 1-1199,-1-14 0,-3-1 0,3 1-785,6 1 1,2 2-1,0-1 620,-9 15 0,1-4-540,7-11 1,2-2-329,4-3 1,-1-5-4485,-2-4 5579,17-5 0,-7-17 0,6 0 0</inkml:trace>
  <inkml:trace contextRef="#ctx0" brushRef="#br0" timeOffset="94972">29300 10622 21924,'-13'39'1409,"0"0"1,3 5-1,-4-1-1139,-17 2 0,-4 0-1640,10 4 0,-2 0 1400,3-16 0,-3-1 0,2 1-30,-2 12 0,2-1 141,-4-3 0,1-4-186,13-9 0,0-5-70,-13-4-604,17-12-181,11-25-179,28-1 629,-8 0 0,2-1 405,10-2 0,3 2-45,0-1 0,0 3 270,-4 7 0,-1 2 450,9 1 1573,-22 25-1574,-17 14-179,0 19-270,1-21 0,-2 0 0,-16 21-90,4-10 639,-24-21-819,6-10-539,1-9-1080,1-17-1889,18-5-6233,12-9 9545,27-6 0,-13 24 1,11-4-1</inkml:trace>
  <inkml:trace contextRef="#ctx0" brushRef="#br0" timeOffset="95673">29418 11269 15178,'19'-11'5937,"-8"-6"-4858,-2 14 91,-9-5-541,-9 16-179,-2 3-270,0 9-90,3-1 0,16 10-90,12-16-720,28 4-449,4-17 284,-22-3 1,-1-2-195,19-6 89,-26-9 900,-5-8 180,-17 6 360,0-15 360,0 24-540,-9-13 59,-2 15-419,-8-18-180,8 16-989,2-13 270,27 24 539,12-7 630,12 9 89,-14 0 1,0 0 810,14 0-1,6 9 90,-18 2 91,-2 9-91,-17 8-90,-2 2 1,-9 10-451,0 8-359,0-7-180,0 7 0,17-26-180,5-5-539,17-17 89,9 0 0,-6-17 270,6 4 270,-18-16-90,-2 10 720,-17 8 0,-2 2-450,-9 18-90,0 2 0,0 8-1,9 1-89,10-9-89,21-3-1,10-16 0,0-3 45,-22-6 0,0-3-45,-2 4 0,-2-1-270,2-10 0,-1-2-944,0 4 0,-3-1-3612,-5-3 1,-3 0 4278,5-21 1,-10 19 0,-9 14 0</inkml:trace>
  <inkml:trace contextRef="#ctx0" brushRef="#br0" timeOffset="98017">7056 13934 6993,'10'-19'2429,"-1"-1"-1350,-9 0-90,0 1 271,0 8-631,-9-6 1,-1-12-360,-1 5-225,1-5 0,2-5-45,6 5 0,2-3-45,-5-15 0,1-4-533,6 13 0,1-1 1,1-1 577,-1-5 0,0-1 0,2-1-120,3-4 0,3-2 0,-2 1-330,-1-1 0,-1 1 1,0-2-737,-1 9 0,-1-2 0,0 1 1,-1 1 105,0-10 1,-2 2 0,0 0 1079,-1-4 0,-1-1 0,-1 7 0,1 6 0,0 5 0,0 10 0,0-1 0</inkml:trace>
  <inkml:trace contextRef="#ctx0" brushRef="#br0" timeOffset="98292">7134 12190 8702,'0'28'4767,"0"3"-4182,0-5 0,0 4-136,0 8 1,0 3-1788,0 11 1,0 5 1577,0-8 0,0 3 0,0 1-173,0-9 1,0 0-1,0 1 1,0 1-46,0 6 1,0 2-1,0 0 1,0 1-477,0-7 1,0 1-1,0 0 1,0 0 0,0 0 453,0 1 0,0-1 0,0 1 0,0 0 0,0 0 0,0 0 0,0 2 0,0-1 0,0 0 0,0-1-146,0-2 1,0 0 0,0-1 0,0-1 0,0 1 122,0 7 1,1 1 0,-1-2-1,-1 0-310,-1-5 1,0 0 0,0-2 0,-1-1-28,0 9 0,-1-2 1,0-1 118,1-4 0,0-1 0,-2-4-659,-4 1 1,1-3-317,8 9 0,-2-7 1216,-16-15 0,16 7 0,-6-34 0</inkml:trace>
  <inkml:trace contextRef="#ctx0" brushRef="#br0" timeOffset="98583">7095 14601 11580,'0'29'659,"0"0"1,0 1 0,0-1-390,0 21 90,0-2-360,0-9-90,0-8-1439,0-12-450,0-1-1169,-9-33 3148,7-7 0,-7-2 0,9-2 0</inkml:trace>
  <inkml:trace contextRef="#ctx0" brushRef="#br0" timeOffset="104268">24087 11739 10591,'-20'-19'3958,"9"8"-3239,3-7-539,8 16 540,0-7-181,26 9-314,1 0 0,5 0-165,5 0 0,6 0 0,3 0-841,0 0 1,2 0-1,3 0 1,1 0 762,-4 1 0,3 1 0,1 0 0,0 0 0,2 0 48,-4 1 0,2-1 0,0 1 0,1 0 0,0 1 0,1 1-329,-7-1 1,1 1 0,-1 1-1,1-1 1,0 1 0,1 1-1,-1-1 299,2 0 0,0 1 0,1 0 0,-1 0 0,1 0 0,0 1 0,-1 0-120,0 1 1,1 0 0,-1 1-1,1 0 1,-1 0 0,1 0 0,-1-1 119,-1 0 0,1 0 0,-1 0 0,0-1 0,0 1 0,0-1 0,0 1-197,6 3 0,-1-1 0,0 1 1,0 0-1,0-1 0,-1-1 197,-2-2 0,0 0 0,0-2 0,0 1 0,-1-1 0,-1 0 135,5 2 1,0 1 0,-1-1 0,-1-1 0,0-2-136,-2-1 0,0-2 0,-1-1 0,-1 1 0,-1 0 22,4 2 1,-1 1 0,-1 0-1,-1-1 0,-3-3 1,-1-2 0,-1 1-1,-1 2 158,6 2 0,-3 3 0,-1-1 30,-3 0 0,-2 0 0,-1 2 14,12 6 1,-2 2 668,-8 4 1,-2 0-849,-8-5 0,-1 0-90,-4-1 0,-2 0-1348,7 6 1393,-10-9 0,-12-2 0,-8-9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23:04.2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16835 14699 13110,'-29'-6'1484,"-1"1"0,-20-4-1304,2 9-90,9 9 0,9 19 90,1-4-270,19 22 90,1-25-90,26-1-270,14-11 135,1-12 0,4-3 90,-1 1 0,2-1 135,2 0 0,0 1 135,-8 3 0,-3 4 675,11 27 89,-20 21-494,-12-13 0,-5 4-726,-9 7 1,-4 2 500,2 0 0,-3 0-90,0-14 0,-1 0 0,-2-1-90,-8 11 0,-2-3 45,5-7 0,-1-2-360,2-3 0,-1-6-584,-8-11-1,17-17-359,2-44 719,12 9 0,3-3 270,3-8 1,2-2-138,-2 12 0,1-1 0,1 1 677,2 2 0,0 1 0,0 0 359,3-14 1,-1 3 423,0 10 1,-2 4 205,-2-15-539,-2 20-630,-9 17 180,0 11-360,0 19 1619,0 12-1529,17-1 0,14-10-135,-3-13 0,2-5 135,0-10 0,1-2-45,8 5 0,-1-3 74,-12-6 0,0 0 15,4 8 1,-3 1 315,-6-4 180,-3 18-270,-18 11-90,0 1-180,0 16 90,0-24-124,0 5-596,0-27 91,0-19 179,17-14 315,-11 13 0,1 0 0,11 2 0,1 4 675,3-8-1,6 14-179,-8 43-270,-1 6-135,-5-7 0,1 0-45,-1 1 0,2-4 90,23 9-360,9-12-90,-6-19 180,6-19 270,-18-20-90,-2-3 180,-17-6 360,-2 18-270,-9 10 269,0 12-179,0 25-450,0 5 180,0 17-1439,17-9-2069,14-10-6413,19-11 9440,-15-17 1,-2-2-1,1 6 1,1-13 0</inkml:trace>
  <inkml:trace contextRef="#ctx0" brushRef="#br0" timeOffset="2305">8937 16619 19496,'-39'-11'1619,"-1"3"-1619,1 8 0,0 26 0,0 6-45,18-3 0,3 1-45,2-4 0,1-2-90,-4 16-629,10-21-181,35-10 181,7-18 764,-5 4 0,3-1 45,-2 1 0,1-1 224,0-1 1,-2 6 855,14 27-361,-14 15-404,-21-8 0,-5 4-90,-2 2 0,0 0-481,0 5 1,0-1 345,-4-2 0,-1-1-349,-3 4 1,-4-1 168,-2-11 0,-2-3-540,1-3 1,-1-4-900,-21-3 269,15-27 271,-6-31 134,16 6 1,5-4-361,4-3 1,3-1 1349,3-7 0,5 1-167,10 6 1,4 1 615,-2-4 1,1 1 266,-1 3 0,-1 1 48,-3 4 1,-3 1-271,-8 3 1,0 3 450,13-2-631,-16 12-179,7 27 867,-9 19-1048,8 22-89,-3-15 0,1 0 151,6-4 0,5-1-151,4 1 0,6-6 0,2-11 0,3-6-180,6-1 1,2-5 44,0-5 0,-1-5 135,-4-5 0,-1-2-113,-4 4 0,-1 0 293,19-9 360,-18 12 89,-10 25-179,-12 14-90,-8 19-270,0 0-90,0-11-630,0-19-170,0-20 530,0-37-315,12 12 0,3-3 180,-1-11 1,4 0-7,10 2 0,3 4 725,-5 11 1,-2 3 1484,15-7-629,-10 43-361,-18 22-719,-3 14-90,-4-23 0,1-2 180,6 12-270,17-21-450,3-10 520,-1-27-430,7-3 450,-24-27 90,5-2 450,-18 8-181,0 14 181,0 28-90,-9 37-450,-2-2 0,4 1 0,3 2-540,4 14-1259,20-2 951,1-32 0,6-7-1941,2-9 1,3-4 2788,12-7 0,-1-2 0,3-2 0,-3-5 0</inkml:trace>
  <inkml:trace contextRef="#ctx0" brushRef="#br0" timeOffset="4339">5115 12308 17247,'-19'10'1889,"-10"-1"-1709,-1 0-90,-9 10 0,-1 21-90,24-16 0,2 2-90,-1-1 0,2 0 90,2 23-270,20-26-360,21-5 405,-6-27 1,2-6 134,4 1 0,-1-3 90,-3-7 0,-2 0 225,1 9 0,-2 2 404,-1-4 91,4 44-226,-23 1 1,-4 5-135,5 12 0,1 4-757,-5-10 1,0 1 0,0 1 486,0-1 0,0 1 0,0-1-30,0 0 0,0 1 0,0-2-304,-4 14 0,-1-4 379,1-6 0,-3-5-765,-21 2 90,6-30-89,2-29 269,9-13 0,5-8-306,7-8 1,5-4 485,-4 6 0,1-3 0,2-1-54,3 10 0,1-1 0,2 0 0,1 1 264,6-10 0,3 2 0,-1-1 0,-3 0 0,0 1 0,1 2 161,1 9 1,2 2-1,-5 1 304,-3-6 0,-4 4 134,9-2-539,-19 21 482,1 36-392,0 29-90,-8-1-90,8-8 0,6-2 90,14 6 0,13-12-45,-6-19 0,2-4 45,21-7-90,1-9 1046,-23-1 0,0 0-956,13-3 1425,-1-4-1155,-12 25-90,-8 12-270,-1 11 0,-8-1-90,6-2-90,-14-17-809,14-11 179,-15-28 360,16-22 360,-13 15 0,0 0 90,5 4 0,0 1 540,1-18 629,6 29-449,-14 10-720,14 26 90,3-4-90,19 24 180,11-23-360,-17-4 0,2-3-540,-1-13 0,1-5 360,5-3 0,-1-3 180,-7-6 0,-3-4 180,-3-1 0,-5-3 45,-9 2 0,-4-1 495,1-11 179,-9 13 1,-9 19-180,-2 18-360,-9 10 630,9 12-720,12-1-269,18-1-1261,29-19-1798,4-10 3238,-17-8 0,-2-3 0,0-2 0,-7-5 0</inkml:trace>
  <inkml:trace contextRef="#ctx0" brushRef="#br0" timeOffset="73502">18188 14130 16258,'-29'0'3508,"8"-9"-3238,1 16 359,11-13 1,9 32-180,35-5-271,-14 2 1,2 2-45,18 1 0,5-2-45,-1 5 0,-1 1-689,-3 4 0,-1 0 644,0-4 0,-4 1-225,-14 2 0,-3 1-636,2-4 1,-5-1-2243,-5 21-5038,7-11 8096,-16-10 0,6-19 0,-8-1 0</inkml:trace>
  <inkml:trace contextRef="#ctx0" brushRef="#br0" timeOffset="73735">18658 14150 18416,'-20'0'3598,"-8"0"-3058,-11 8-495,14 5 0,0 3 45,-5 3 0,1 3-45,-6 14 0,2 4-360,3 0 0,-1 1-999,8-12 1,0 1-1,2 0-3094,-5 19 1,2-2 4407,-1-10 0,2-2 0,1 15 0,5-24 0</inkml:trace>
  <inkml:trace contextRef="#ctx0" brushRef="#br0" timeOffset="74749">10407 16933 14279,'0'-22'3328,"9"5"-2608,-7 17-181,24 0-359,-13 17-90,33 5 90,-13 17-293,-10-22 0,2-3 293,22 5 90,4-10-360,-1-27-45,-21 1 0,-2-5-360,-5-6 1,-2-5-226,0-9 0,-1-3-539,-4 5 0,-2 0-1710,-7 3 1,-1 4 2968,4-6 0,-10 21 0,1 18 0</inkml:trace>
  <inkml:trace contextRef="#ctx0" brushRef="#br0" timeOffset="74956">10720 17168 17787,'-19'30'1979,"8"16"-1799,11 4-180,5-16 0,1 2-540,-1 8 0,1-1-1034,3-6 0,-1-2-3342,-2 1 1,-1-4 4899,6-2 0,-2-13 0,-9-17 1</inkml:trace>
  <inkml:trace contextRef="#ctx0" brushRef="#br0" timeOffset="76090">6683 11739 20935,'48'0'180,"-19"-3"0,1-3-180,5-3 0,0-1 0,0 4 0,0-1 0,-5-7 0,-2 2 0,20 10 180,-17-7 0,-12 9-90,-10 17 0,-9 14-1,-18 19-89,5-17 0,-4 1 0,-11 5 0,-3 1-108,8-11 0,0 1 0,-1 0 108,-2 2 0,-1 1 0,2 0-381,3 0 0,3 0 0,-1-1 336,-10 9 0,3-2 45,11-8 0,2-3 90,-6 9 90,38-26-90,15-11-45,3-7 0,4-5-45,0-6 0,0-4 0,10-2 0,-1-2 45,-9 5 0,0 1-45,0 0 0,-4 3 90,5 6-70,-4 2-1729,-17 9-3950,0 0 5659,-1 0 0,-8 0 0,-2 0 0</inkml:trace>
  <inkml:trace contextRef="#ctx0" brushRef="#br0" timeOffset="78415">18619 4644 16348,'-29'20'2518,"-1"8"-2338,-9 3-180,8-1 180,12 7-90,19-6-90,28-9 90,22-5-45,-16-15 0,2-4-45,7-1 0,1-3 0,-3-2 0,-1-3-45,0-3 0,-2-3 45,-2-1 0,-4-3-45,-11 1 0,-1 1 225,17-12-270,-26 3 180,-3 17 90,-16 11 90,-12 2 179,-2 33-269,-6-2-90,8 8 0,36 5-719,16-24-766,1-11 1,4-3-3522,2-5 1,1-6 4830,0-10 0,-2-2 1,6 0-1,-10-11 1</inkml:trace>
  <inkml:trace contextRef="#ctx0" brushRef="#br0" timeOffset="78590">19462 4370 18147,'-10'35'959,"0"0"0,0-6 1,0 0-960,5 5 0,-1-2-810,-11 11-2608,15 5-5756,2-19 9174,11-18 0,0-3 0,-3-8 0</inkml:trace>
  <inkml:trace contextRef="#ctx0" brushRef="#br0" timeOffset="78758">19599 4488 19766,'0'33'389,"0"1"1,-4-3 0,-1-1-840,-6 20-2338,0-4-5038,3-24 7826,16 6 0,-6-17 0,7-2 0</inkml:trace>
  <inkml:trace contextRef="#ctx0" brushRef="#br0" timeOffset="78957">19873 4644 21295,'48'0'1439,"2"0"-1529,-16-3 0,0-2-360,1-4 1,0-2-541,0 1 1,-1-2-1755,-3-2 1,-3 0 2743,11-6 0,-19 10 0,-12 1 0</inkml:trace>
  <inkml:trace contextRef="#ctx0" brushRef="#br0" timeOffset="79173">20226 4390 20845,'-20'28'2519,"1"11"-2519,-1 11-610,10-17 1,0 2 294,0-5 0,1 1-437,3-2 1,1 0-3207,-4 19-5873,9-17 9741,18-11 0,-14-12 0,14-8 0</inkml:trace>
  <inkml:trace contextRef="#ctx0" brushRef="#br0" timeOffset="79565">20598 4605 21295,'0'20'360,"0"8"-180,0-15-270,18 5-360,4-18-90,17-9 0,0-2 361,-8-9-1,-3 1 270,-17 8 269,-3 11-89,-8 28-45,-3 4 0,-2 4-476,-5 0 0,0 2 566,0 14 0,-2 0-1,-6-7 1,-1 0-90,8 0 0,0-1-135,-6-4 0,-3-2 45,6-7 0,-2-3-135,-23 11-900,8-19-1438,-6-11-6477,15-36 8815,7 3 0,2-2 0,2-11 0,3-6 0</inkml:trace>
  <inkml:trace contextRef="#ctx0" brushRef="#br0" timeOffset="79990">21030 4684 16618,'10'28'5127,"8"-6"-4228,-16 23 91,7-12-721,-9-6 1,0 3-90,1-1 0,-2 0-90,-7 2 0,-2-1 0,5 1 0,-3-3 0,-20 11 0,8-10-360,1-27-180,8 4-90,2-40-89,9 1 404,7-3 0,4-4 180,3 0 0,2-1-90,4-4 0,2 1-174,1 3 0,1 4 264,-4 10 0,0 3 315,10-4 0,-10 19 0,-12 18-90,-8 11-1,0 19-89,0 2-90,0-1-101,0-3-3227,-8-24-6503,-3-5 9095,0-27 1,2 6-1,9-5 1</inkml:trace>
  <inkml:trace contextRef="#ctx0" brushRef="#br0" timeOffset="80285">21304 4684 19496,'0'11'3418,"9"-3"-3238,10-8-90,21 0-180,1 0-90,-12-7 0,-1-3 0,4-12-180,5-8 270,-26 1-90,-2 10 450,-9 8 180,-9 11-270,-2 19-180,-9 12-90,1-1-270,8-1-989,28-10-1799,16-8 674,0-4 1,2-5-676,-5-9 1,1-4 3148,4 1 0,-3-1 0,1-11 0,-7 4 0</inkml:trace>
  <inkml:trace contextRef="#ctx0" brushRef="#br0" timeOffset="80515">21833 4586 22824,'-20'19'1349,"1"9"-1259,-1-14 0,9 12-360,20-15 90,13 0 0,17 6 180,-17-6 360,-5 8 360,-17 10-270,0 1-181,-9 9-269,-10 1-1439,-3-10-7376,-6-19 8815,17-5 0,2-14 0,9 8 0</inkml:trace>
  <inkml:trace contextRef="#ctx0" brushRef="#br0" timeOffset="104674">11367 4782 12840,'46'-20'809,"-13"9"1,4 2-765,11 3 0,4 2-1186,-8-2 0,1-1 1,1 2 1170,0 3 0,0 2 0,2 0 14,-6-2 1,1 0 0,2 0 0,-1-1 45,2 1 0,1-1 0,0 1 0,0 1-68,6 0 1,1 1 0,0 0-1,1-2-473,-9 0 1,1-2 0,0 0 0,1 0-1,-1 1 469,2 2 0,0 1 0,0 0 0,1 0 0,0-1-18,2-2 0,0-1 0,1 0 0,0 0 0,0 1-148,0 2 0,0 1 0,0 0 1,1 0-1,-1-1 130,0 0 0,0-1 0,1 0 0,-1 0 0,-1 0-102,0 2 1,-1 0 0,0 0 0,0 0 0,-1 0-115,-2 0 0,0 0 0,-1 0 1,0 0-1,-2 0-778,7 0 0,-2 0 0,-1 0 0,-2 0 1012,9 0 0,-3 0 0,-5 0 0,-5 0 0,-6 0 0,7 0 0</inkml:trace>
  <inkml:trace contextRef="#ctx0" brushRef="#br0" timeOffset="105470">16816 4527 11041,'-20'-9'2428,"9"7"-1618,29-7-360,23 9-181,0 0 1,5 0-1318,7 0 0,3 0 1078,-11 0 0,1 0 0,1 0 30,4 0 0,1 0 0,2 0-60,-11 2 0,1 0 0,1 1 0,-1-1 22,1-1 1,-1-1-1,1 0 1,0 1-23,1 1 0,0 1 0,1-1 0,-1 0-23,-2-2 1,0 0 0,0 0-1,0 0-320,0 0 1,0 0 0,0 0 0,1 0 297,-1 0 0,0 0 0,0 0 0,0 0-285,10 0 1,-2 0-1,1 0-551,-1 0 1,0 1 0,-2-2-710,-8-1 1,-2-1 0,-2-1 1589,14-1 0,-6-1 0,4-5 0,-24 3 0</inkml:trace>
  <inkml:trace contextRef="#ctx0" brushRef="#br0" timeOffset="114329">23362 8447 11940,'11'10'3508,"-3"8"-3058,-8-7-180,0 8-180,0 27 0,-8-20-180,5 29-2249,-5-16-4947,-1-6 7286,7 4 0,-7-27 0,9-1 0</inkml:trace>
  <inkml:trace contextRef="#ctx0" brushRef="#br0" timeOffset="114537">23930 8211 15088,'0'46'1080,"0"6"-1305,1-5 0,-2 2-1394,-3-12 0,-1 0 1496,5 12 1,-2-4 0,-7-10 0,9 0 0</inkml:trace>
  <inkml:trace contextRef="#ctx0" brushRef="#br0" timeOffset="114929">22970 9564 12120,'4'-30'959,"1"1"1,7 0-1,4-1-779,2-4 0,5 1-1435,13 1 0,5 3 1315,-10 5 0,1 1 0,3 2 0,5 2 0,4 2 0,0 3 30,4 1 0,2 3 0,1 3-30,0 0 0,2 3 0,-1 6 30,2 8 0,-2 7 0,-1 2-90,-5-1 0,-3 2 0,-1 5-325,-1 7 1,-2 4-1,-4 2 355,-9-2 0,-3 0 0,-2 1 0,-3-1 0,-2 1 0,-3-1-754,-1 18 1,-4-1-3775,-3-11 1,-1-4 4497,-4-6 0,-1-5 0,1 2 0,0-21 0</inkml:trace>
  <inkml:trace contextRef="#ctx0" brushRef="#br0" timeOffset="116751">25772 8427 13829,'11'37'5127,"-2"13"-4857,-8-12 0,-2 2-90,-2 9 0,-3 0-135,-2 1 0,-3 1-963,-4 3 0,-1-2 873,1-9 0,0-5 45,0-12 0,1-2 148,3 11-958,3-33 316,34-19 44,7-16 360,-5 4 0,3-1 90,-2 4 0,0 2 405,-3 3 0,-2 3 404,16-2 1284,-12 29-1464,-17 21-359,6 12-180,-9-12 0,4-4-360,27-2-1166,-11-9 0,3-3-498,7-10 0,2-4 1934,10-3 0,-2 1 0,-18 3 0,-3 0 0,25-8 0</inkml:trace>
  <inkml:trace contextRef="#ctx0" brushRef="#br0" timeOffset="117126">26596 8799 18506,'-38'11'3598,"-3"-2"-3643,12 0 0,-1-1-45,-11-3 180,13 12-719,36-17-91,32 0 495,-7-3 0,4-3 90,2 1 1,2 0 134,3-1 0,-1 1 45,-11-1 0,-3 3 404,19 12 181,-20 19 0,-17 5-361,-2 15-269,-9-18 0,0-2-90,8-17-1079,3-2-540,18-26-1349,10 3-360,2-23 1799,7 16 2158,-9 1 451,-8 11-360,-3 9-541,1 9-1438,10-7-1305,-11 3 1,3-1 2653,0-3 0,-1-2 0,11 1 0,-15 0 0</inkml:trace>
  <inkml:trace contextRef="#ctx0" brushRef="#br0" timeOffset="117483">27576 8897 12750,'10'-8'6026,"-1"5"-5306,-9-5 269,-9 16 1,-10-5-451,-21 5-359,8-8-90,-5 18 0,17-14-90,9 14-539,29-18-181,15 0 450,-1-7 0,3-4 0,0-2 1,0-4 89,0-7 0,0-2-180,4-7 0,-2-2-317,-6 1 1,-1-2 811,0-6 0,-1-3 270,0 1 0,-2-1 404,-9 4 1,-3 1-651,0 5 1,-2 3 1009,-4 1-269,-9 58-541,-8 5 1,-2 7-300,5-1 0,2 3 0,-2 0-274,-4 5 1,-1 0-1,1-1-416,1-4 1,1-1-1,2-1-883,3 16 1,2-3 1512,0-11 0,2-4 0,9 5 0,-2-16 0</inkml:trace>
  <inkml:trace contextRef="#ctx0" brushRef="#br0" timeOffset="126375">23107 11190 19226,'22'7'1529,"4"6"-1529,-15 26 90,8-8-90,1-3 0,17-17-540,4-2 225,-12-15 1,1-6 134,1-1 0,-3-4 90,-2-7 0,-2-2 90,-3 4 0,-3 2 360,2-8 180,-11 19 179,-9 27-359,0 12-270,0 20 0,8 0-476,29-10-244,-12-28 1,3-5-541,10-7 1,2-9-990,1-7 0,-3-7 2159,-6-6 0,-3-3 0,-8 10 0,-3 1 0,-1-14 0</inkml:trace>
  <inkml:trace contextRef="#ctx0" brushRef="#br0" timeOffset="126934">24009 10681 13110,'19'17'7735,"1"22"-6926,-10-10 1,-1 3-360,-2 15 0,-3 2-181,1-3 1,-1 0-1127,-3 7 0,-2 0 857,1-11 0,0-3 40,0-4 1,0-2-940,0 6-268,17-20-632,5-19 360,17-19 1214,-14 1 0,-2-3 315,10-21 1259,4 12 180,-26 12-449,-2 44-451,-10-2-539,1 4 0,0 1 976,0 12-1156,18-10-874,12-14 424,-2-18 0,3-6 0,4-6 1,0-3 79,1-3 1,-2-3 459,-7 1 0,-4 0 1079,5-7 270,-19 19-449,-9 27-540,0 21-360,-9 5 180,24 3-900,16-27 0,1-13 1,6-5 179,1-6 0,2-1 405,4 4 1,-3 0 493,10-8 811,-15 18 89,-28 37-720,-19-16 1,-6 3-13,-3 11 1,-4 1-348,0-12 0,-4 0 0,-1-3-689,-12 7 1,-1-2 508,12-9 0,0 1 0,0-4-630,-6-5 0,0-3-1411,6 0 1,0-4 2040,-19-20 0,26 7 0,5-7 0</inkml:trace>
  <inkml:trace contextRef="#ctx0" brushRef="#br0" timeOffset="127375">25890 11269 21565,'-14'34'719,"0"-1"1,2-6-1,2-1-629,-10 21-1169,29-27-990,22-11 675,-3-11 0,3-5-46,-1-5 1,0-4 854,5-3 1,-2-4 809,-2-5 0,-3-2 1439,-7 4 0,-1 2 1304,8-7-989,-19 14-630,-9 34-899,0 5-180,0 17-90,26-17-270,16-5-180,-9-23 0,3-5-135,4 1 1,-1-2-541,-4-6 1,-1-3-945,1-3 0,-2 0 1889,-7 3 0,-2 1 0,6-11 0,-12 14 0</inkml:trace>
  <inkml:trace contextRef="#ctx0" brushRef="#br0" timeOffset="127658">26556 11367 18237,'48'0'1349,"3"-18"-1529,-1-3 225,-25 2 0,-2-2 585,7-18 1079,-11 0-450,-10 9 270,-18 19-630,-19 21-719,4 21-135,5-7 0,1 0-225,-2 9-1169,27 4-3148,24-26-419,1-6 1,5-2 4578,5-2 1,-3-2-1,13 1 1,-17 0-1</inkml:trace>
  <inkml:trace contextRef="#ctx0" brushRef="#br0" timeOffset="128258">24283 12660 19496,'-20'-30'2339,"1"1"-2250,-10 10 91,-1 8 90,-9 20-135,14 4 0,2 4-45,-10 25 0,-4-3 90,26-11-360,29-17-450,32-20 180,-11-11 1,3-8 149,-10 7 0,2-3 0,-2-2-494,-1-7 1,-1-4 0,-2 0 733,-3-1 0,-1-2 0,-3 0 90,-3 1 0,-2-1 0,-3-1-187,-4 2 1,-3-1 0,-1 2 561,1-5 0,-4 5 584,-10-1-89,-21 50-631,13 14 1,0 9-135,-9 9 0,2 3-135,6 3 0,3 2 0,2 3 0,5-1-1050,7-7 0,9-3-435,7-6 1,7-4-1260,9-6 1,6-6 2743,7-9 0,-1-5 0,10 2 0,-10-9 0</inkml:trace>
  <inkml:trace contextRef="#ctx0" brushRef="#br0" timeOffset="128720">24812 12464 22644,'-9'29'900,"-2"-8"-1080,1 8-450,18-10-539,14-8 359,17-2 540,-8-26 270,-12-5 0,-10-17 0,-9-1 0,0 10-539,0 2 359,0 17-540,18 2 360,12 9 540,20 9 719,-20-1 1,-1 3 1259,12 20-1440,-20-9 1,-5 4-167,-5 24-373,-6-21 0,-1 1-180,-4 11 0,0-4-900,0-26-539,0-11-540,17-28 1169,-2 3 1,1-1 569,4 0 0,1 0 465,3 0 0,0 4 1731,15 3-427,-8 19-450,-12 19-449,-1 12-630,-7 8 0,8-9-1039,1-10-3998,8-11-4794,3-18 9163,17-11 0,-24 7 0,2-4 0</inkml:trace>
  <inkml:trace contextRef="#ctx0" brushRef="#br0" timeOffset="128866">25949 12190 22464,'0'50'0,"0"-22"0,0 1-4227,0 21 4227,0-20 0,0-1 0,0 3 0,0-6 0</inkml:trace>
  <inkml:trace contextRef="#ctx0" brushRef="#br0" timeOffset="129008">25988 12523 17877,'30'-10'30,"-1"1"0,5-2 0,0 2-6147,18-2 6117,-22 2 0,-4 1 0,-4 5 0,-4-5 0</inkml:trace>
  <inkml:trace contextRef="#ctx0" brushRef="#br0" timeOffset="129191">26302 12210 23094,'-20'37'1799,"10"-10"0,0 4-1754,-4 8 0,0 3-135,3 6 0,0 2-1711,-7 0 0,-1-2-1932,8-7 0,0-2 3733,-3 2 0,0-5 0,3-4 0,2-6 0</inkml:trace>
  <inkml:trace contextRef="#ctx0" brushRef="#br0" timeOffset="129658">27732 11896 19496,'-8'46'2563,"-2"-21"1,0 2-2384,-5 19 0,-1 4-1407,-3-1 1,-1 2 1226,7-15 0,-1 0 0,2 1-90,-4 18 0,1-4-370,0-14 0,2-2-1294,7 0 0,1-4-6073,-3-9 7827,16-5 0,-5-17 0,5 0 0</inkml:trace>
  <inkml:trace contextRef="#ctx0" brushRef="#br0" timeOffset="129791">27811 12425 23004,'0'30'479,"0"-1"1,-4 1 0,-1-1-2819,-6 3-5846,9 3 8185,13-33 0,2 7 0,4-9 0</inkml:trace>
  <inkml:trace contextRef="#ctx0" brushRef="#br0" timeOffset="130075">28183 11955 22734,'0'34'300,"0"-1"0,-4-2 0,-1-1-300,0-1 0,-1 1 44,2 8 1,-3-2-650,-10 10 650,15-10 0,2 2-45,-4-8 0,-1-1 45,0 1 0,2 1-45,2 8 0,-1-2 40,-15 6-310,15 12-602,-7-33-1107,9-3-1979,0-10 3958,9-18 0,-7 7 0,7-7 0</inkml:trace>
  <inkml:trace contextRef="#ctx0" brushRef="#br0" timeOffset="130458">28340 12366 21745,'-29'0'3148,"8"26"-2968,-16-2-90,15 24-90,-6-17-270,43-3-450,18-17 225,4-5 1,4-3-1007,3-10 0,2-4 421,2 2 1,2-3-1,-1-7 1,0-2 159,-8 2 1,-2-1 784,-3 2 0,-4-3 514,-11-3 1,-3 0 1509,1-9 270,-10 5 89,-27 19 263,-12 18-1702,-3 11-449,-4 10-270,18 9-180,16 1-539,32-1-790,14-9-1055,-5-18 1,1-4-2443,-8-3 1,-1-1 4288,20-4 1,-22 0 0,-19 0 0</inkml:trace>
  <inkml:trace contextRef="#ctx0" brushRef="#br0" timeOffset="130683">28281 11524 22824,'9'-11'-2458,"2"2"0,0 9 1,-3 0-1</inkml:trace>
  <inkml:trace contextRef="#ctx0" brushRef="#br0" timeOffset="131308">29575 11876 19496,'28'0'569,"0"0"1,2 0 0,1 0-570,8 0 0,1 0-340,-4 0 0,-3 0 250,17 9 401,-21 11-311,-21 19 630,-34 2-270,11-16 0,-3-2-181,-10-2 1,-3-3-180,-10 13-247,4-12-1192,35-1-1529,31-16 359,23 15 2159,-17-12 1,0 1 808,-4 6 1,-4 5 2069,4 22 90,-14 11-1312,-14-17 0,-6 1-577,-5-3 0,-1-1-316,3 0 1,-1-1-315,-7-4 0,-1-2-360,-4 8-2248,-1-21-5577,18-3 8185,13-16 0,2 9 0,4 0 0</inkml:trace>
  <inkml:trace contextRef="#ctx0" brushRef="#br0" timeOffset="131475">30359 12131 18506,'10'37'5397,"-1"5"-5262,-8-10 0,-2 3-90,1 0 0,0 0-180,0 0 0,0-1-765,0 1 1,0-2-4318,0 8 5217,0-4 0,0-26 0,0-2 0</inkml:trace>
  <inkml:trace contextRef="#ctx0" brushRef="#br0" timeOffset="131767">30339 11974 19766,'0'-19'4317,"17"-1"-4227,23 9-45,-11 5 0,3 4-890,10 8 1,3 5 889,0 1 0,-1 6 0,-2 14 0,-3 4 0,1-2 0,-4 4-350,-13 8 0,-5 4 530,-2-6 0,-4 1-90,-5-1 0,-5 1 0,-3 4 0,-7-2 188,-8-10 1,-5-2-324,-3 0 0,-4-3-540,-10-5 0,-3-6-2119,2-8 1,0-4-2258,-1 3 1,2-7 4276,6-16 1,3-4 0,-11 9-1,23-20 1</inkml:trace>
  <inkml:trace contextRef="#ctx0" brushRef="#br0" timeOffset="140847">12053 11857 13739,'-8'2'1889,"5"4"-1349,-5-14-1,8 8 1081,0 0-1531,8 0-89,21-9 90,21-2-171,-9-6 1,5-3 110,-8 7 0,1 0 0,2-2-691,-4-2 1,2-3 0,1 0 0,1 1 660,4-1 0,2 0 0,0 0 0,1-1 18,-5 1 0,-1-2 0,2 0 0,-1 1 0,1-1-18,-1 2 0,1 0 0,0 1 0,-1-1 0,1-1 0,-1-1 0,1-1 0,-1-1 0,0 0 0,-1 2 45,8-4 0,0 2 0,-2-1 0,0 0-68,-3-2 1,0 1 0,-1-1-1,-1 0-375,-3 2 0,-1 1 1,0-1-1,-1 1 398,0-1 0,-1 1 0,-1-1 0,-1 1-124,6-6 0,-2 0 1,1 1 183,2-1 0,0 1 0,-2 0-90,-8 3 0,-3-1 0,1 2-112,15-6 1,-3 1 141,-7-4 0,-2 3 801,-7 14 0,-2 1-621,15-21 1898,-20 17-1898,-10 10 189,-9 1-1538,0 9-1043,0 0 2212,0 9 0,0-7 0,0 6 0</inkml:trace>
  <inkml:trace contextRef="#ctx0" brushRef="#br0" timeOffset="141198">14131 10485 16528,'46'-11'584,"-17"-3"1,3 2-540,7 9 0,2 1 0,8-11 0,-2 0 45,-10 12 0,-2 0 134,0-3 1,-3-1 585,16 5-180,-26 18-1,-5 12-449,-14-2 0,-6 3-539,-8-1 0,-4 1 134,0 8 0,-3-2-1889,-10-6 1,-3-1 2113,5 5 0,2-2 0,-6-1 0,13-5 0</inkml:trace>
  <inkml:trace contextRef="#ctx0" brushRef="#br0" timeOffset="147051">12112 11582 8972,'-20'13'3778,"9"11"-2969,-6-30-179,6 15 539,-8-9-539,-1-18-450,0-4-90,1-26-90,8 8 0,2-4 0,3-6 0,1-3-251,1 4 1,1-3 0,2-1 272,2 11 1,1 1-1,1-1 1,-1-1-645,1-3 1,0-1 0,0 0 0,-1 0 621,1-4 0,-1 0 0,1-1 0,0 1 0,1 1 0,1 1 0,0-1 0,-1 1 22,-3-2 1,-1-1-1,0 1 1,1 0-23,1 2 0,0 0 0,1 0 0,-2 0 0,0 2 0,-1 0 0,0 0 0,-1 1-122,1-1 1,0 0 0,0 1 0,0 1 91,0-10 0,0 2 0,0 2 30,0 4 0,0 1 0,0 2 0,0-12 0,0 5 0,0 14 0,0 4-89,0-6-361,0 13 876,0 24-606,0-7 2766,0 18-2406,0 10 528,0 20-528,0 12-90,-17-1-238,8-21 1,-4-2 237,-26 6 0,8 4-180,3-26-90,9-3 90,-1-42 90,9-19-90,9 11 0,4-5 90,5-2 0,6 0-45,5 3 0,3 3-82,-5 6 1,1 4 126,20-6 375,-26 30-375,6 38-450,-11-2 1,-1 4-2810,7 5 0,4 0 3259,2-3 0,3 0 0,-3-3 0,10 16 0,-6-24 0,0-1 0</inkml:trace>
  <inkml:trace contextRef="#ctx0" brushRef="#br0" timeOffset="147775">14483 10661 11131,'-19'-8'4317,"8"23"-3147,2 7-856,12 4 1,3 6-1075,0 10 0,-1 3 1075,1 4 0,-1 3-225,-2-9 0,0 3 0,0 0-1,-3-1 1,0 2 0,-1 0-671,1 7 1,0 1 0,0 2 647,1-14 1,-1 1-1,1 0 1,-3 1 66,-1 3 1,-1 1 0,-2 1 0,2-1-68,1 0 1,1 0 0,-1 1-1,-2 0 0,-3 3 1,-2 0-1,0 1 1,1-1-23,3-1 0,0 0 0,2 0 0,-2-1 0,-1 1 0,-1 0 0,1-1 0,1 1-23,2 0 1,2-1-1,0 1 1,-1-2-23,-1-5 0,-1 0 0,0-1 0,2 0-88,1 1 0,2-1 1,0 0-1,-1-2 88,-1 6 0,-2-2 0,2-1-223,1-2 1,1-1 0,1-1 222,-1 15 0,0-5 124,-5-18 1,1-3-1114,2 25-772,-7-44-6874,9-3 9048,0-34 1,0 20 0,0-21-1</inkml:trace>
  <inkml:trace contextRef="#ctx0" brushRef="#br0" timeOffset="148258">14052 13483 12390,'-19'-8'2159,"8"6"-1440,2-7 1,9 9-180,0-9-91,0 7-269,0-7-180,0 9-1799,0 0 0,0 0 0</inkml:trace>
  <inkml:trace contextRef="#ctx0" brushRef="#br0" timeOffset="148983">14033 13640 15358,'11'-11'3508,"-3"3"-2698,-8 8-360,9 0-91,-7 0-89,7 0-180,-9 0-1259,0 0 1169,9 0-90,-7 0 90,7 0 0,-9 0 0,0 0 0,8 0 0,-6 0-270,7 0-809,-9 0-2198,0 0 0,0 0 0</inkml:trace>
  <inkml:trace contextRef="#ctx0" brushRef="#br0" timeOffset="149566">14307 13523 18686,'11'37'2339,"-2"4"-2204,-9-8 0,0 2-90,0-5 0,0 1-303,0-2 0,0 0-147,0 1 0,0-3-2484,0 6-6942,0 12 9386,0-23 1,0-2 0,0-12 0</inkml:trace>
  <inkml:trace contextRef="#ctx0" brushRef="#br0" timeOffset="150334">12288 12111 10141,'-19'-10'4588,"-1"1"-3959,1 0-449,8 7 0,2-7 720,9 9-271,18 9 91,21 11-496,-2 6 1,4 4-815,-6-7 0,2 1 0,0 1 680,-3 0 0,0 1 0,1 2 0,0 0-90,0 1 0,-1 0 0,1 0 0,0 1 45,2 2 0,0-1 0,0 2 0,-2 0-23,-4 0 1,-1 2-1,-1-1 1,1 1-1,-1-1 1,0 0-1,0 1 1,-1-1-1,-2 0 1,-2 1-1,0-1 1,0 1-23,6 8 0,0-1 0,-1 1 30,0 0 0,1-1 0,-2-1-474,-1-3 1,-2-2-1,2-1 474,-1-2 0,0 0 0,0-1 0,0 1 0,1-1 0,-2-1 15,10 9 0,0 1-15,-9-10 0,0 2 0,-2-2 60,7 10 0,-1-1-347,4-1 0,0 0 302,-4 0 0,-1-1-199,-4-12 1,0 0 198,-1 8 0,0-3 1449,15 2-1494,-9 4 218,-2-26-3636,-17-3 3691,-2-8 0,-9 0 0,0 0 0</inkml:trace>
  <inkml:trace contextRef="#ctx0" brushRef="#br0" timeOffset="150791">14268 14130 13559,'0'-37'540,"0"-13"-540,7 5 0,3-6-180,-3 13 0,1-2 0,-1-1-1105,1 1 0,-1-1 1,1-1-1,0-1 1127,-1-4 1,1-2 0,-1 0 0,-1-2 85,-1 7 0,-1-1 0,-1 0 0,1-1 0,0 0-270,0-3 0,-1 0 0,1 0 0,0-1 1,0 1-553,0-2 0,0 0 0,0 0 0,0-1 0,0 2 894,0-1 0,0 0 0,0 0 0,0 2 0,-1 5 0,1-6 0,0 4 0,-1 2 0,2-8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26:24.8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24361 10485 7982,'-13'-30'1559,"0"1"0,-5-5 1,-5 0-1201,-14 3 1,-5 2-45,-1-2 0,-3 3-1177,12 12 1,-2 3 0,-1 3 951,-4 0 0,-1 3 0,-1 4 60,-5 4 0,-2 5 0,-1 4-83,4 4 1,-1 4-1,-1 3 1,-1 3-490,6-1 0,-2 3 0,1 2 1,-1 2-1,1 2 497,3 0 0,1 2 0,-1 2 0,1 1 0,0 1 0,-1 1-11,4-5 0,0 2 0,-1 0 1,1 1-1,0 0 0,1 1 1,2 0-116,2 1 0,1-1 0,1 2 0,1-1 0,0 1 0,2 1 0,1-1 81,-3 5 0,1 1 0,2 1 0,1-1 0,2 0 0,3-2 6,2 2 0,1-2 0,3 0 0,4 0 0,7-2-229,8 7 1,6 0-1,7-3 1,7-7 192,9-6 0,7-7 0,6-4 0,3-2-95,-8-7 0,4-2 0,1-2 1,2-3-1,1-1 0,1-2 5,1-1 0,1-4 0,1-1 0,1-2 0,1-1 1,-1 0-1,0-2-26,0 0 0,1-2 1,-1 0-1,0-2 1,1 0-1,-2-2 0,1 0 48,-7 0 1,1 0-1,-1-2 1,1 0 0,-1 0-1,-1-1 1,-1-1 0,-1 0 28,3-1 0,-2-1 1,0 0-1,-1-1 1,-1-1-1,-2 0 1,-1-2 47,0-2 0,-1-2 0,-1-1 0,-3 0 0,-1-2 0,-3 0 9,1-5 0,-2 0 0,-2-2 0,-4 0 0,-3-1 34,0-9 1,-4-1-1,-5-2 1,-6 0 1,-6 8 0,-4-2 0,-4-1 0,-2 2 0,-3 0-32,-4-8 0,-4 1 1,-4 2-1,-3 1-58,1 8 0,-3 1 0,-3 1 0,-1 1 1,-2 4-184,-1 1 1,-4 2 0,0 2 0,-2 3 0,0 2-1549,-8 1 1,-1 4 0,-1 2 0,0 3 1766,2 1 0,0 2 0,1 2 0,4 3 0,5 3 0,4 3 0,2 0 0,0-1 0,1 0 0</inkml:trace>
  <inkml:trace contextRef="#ctx0" brushRef="#br0" timeOffset="684">27517 10367 11400,'-29'-11'5397,"-10"3"-4722,11 13 0,-3 7-1439,-7 5 1,-2 5 1182,5-1 1,-1 2 0,0 3-90,-4 9 0,0 4 0,0 2-128,7-6 0,0 1 1,1 2-1,2 1-670,4-2 0,2 1 1,0 2-1,1 1 0,2-1 504,1 1 0,1 1 0,1 0 0,1 0 0,2 0-59,-3 10 1,1 0 0,3 0-1,4-1-40,5-3 0,2-1 0,4-1 0,4-2 85,4-2 1,4-1-1,3-3 1,5-2-113,6-2 0,4-3 0,4-2 0,1-3-180,3 0 0,3-3 0,2-2 1,1-4-343,6-2 0,2-5 0,2-2 0,0-2 342,-1 0 0,0-2 0,1-3 0,-1-3 36,-10-3 0,0-3 0,-1-2 1,1-1-1,-1-1 144,1 0 0,-1 0 0,0-2 0,0-1 0,-3-4 90,0-2 0,-2-3 0,-1-2 0,-1-2 0,1 1 36,1-1 0,0 0 0,-1-1 0,0-2 0,-2-1 108,-1-2 0,-2-3 0,-1 0 0,0-2 0,0 1 35,-1-1 1,1 1 0,-1-2 0,-2 0 0,-2-1-54,-2-1 0,-3-1 0,-1-1 0,-1 0 0,-3 1 31,2-7 0,-2 0 1,-2 1-1,-3 0-128,-2 4 0,0-1 1,-6 2-1,-7 3-29,-14-9 0,-10 3 0,-7 6 0,5 14 0,-3 4 0,-5 2 0,-2 3 0,-4 3 0,-4 4 0,-3 2 0,-1 2 0,0 1-64,5 2 0,-2 2 1,0 2-1,-2 0 0,1 3 1,0 0-297,-4 3 0,0 1 0,-1 2 0,0 1 1,1 2-1,1 1-331,2 0 1,0 2 0,1 0-1,0 3 1,2 0 0,0 3 690,1 2 0,1 3 0,0 2 0,2 0 0,2-1 0,4-2 0,-12 6 0,5-1 0,5 0 0,11-1 0,0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28:29.0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22794 5154 8792,'28'11'2249,"2"-2"-1710,10-9 181,7 0-540,-18 0 0,1 0 45,0-5 0,1 1-805,7 3 0,1 0 625,0-4 0,0 1 90,1 3 0,1 2-135,6-1 0,1 0-407,1 0 0,0 0 452,2 0 0,-1 0 0,-1 0 0,0 0 90,-1 0 0,-1 0-135,-2 0 0,0 0 45,3-1 0,2 2-1,-2 3 1,2 1-45,3-4 0,0 0 0,2 3 0,-1 1 30,-15-5 0,1 0 0,-1 0-30,0 0 0,1 0 0,-1 0 45,15 0 0,0 0-90,0 0 0,-1 0 45,-3 0 0,-2 0 45,-3 0 0,-1 0 174,0 0 0,-1 0-39,-3 0 0,-1 0-135,4 0 0,1 0-394,-4 0 1,0 0 528,8 0 0,0 0 0,1 0 0,0 0-90,5 0 0,1 0-267,-16 0 1,0 0 0,1 0 206,-1 0 0,1 0 0,-2 0-30,17 0 0,-1 0 106,0-1 1,-1 2-17,-4 3 0,0 0 90,0-3 0,0 0-90,0 4 0,0-1-45,0-3 0,0-2 0,4 1 0,1 0 0,-5 0 0,2 0-15,-13 0 0,1 0 0,-1 0 15,17 0 0,-1 0 44,1 0 1,-1 0 0,0 0 0,-1 0-45,-4 4 0,0 1-45,0-4 0,0 0 180,0 3 0,0 1-45,-1 0 0,2-1 135,3-3 0,0 0-91,-3 3 1,1 0-90,-13-1 0,1 0 0,-1 0 45,12 2 0,0 1 0,3 0 0,1-1-45,-1-1 0,1 1-45,-4-1 0,0 0 0,-1-3 0,0 0 0,-4 4 0,-3-1-45,-11-3 0,-1-2-1080,17 1-2151,-27 0 3231,-11 0 0,-9 0 0,0 0 0</inkml:trace>
  <inkml:trace contextRef="#ctx0" brushRef="#br0" timeOffset="2192">25596 8388 11041,'-20'-9'2698,"9"16"-1798,-6-31-1,15 28-179,-7-21-271,9 17-179,-9-9-180,7-2 90,-6-9 180,8 1-270,0-1 90,-9-8-180,7-3 0,-7-16 90,9 5 0,0 10 0,0-1-90,0-19 45,0 10 0,0-1 0,0 7 0,0 0-1,0-7 1,0-1 0,0 0 0,0 1-548,0-2 0,0 0 503,-1-3 0,2-2 0,3 1 0,1 0 0,-4 0 0,0 0 0,3 0 0,1 0 0,-5 0 0,0 0 45,0 0 0,0 0-45,-1 0 0,2 0 0,3 5 0,0-1 0,-3-3 0,0 0 0,4 8 0,-1 0 0,-3-8 0,-2 0 0,1 7 0,0 1-45,0-3 0,0-1 45,4 0 0,1 1 0,-4 3 0,0-1 0,3-2 0,1-1 0,0 5 0,-1 0 0,-4 0 0,2 0-364,6-1 0,1 1 364,-7 0 0,-2 0 0,4 4 0,1 0 0,0-3 0,-1 0 0,-4 3 0,2 0 0,7-3 0,-1-2-45,-7-4 0,0 1 90,8 3 0,0-1 0,-8-7 0,0 0-90,8 8 0,0 0 90,-8-4 0,0 1-90,3 3 0,0 1 45,-3 0 0,-2 0 0,1 4 0,0 0 0,5-3 0,-1 0 0,-3 3 0,0 0 45,8-4 0,0 0-45,-8 4 0,0 0 0,3-3 0,1 0 0,-5 3 0,0 0 0,-1-4 0,2 0 0,3 0 0,0-1 0,-3 2 0,0-2 45,4-3 0,-1-1-45,-3 4 0,-2-1 45,1-6 0,0-1-493,0 3 1,0 0 402,0-3 0,0-2 45,0 1 0,0 0 0,0 0 0,0 0 0,0 0 0,0 0 0,0 0 0,0 0 45,0 4 0,0 1 45,0 0 0,0 1-45,0 8 0,0 0-45,0 1 0,0 1 45,1 3 0,-2 1 87,-3-4 0,-1-2-177,0-3 0,0-2 45,-1 0 0,1-1 0,-5-11 0,2 0-30,7 15 1,0 0 74,-8-15 0,1 2-45,7 18 0,-1 0-90,-6-15 1,-1 1 581,7-9-492,-7 14 0,0 0-45,8 10 0,0 1 45,-3-5 0,0 0 45,3-3 0,2 0-135,-1 3 0,0 0 135,0 0 0,0 0-90,0 1 0,0 1 45,0 3 0,0 1-78,0-1 1,0 1 77,0-21 0,0 2 0,0 18 580,0 1-580,0 10 719,0 8-809,0 2 684,0 9-774,0 0-346,0 9-1633,0 11-5217,8 10 7376,-6 18 0,7-24 0,-9 2 0</inkml:trace>
  <inkml:trace contextRef="#ctx0" brushRef="#br0" timeOffset="4412">22695 13621 7083,'11'11'2698,"7"-3"-2338,-7-8 0,8 0 0,10 0 0,-8 0-1,16 0 181,-6 0-180,8 0-180,0 0 180,1 0-91,-1 0-89,0 0 0,9 0-180,-19 0 0,1 0 45,4 1 0,1-2-45,4-2 0,1-2-374,-1-1 0,0 1 374,0-1 0,1 1 45,-1 0 0,0 1 44,1 4 1,-2 0-45,-3-4 0,0-1 0,3 4 0,0 0-45,-3-3 0,0-1-259,8 1 0,1 0 259,-4-2 0,1 1 0,7 0 0,0-1 45,-8-3 0,0 1-497,8 2 1,0 1 451,-3-5 0,-1 0 0,5 0 0,0 0 180,0 4 0,0 2 270,1-1 0,-2 1-405,-3 3 0,-1 2 89,0-1 1,0 0-90,-1 0 0,1 0 0,0 0 0,1 0 45,8 0 0,1 0-45,-4 0 0,0 0-45,3 0 0,1 0 135,-5 0 0,0 0 0,-4 0 0,-1 0 0,0 0 0,-1 0 37,-4 0 1,0 0-128,5 0 0,-1 0 90,-3 0 0,1 0-90,7-4 0,0-1-480,-4 5 1,1-2 479,4-7 0,0 1-45,4 6 0,1 1 0,-4-3 0,0 0 45,3 3 0,1 2-45,-5-1 0,0 0 0,-4 0 0,-1 0-17,0 0 0,-1 0 62,-3 0 0,-2 0-45,-3-4 0,0-1 0,8 0 0,-1-1 0,-6-4 0,0 0 0,7 5 0,1 0 45,0-5 0,-1 2-45,-3 7 0,1 0 0,7-4 0,0 1 398,-8 4 0,0 0-353,8 0 0,0 0-45,-8 0 0,0 0 395,4 0 0,0 0-350,-5 0 0,0 0 45,-4 0 0,0 0 257,-2 0 1,1 0-258,0 0 0,0 0-45,-4 0 0,1 0-45,2 0 0,1 0 90,-4 0 0,-1 0-45,0 0 0,1 0 300,-1 0 0,0 0-345,21 0 0,-2 0 90,-8 0-90,-10 0 0,-2 0 90,-8 0 388,-9 0-388,6 0 87,-15 0-87,7 0-90,-9 0-5847,0 0 5847,0 18 0,0-14 0,0 13 0</inkml:trace>
  <inkml:trace contextRef="#ctx0" brushRef="#br0" timeOffset="7108">25596 16913 9871,'0'-11'2339,"0"-6"-1439,0 15-91,0-16-89,0 7 89,0 1-179,0-17-360,0 23 179,-9-39-89,7 19-90,-7-24 180,9 8-270,0 1 179,0 0-179,0-9 0,0 7 0,0-7 0,0 0-476,0-2 251,0 21 0,0-1 90,0 1 0,0-1-45,0-3 0,0-1 45,0-1 0,0 0-45,0-4 0,0 0-45,0 4 0,0 0 90,0-3 0,0 0-90,0 3 0,0 0 90,0 0 0,0 0-90,0 2 0,0-1-187,0 0 0,0 0 232,5 4 0,-1-1 0,-3-6 0,0-2 45,4 4 0,-1 1-1,-3-5 1,-2-1 94,1 1 0,0 0-139,0 4 0,0 0 45,0-3 0,0 0-45,0 3 0,0 0-45,0 1 0,0-1 90,0-4 0,0 1-204,0 8 0,0-1 159,0-2 0,0-1 0,0 0 0,0 0 0,0 4 0,0-1 0,0 2 0,0 0 0,0 0 0,0 1 252,0-13-207,0 13 0,0-1-90,0 0 0,0-1 45,0 0 0,0-1-45,0-7 0,0 0 45,0 3 0,0 0 45,0-4 0,0 0-45,0 4 0,0 0 0,-1 1 0,2 1-6,3-1 0,1 0-39,-4 4 0,0-1 90,3-7 0,1 0-45,-1 7 0,0 1 0,-3-8 0,0 0 105,3 3 0,1 0-105,0-4 0,-1 0 44,-3 4 1,0 0-135,8-3 1,0 0 134,-8 3 0,0 0-45,3 0 0,0 0-239,-3-3 0,-2 0 194,1 8 0,0-1 45,0-7 0,0 0 45,0 7 0,0 1-90,0-4 0,0 1 45,0-1 0,0 0 45,0 4 0,0-1-45,0-7 0,0 0-45,5 7 0,-1 1 135,-3-4 0,0 0 11,8 4 1,0 2-12,-7-23-90,7 4 90,-1-1-90,-6 6 0,2 14 0,1 0 90,4-22-90,-8 21 0,0-1 45,4-4 0,-1 0 45,-4 4 0,0-1 0,0-3 0,0 1-90,0 3 0,0 1 45,0-1 0,0 1-45,0-21 0,0 2 0,0 9 0,-9-9 0,7-2 0,-7 0 0,4 22 0,1-1 0,2-21 45,-2 21 0,0-1-135,4-20 135,0 22 0,0 0-45,0-14-45,0 14 0,0 0 135,0-14-90,0 14 0,0 0 0,0-14 0,0-6 0,-9 1 0,7 5 0,-7 3 0,0-7 0,7 22 579,-15-21-579,14 14 226,-5-8-316,8 0 90,0-1-90,0 1 180,0 0-90,0 0 0,0 8 90,0-6-180,0 16 90,0 1 0,-9-15 0,7 20 0,-7-22 0,9 9 0,0 6 0,0-7 90,0 10-180,0-1 180,0 9 0,0-6-180,0 15 180,0-7-270,0 9-6116,0 0 6296,0 9 0,0-7 0,0 7 0</inkml:trace>
  <inkml:trace contextRef="#ctx0" brushRef="#br0" timeOffset="10738">20931 11484 8522,'-19'-39'1259,"5"15"1,-1 0-1036,1 0 1,-2-2-1228,-7-6 1,-2-3 1137,0-8 0,0-1-90,-4-1 0,-1-2 15,10 10 0,1-3 0,-1 2-333,1 1 1,-1 1 0,0 0 362,1-3 0,-1 0 0,1-1-30,-1 1 0,0 0 0,1 0-30,2 2 0,0 1 0,1 0-60,-1-3 0,1 0 0,1 1 30,-6-12 0,3 0 89,7 12 1,1-1 0,0 1 30,0 1 0,0 1 0,2 0 310,2-14 0,1 0-340,-1 12 0,0 0 0,1 0-45,3-8 0,2 1-328,-6-4 0,3 0 328,10 1 0,3 0 45,-3 3 0,-1 1 0,4-1 0,0 1 0,0-5 0,-2 2-90,-7 6 0,0 1 208,3-3 1,0-1-209,-3 5 0,-2 0 0,1 0 0,0-1 0,0 1 0,0 0 0,0 0 0,0 0 45,0-1 0,0 1 0,0 4 0,0 0 573,0 5 0,0 2-348,0-20-165,0 17 165,0 3 748,0 8-1018,0 10 778,0-8-778,9 7 143,-7-8-143,16-10 0,1-1 0,12-9 0,-8 15 0,2 0-302,-4-1 0,-1 0 302,4-9 0,0 0 0,0 4 0,0-1 0,-4-3 0,1 1 0,3 7 0,0 2 0,-4-5 0,-1 1 0,5 7 0,0 1 90,1-5 0,0 2 0,4 7 0,1 1-45,4-4 0,0 1 45,0 7 0,2 0-362,2-3 1,2 0 316,0 3 0,-2 2-91,-7 4 0,-1 0 136,0-5 0,-3 2 622,3 6-442,-1-15-360,-19 14 270,8-23 481,-7 13-481,8-15 45,-8 8-45,-2 1-180,-9-1 90,0 9-90,0 2 0,0 1 180,0 14-180,-18-12 0,-3 14 0,-6-8 0,-3 0 0,0 8 0,-1 2 0,-12-1 0,-1 4 0,-5 9 0,0 3-143,13-8 0,-1-1 1,1 2 142,-4 3 0,1 2 0,0 0-528,2-3 1,1 0-1,0 1 498,0 3 0,0 2 0,1 0 30,5 0 0,0 0 0,1 1 30,-1 1 0,1 2 0,1 1-60,3 3 0,3 2 0,0 1 30,-2 1 0,2 1 0,0 1 60,2 2 0,0 1 0,1 1-30,-1 3 0,0 2 0,2 1 0,2-1 0,3 0 0,0 1-588,0 2 1,0 0-1,2 0 588,3 0 0,2 1 0,1-1-30,0 3 0,1 0 0,2 1 0,0-14 0,2-1 0,0 1 0,2 1 0,2 2 0,3 2 0,1-1 0,1 1 0,2-1 0,1 1 0,1 0 0,1 0 0,2 4 0,1 0 0,1 1 0,1-1-504,3-1 1,2-1 0,1 1 0,0-1 503,-4-9 0,0-1 0,0 1 0,2-1 0,0-1 0,7 7 0,2 0 0,1-2 0,1 0-270,1 0 0,1-1 1,2-1-1,-1-1 270,-3-4 0,1-1 0,0-1 0,0 0 73,-1 0 0,1 1 0,-1-1 0,0-2-73,-2-3 0,0-2 0,0-1 0,-2 1 0,7 6 0,-1 1 0,0-3 131,0-3 0,0-2 1,-1-2-87,6 7 0,-2-3 723,-3-7 0,-4-3-678,7 11 2357,-11-18-2268,-17-3 493,-2-8-672,-9 0 1425,0-17-1515,0 4 90,-18-33-90,-12 5 192,2 8 0,-3-2-162,6 7 0,-1-1 0,-2-1-570,-3-3 1,-3 0-1,1-1 540,6 4 0,0-2 0,0 0 0,-1-1 22,-3 0 1,-1-1 0,0 0 0,1-2-46,0-3 1,1-2-1,0-1 1,1-1-574,-1-2 0,-1-2 1,2 0-1,2-2 650,5 8 0,1-2 0,2 0 0,0-1 0,2 0 54,1 0 0,1-1 0,1 0 0,1-1 0,1-1-401,0-2 0,1-2 0,1 0 0,2 0 0,1 1 347,2 2 0,2 0 0,0 0 0,3 1 0,0-2-18,3-1 0,1-1 0,2-1 0,1 2 0,2 1-54,1 4 0,1 1 0,1 1 0,2 0 0,0 0-225,2-1 1,1 1 0,1 0 0,1 1 0,0 1 197,7-6 0,0 3 0,2 0 0,-1 0 135,0 0 1,0-1 0,0 2 0,1 1-114,-1 5 1,0 3-1,1 0 1,-1-1 67,0 1 0,0 0 0,0 0 0,-1 1-15,4-4 0,0 0 0,-1 3 30,-3 3 0,1 1 0,-2 1-15,10-11 0,-2 4 135,-12 14 0,-1 3 1357,17-18-1447,-26 26 2345,-3 2-2255,-42 26 180,-10 5-90,6 4 0,-3 5 621,13-10 0,-2 2 1,1 2-743,-3 9 1,-1 2 0,0 1-486,4-6 1,0 0 0,-1 1 0,1 3 492,-4 6 1,1 2-1,0 2 1,0 0-50,5-8 0,-1 0 0,0 0 0,0 1 0,2 2-18,-1 5 0,0 1 0,2 1 0,0 1 0,0-1-446,1 2 1,-1-1 0,1 1 0,1 1 0,2 0 430,4-5 0,1 0 0,0 2 0,2-1 0,0 0 0,2 0-215,-3 6 0,2 0 0,1-1 0,1 1 0,3 0-238,2 1 0,1 0 0,3 0 1,2-1-1,2-2 468,5 4 0,3-3 0,2-1 0,-1-4 0,-3-2 0,1-3 0,2-4 0,11-3 0,0 1 0</inkml:trace>
  <inkml:trace contextRef="#ctx0" brushRef="#br0" timeOffset="12513">20442 8211 8522,'-9'40'4588,"-2"-10"-3059,-9-2-450,1-8-269,-1 8-271,0-6-359,-8 6 90,-2 1-180,7-15 0,-2 2 0,-4 7 0,-1 2 45,-9 3 0,-1 3-46,11-7 1,-1 3 0,0 0-175,0 5 1,0 1 0,1 0 114,-4 3 0,0 0 0,3 1-516,5 2 0,2 1 0,-1-1 516,-2-3 0,0 0 0,2 1 0,6-2 0,2 1 0,0-1-302,-9 11 0,2-2 317,7-9 0,2-1-120,4-4 0,0-3 165,-7 3 137,14 7-227,-5-6 0,8 8 0,17 9 0,-3-23 0,3 0 0,14 9 0,5 0 559,3 0 0,3 1-559,-5-4 0,2 1 0,1 1-552,-1 2 1,1 2 0,0 0 528,-6-6 1,1 1-1,0 0 1,-1 1 67,-2 3 0,0 1 0,0 0 0,0-1-68,2-1 1,0 0-1,0-1 1,-1 2 44,-2 0 1,-2 2-1,0-1 1,2-2-46,0-4 1,1-1-1,0-1 1,-1 0-9,6 8 1,0-1 0,-2-2 60,-4-6 0,-1-2 0,-2-1-75,7 5 0,-2-2 90,-8-7 0,-3-2 225,0 0-90,-4-10 200,-19-9-470,1 0 2452,-17-9-2542,-22-19 135,6 0 0,-4-3-78,6 6 1,-2-2 0,-1-2 92,-4-5 0,-1-2 0,-2 0-652,6 8 1,-2 2-1,0-1 1,0-1 681,0-3 0,0-1 0,-1 0 0,0 0 0,-5 0 0,-1 1 0,-1-1 0,3-1-23,3 0 1,2-2-1,0 1 1,-1-1-91,-2-1 1,-2-1-1,0 1 1,3-1-23,5 3 0,1-1 0,1 0 0,0 0-438,0-3 0,-1-1 1,2 0-1,1 0 303,-2-7 0,3 0 0,1-1 90,7 9 0,1-1 1,1-1-1,3 2-90,0-6 0,3 0 0,1 1-154,-1 0 1,0 0-1,2 3 19,0-7 1,2 5-43,3 11 1,1 3-633,-3-9 2861,8 26-1692,0 2 2132,0 27-1772,0-14 956,0 14-1046,0-10 132,0-6-133,17 7-179,22-9-135,2-10 0,6-6-880,-9 4 1,2-1-1,2-3 857,-3-5 1,3-3-1,0-1 1,0-1-829,4-1 1,1 1 0,0-2-1,1-2 662,-7 1 0,0-2 0,1-1 0,-1 0 1,1 1 107,-1 1 0,1 1 0,0-1 0,-1 0 0,-1-1 36,-1-1 0,0-1 0,-2-1 0,0 1 0,-1-1-67,3-3 0,-2 0 0,0 0 1,-2 0 66,-5 5 0,1-1 0,-3 1 0,-2 1 149,-1-3 1,-2 1 0,-2 2-105,5-5 0,-4 4 135,6-7-180,-17 20 1477,-2 10-1207,-9 9 3282,0 0-3103,0 9 696,-9 19-1055,-11 13-45,-1-12 0,-6 1 0,-5 4 0,-5-1-695,6-7 0,-2 0 0,-1 1 740,-5 7 0,0 2 0,-1 1-23,8-9 1,0 2-1,0 0 1,-1 1 44,-3 6 0,-1 1 1,0 2-1,1 0-742,1 1 0,0 0 0,1 2 0,-1 0 630,6-7 0,-1 1 0,0 1 0,1 0 0,1 0 18,1 1 0,1 0 0,0 1 0,1-1 0,1 0-381,-5 6 0,1-1 1,2 1-1,0-1 340,2 0 1,2 1 0,1-2-1,1 0-27,-2 4 1,3-1-1,1 0 50,4-3 0,1 0 0,1-3 0,-3 6 0,2-2 496,5-1 1,5-1-542,5-11 0,5-1 0,9 4 0,7-1 671,13-2 1,7-3-657,-7-5 0,4-1 0,1 0 30,7 1 0,2 0 0,1 1 22,-8-1 1,1 1-1,0 0 1,1 1-126,2-1 1,0 0 0,0 1 0,-1 2 120,-6-2 0,-1 2 0,1 1 0,-1 0 0,-1-1-18,0-1 0,0 0 0,0-1 0,-1 2 0,0 0 54,-1 1 0,0 1 0,-1 1 0,0 0 0,-1-1 13,4 3 0,0 0 1,-2 0-1,0 0-25,-3-2 0,-1 0 0,-1-1 0,-1 0 108,5 4 0,-3 0 0,-1-1 30,5 8 0,-2-2-1,-4-7 1,-4-3 630,-4 11 886,-5-19-1516,-17-12 2815,0-16-2995,-26-29-315,7 8 0,-3-3-565,-2-1 1,-3-4 0,-1 0 699,3 4 0,-2 0 0,-1-2 0,1-1 67,-2-6 1,-1-2 0,0-1 0,-1-1-398,3 8 1,-1-1 0,-1-1 0,1 0 0,-1-1 473,0-3 0,1 0 0,-1-1 0,1-1 0,-1 1 54,1 0 0,-1-1 0,0 1 0,1-1 0,-1 1-407,1 2 1,-1-1-1,1 1 1,0-1-1,0 1 119,3 0 0,-1 0 0,2 0 1,0 0-1,0 1-354,-3-6 1,0 1-1,1 1 1,1 0-592,3 3 1,0 2 0,2-1-1,1 0 1215,-2-11 0,3-1 0,1 7 0,2 6 0,2 5 0,5 6 0,1-1 0</inkml:trace>
  <inkml:trace contextRef="#ctx0" brushRef="#br0" timeOffset="13237">19893 9505 8792,'-20'-28'2249,"9"-3"-2159,3-17-45,17 16 0,8-3 0,6-13 0,4-2-1427,-2 8 0,2-1 0,2-1 1449,-4 6 1,1-1-1,2 0 1,-1-2-46,4-2 0,0-1 1,1 0-1,1-1-40,-6 8 0,0-1 0,1 0 0,0 1 1,1 0-306,3-1 1,1 0 0,1 1 0,0 0 0,-1 0 322,-3 1 0,0 0 0,0 0 0,0 1 0,0 1 0,7-5 0,0 1 0,0 2 0,-2 1 131,3-4 1,-2 3-1,-1 2 274,6-2 0,-4 5 674,2-6-899,-22 26 1383,-17 2-1293,0 26 2856,-17 5-3036,-5 26-90,-4-19 0,-5 1 318,9-3 0,-1 3 1,-1 0-319,-10 5 0,-2 1 0,-1 2-716,6-5 1,-1 1-1,0 1 1,-2 0 715,-4 3 0,-1 1 0,-1 1 0,0 0 36,5-6 0,0 1 0,-1 0 0,1 1 0,0 0-144,0 1 0,1 0 0,0 1 0,1 0 0,-1-1-1008,0 1 1,0-1 0,0 1 0,1-1-1,2 1 1116,-1 5 0,1 1 0,2-2 0,2-4 0,1-4 0,3-3 0,2-2 0,4 2 0,-1-1 0</inkml:trace>
  <inkml:trace contextRef="#ctx0" brushRef="#br0" timeOffset="21487">9094 4762 6903,'39'0'629,"0"0"1,9 0 0,0 0-270,-2 0 0,0 0-271,7 1 1,1-2 45,-5-3 0,0-1-795,-4 4 0,-1 0 839,-4-3 1,-2-1 45,-3 5 0,-2 0 67,-3 0 0,-2 0-112,22 0 0,-17 5 0,0-1-135,-3-3 0,1 0 45,11 8 0,3 0-315,-1-8 1,1 0 179,4 3 0,0 1 135,0-1 0,0 0-90,1-3 0,-2 1 45,-3 2 0,0 0 45,-2-3 0,1-2 0,-1 1 0,1 0-45,0 0 0,1 0-45,4 1 0,0-2 45,0-2 0,0-2-45,4 0 0,1-1-525,0-4 1,1 0 569,-1 4 0,1 1-45,-17-1 0,1 0 0,-1 1 0,13 3 0,-2 2-34,1-5 1,-2 1 167,-4 4 1,-1 0 0,-4-4 0,1-1-90,3 4 0,1 0 45,0-4 0,1 1-135,8 4 0,1 0 135,0-4 0,1 0-30,-16 3 0,0 0 0,0 0-90,0-1 0,0-2 0,1 2 90,2 1 0,0 1 0,0 1-60,1-1 0,0 0 0,0 0-314,0 0 1,-1 0 0,1 0 313,0-1 0,-1 1 0,-1 1 0,14 3 0,-1 0-24,0-3 1,-1 1 68,-4 6 0,0 1 45,0-8 0,0 0 0,-4 7 0,-1 2 90,4-5 0,0 0 95,-8 1 0,1-1-95,6 0 0,1-1-90,-3-3 0,0-2-46,3 1 1,2 0 0,-1 0 0,0 0 45,-1 0 0,2 0 45,2 0 0,2 0-45,-6-2 0,1-1 0,-2-1-45,8-1 0,-1-1-15,-10 0 0,2-1 0,-5 1-30,-5 0 0,-3 1 45,-2 0 0,-3 1 711,11 4-666,-11 0 1231,-17 0-1231,-2 0 1117,0 0-1117,-7 0 803,6 0-2692,-8 0-7736,0 0 9535,-17 9 0,13-7 0,-14 7 0</inkml:trace>
  <inkml:trace contextRef="#ctx0" brushRef="#br0" timeOffset="111592">22147 13542 5824,'-11'9'539,"2"-7"-359,9 16-180,0-16 90,0 24 0,-9-22-180,7 22 0,-7-23 180,9 14-90,0-6-90,0 0 90,0-3 0,0-8-240,0 0 0,0 0 1</inkml:trace>
  <inkml:trace contextRef="#ctx0" brushRef="#br0" timeOffset="124375">8075 7094 6273,'11'-19'3958,"-3"8"-3058,-8 2-1,0 9 91,0 9-451,-17-7-89,4 7-360,-16-18 0,19 7 0,1-7-180,9 9 1349,0 0-1079,0 9-180,-9-16 90,7 22-90,-7-12 0,1-1-1169,5 4-3059,-5-14 4228,8 8 0,0 0 0,0 0 0</inkml:trace>
  <inkml:trace contextRef="#ctx0" brushRef="#br0" timeOffset="127276">8016 7075 13020,'0'-11'629,"0"-7"-899,0 16-2518,0-7 2788,0 9 0,0 0 0,0 0 0</inkml:trace>
  <inkml:trace contextRef="#ctx0" brushRef="#br0" timeOffset="128317">8310 5938 10321,'0'-11'5487,"0"-6"-4767,0 14-541,0-5 1,0 16-90,-18-5 0,5 23 90,-15 4-90,8 20-277,1 0 187,8-2 0,2-17 90,18-3-270,19-8-1529,23-9-495,-22-5 1,3-4 2203,7-9 0,-2-3 0,-2 6 0,0-14 0</inkml:trace>
  <inkml:trace contextRef="#ctx0" brushRef="#br0" timeOffset="128525">8702 6095 14908,'0'19'2159,"0"10"-2069,0-8-1439,0 8-6477,0-18 7826,0-3 0,0-8 0,0 0 0</inkml:trace>
  <inkml:trace contextRef="#ctx0" brushRef="#br0" timeOffset="128684">8741 5879 13559,'0'0'0</inkml:trace>
  <inkml:trace contextRef="#ctx0" brushRef="#br0" timeOffset="129092">9270 5957 15448,'-19'-8'1709,"8"6"-1619,11-7 0,28 9-270,5-9-1259,15-2-2429,-18 0 3868,-1 3 0,-19 8 0,-1 0 0</inkml:trace>
  <inkml:trace contextRef="#ctx0" brushRef="#br0" timeOffset="129260">9250 5957 16707,'46'12'-1305,"0"0"1,0-1 0,10 10 0,-12-9 0,-26-21 0</inkml:trace>
  <inkml:trace contextRef="#ctx0" brushRef="#br0" timeOffset="130542">10152 5624 15268,'11'48'1664,"-2"-19"0,0 1-1484,-8 4 0,0 2-902,7 7 0,1 1 812,-7-4 0,-2 0-213,4 0 1,1-1-13,0-4 0,-1-3-1880,-2 10-6260,15-14 8275,-15-19 0,7-9 0,-9 0 0</inkml:trace>
  <inkml:trace contextRef="#ctx0" brushRef="#br0" timeOffset="130992">10113 5644 17067,'-11'-31'360,"29"3"-270,6 9-90,2 8 0,4 2 90,20-11-90,-8 9 90,-5 3 180,-18 16 0,-8 3-1,-2 18 1,-9 10-90,-9 2-180,-11 7 90,-1-17-450,-8-12 1,18-10-271,3-9-360,25 0 631,5 0 359,17 9 270,-8 2 899,-3 8-180,-17 9-449,-2 3 0,-18 8-270,-2 0-181,-9-17-718,1-5-1260,-1-17-6027,1-8 7916,8 6 0,2-7 0,9 9 0</inkml:trace>
  <inkml:trace contextRef="#ctx0" brushRef="#br0" timeOffset="131184">10799 5958 18237,'0'28'2878,"0"-6"-2878,0 15-1439,-9-16-5127,-2-1 6566,0-3 0,3-14 0,8 5 0</inkml:trace>
  <inkml:trace contextRef="#ctx0" brushRef="#br0" timeOffset="132517">11250 5683 8522,'-9'2'90,"7"5"90,-7-16 0,9 9 9444,0 0-9714,9 0-719,-7 0-2699,7 0 3508,-9 0 0,0 0 0,0 0 0</inkml:trace>
  <inkml:trace contextRef="#ctx0" brushRef="#br0" timeOffset="134634">11269 5722 16078,'-11'-2'180,"-6"-13"-180,15 21 90,-7-14-90,9 8 180,0 0-90,0 8 89,-9-14-89,7 21 0,-7-13 0,1 1 0,6 20 90,-16-18-180,7 23 0,-8-26-90,8 5 90,2-7 0,9 2 0,0 7 0,0-1 0,0-5 0,0 5 90,0-8-90,9 0 90,2 0-90,8 0 90,1 0 0,0 0 0,-1 0 0,1 0-90,-9-8 180,6 5-90,-15-5 90,7 8-90,-9 0-3367,0 0 0,0 0 0</inkml:trace>
  <inkml:trace contextRef="#ctx0" brushRef="#br0" timeOffset="135876">11230 5703 16887,'-19'30'360,"-1"-2"-270,0-8-90,1-18 0,8 14 180,2-23 0,9 16-180,9-9 0,19 0 90,5-9-90,15-2 0,-18-8 0,-1 8 360,-10 2 179,-8 9-89,-2 26 0,-9-2-225,0 3 0,0 3 224,0 20-314,0-21 0,0 1-45,-3-1 0,-3 0 0,-14 21 0,-1-10-90,-17-12-450,17-17-179,-8-11-181,19-20 90,18-19 225,5 6 1,5-1 404,10-2 0,3 0 90,-1-8 0,1 1 45,3 7 0,-1 2-82,-7 3 1,-2 3 666,16-11-181,-21 19 1,-10 12 0,-9 16-90,0 21-271,-9-14-89,7 28 613,-7-38-433,18 12-180,10-17-180,12-9 0,8-10 1,0-3 179,-8-6 0,-3 17 449,-17 2 91,-2 27-90,-9 3-180,0 19-180,0-10 89,0-2-269,0-17-899,0-2 629,0-35 0,8 2 271,3-15-1,0 10 269,7 10 181,-16 8-180,6 2 0,-8 9-90,0 9-90,9 2 90,2 0 0,17-3-270,3-8 0,8 0 0,0 0 180,-8-8 0,-3-3 180,-17-9-90,-2 1 90,-9 8 360,0 2-540,-9 26 0,-2-4 0,0 16-1080,20-18-1618,21-3 2698,0-7 0,-1-2 0,6 1 0,0 0 0</inkml:trace>
  <inkml:trace contextRef="#ctx0" brushRef="#br0" timeOffset="136184">12484 5409 17247,'-19'19'4947,"8"1"-4317,28 17-360,16-4-974,-1-9 1,4 0 703,-1-9 0,-1 0-316,-3 4 0,-1-1-494,0-7 1,-3 0-1647,3 17-6179,-1-8 8635,-18-9 0,-3-3 0,-8-8 0</inkml:trace>
  <inkml:trace contextRef="#ctx0" brushRef="#br0" timeOffset="136358">12876 5409 19046,'-28'28'3958,"-11"11"-3868,14-11 0,0 3-45,-5 3 0,1 2-540,-1-1 0,1-1-1239,8-3 0,1-3-8097,-17 3 9669,26-5 0,2-24 0,9 7 0</inkml:trace>
  <inkml:trace contextRef="#ctx0" brushRef="#br0" timeOffset="136609">13523 5624 18237,'-19'-8'1349,"8"5"-1259,2-5-90,26 8 90,5 0-1350,18 0-4047,-1-9 5307,0-2 0,-17 0 0,-5 3 0</inkml:trace>
  <inkml:trace contextRef="#ctx0" brushRef="#br0" timeOffset="136783">13522 5624 17427,'0'0'0</inkml:trace>
  <inkml:trace contextRef="#ctx0" brushRef="#br0" timeOffset="137628">14386 5330 15808,'19'0'4048,"1"0"-3059,-1 0-269,1 27-91,-9 14-539,-6-4 0,-1 4-45,-4-1 0,-1 1-326,1 3 0,0-1 101,0-7 1,0-2-631,0-3 1,0-4-2520,0 4 3329,0-14 0,0-17 0,0 0 0</inkml:trace>
  <inkml:trace contextRef="#ctx0" brushRef="#br0" timeOffset="138076">14425 5291 15178,'-20'-19'3868,"9"-1"-3688,2 9-180,27-6 180,4 6-360,26 0 270,2 2-90,0 9 90,-11 9-90,-11 11 180,-17 10 0,-2 9 180,-9 0 89,-18 1-269,5-10-90,-15-2-180,8-25-270,10 3 1,1-15-91,9 9 360,9 0 90,2 9 90,8 2 0,-8 9 539,-2 8-89,-9 2-180,0 10-180,0-1-180,-9-9-1170,-2-19-2877,0-4 4047,2-16 0,9 9 0,0 0 0</inkml:trace>
  <inkml:trace contextRef="#ctx0" brushRef="#br0" timeOffset="138384">14836 5624 18416,'0'11'1440,"0"-2"-1440,18-9 90,-5 0-180,24 0 90,-15 0 270,-3 0-181,-10 9 181,-9 10 270,0 20-180,-9-6-180,-2-5 0,0-19-540,11-9-1799,29 0-7672,3-9 9746,-3 0 0,-1-1 1,-4-3-1,2-5 1</inkml:trace>
  <inkml:trace contextRef="#ctx0" brushRef="#br0" timeOffset="139517">15561 5370 18327,'-8'13'3238,"5"2"-3058,-5-15-90,8 2-90,0 7 89,0-9 541,0 0-540,0 8-180,-9-14 180,7 12 0,-7-14-180,0 8 180,-1 0-90,-10 0 0,-8 0 0,6 0 90,-15 8-180,15-5 90,2 14 0,12-6-180,34 9-180,-2-10 225,3-5 0,3-1-44,20 5 179,-9 2 90,-4 17-1,-17 11 181,-9 11-90,-6-16 0,-2 0-336,-2-4 1,-2 1 335,2 7 0,-2 0-90,-2-7 0,-3-1 45,-2 5 0,-3-3 133,-11 10 1,-6-5-538,8-35-181,9-4-630,20-44 405,8 17 1,5-3 224,-3 1 0,2-2 1,0-1-194,5-2 1,1-1 0,-1 1 582,-2 3 0,0 0 0,-2-1 150,5-15 0,-4 2 129,-7 15 1,-4 3 679,-4-10 181,-8 30-1,-8 12-449,-3 5-450,-9 1 1588,1-7-1499,8 16-145,19-16-124,14 15 0,26-6-180,2 9 41,-24-7 0,-2 2 229,16 16-90,-12 8 90,-17 0 0,-3-9 180,-8-1-360,0-18-360,0-3-450,9-34 91,11-15 584,-2 7 0,3-2-65,-1 1 1,1 0 199,4 4 1,-2 4 358,-1-4 451,-5 14-90,-17 34-91,0 14-359,-8 1-90,5 5 767,-5-17-767,17-9-450,10-2-90,12-18 270,8-11-180,0-2 450,-8-6-90,-12 9 180,-10 8-180,-9 2 540,0 9-270,0 9-90,0 10-270,0 12 180,0-1-900,9-1-1349,10-10-6656,20-8 8815,3-2 0,-12-9 0,-12 0 0</inkml:trace>
  <inkml:trace contextRef="#ctx0" brushRef="#br0" timeOffset="139892">16875 5056 19766,'19'9'1799,"1"2"-1709,-1-1 0,1 8 0,0-16-90,-1 7 0,-8-9 89,-2 0-178,-1 0-91,3 0-180,18 0-90,1-9 90,9-11-179,-8-1-721,-3-8-2068,-8 10 3328,-9-1 0,-3 9 0,-8 3 0</inkml:trace>
  <inkml:trace contextRef="#ctx0" brushRef="#br0" timeOffset="140125">17012 5154 17877,'-11'28'5307,"2"3"-4947,9 17-1,0 2-314,1-17 0,-2 1 45,-8 19-225,5-20 0,-3-1-1843,-12 1-3239,8 12 5217,-6-32 0,14 5 0,-5-18 0</inkml:trace>
  <inkml:trace contextRef="#ctx0" brushRef="#br0" timeOffset="141550">17580 5389 13559,'0'-22'5487,"0"5"-4767,0 17 269,0 0-539,9 0-270,10 0-90,21 0 0,1 0-135,-12 1 0,-1-2-945,13-8-1708,7-2-7133,-18-8 9702,-10-1 1,-11 9 0,-9 3 0</inkml:trace>
  <inkml:trace contextRef="#ctx0" brushRef="#br0" timeOffset="141710">17835 5174 17697,'-11'28'1889,"2"2"-2159,9 10-3418,0 8 3688,0-7 0,0-11 0,0-12 0</inkml:trace>
  <inkml:trace contextRef="#ctx0" brushRef="#br0" timeOffset="143221">18697 5428 14099,'-19'-19'3688,"-1"-1"-2969,0 9-269,-8 3 180,-2 8-360,-18 8-180,6 3 0,17 2 0,2 2-270,-7 16 270,2-9-90,25 4-180,23-24-270,30 7 315,-15-9 0,0 0-43,-4 3 0,-1 2 268,0 4 0,-3 2-126,3 20 216,-10 16 45,-18-18 0,-5 1 45,-4 1 0,-5-1-1,-10 0 1,-4-1-45,1 1 0,-2-3-90,-3-10 0,1-2 45,-10 22-95,10-26-445,10-11-413,34-11 233,0-10 1,3-3 89,19-2 0,4-1-408,-11 0 1,0-3 0,0 0 767,2 1 0,2-1 1,-2 0 59,-2-2 0,0-1 0,-1 0 60,-2 3 0,0 0 0,-3 1-72,3-7 0,-4 2 177,-6 5 0,-5 1 225,-4-2 0,-8 10-1,-9 20-179,-10 11 1869,-3 17-1869,-6-6 337,17 15-427,11-15 90,20 15-91,10-24-89,9 5 90,1-18-90,-1 0 0,-18 0 90,6 0 270,-25 0-180,6 8 90,-8-6-180,0 7 0,9-9-270,2-9-450,17-1 1,3-19 359,8-1 0,0-1 450,-17 12 360,-5 10-1,-17 9-89,0 17-360,0 5 0,0 9 0,0-3 0,9-17-810,11-2-539,19-9-180,2-9 989,-12 1 0,-1-4 360,13-18 180,-15 15 0,-4-1 1169,0-12 181,-5 17-721,-17 11-269,0 20-270,0 10-180,0 9 0,9 1-1080,2-10-1708,17-10-7043,3-12 9792,8-8 1,-17 0 0,-5 0 0</inkml:trace>
  <inkml:trace contextRef="#ctx0" brushRef="#br0" timeOffset="143813">19991 5076 22014,'37'0'810,"4"0"-810,-7-1 0,0 2 90,18 7-180,-23-7 0,-1 0 180,2 8 90,-10 0-90,-12 2 0,-16 26 0,-21 4 224,6-12 1,-4 1-45,-3-1 0,-1 1-90,1-1 0,1 1-189,8-5 0,3 0 54,3 0 0,2-2 45,-7-2 90,18 5-90,22-15 0,30 0-90,-12-5 0,3-3-413,-1-2 0,0-2 413,4-3 0,-1-1-294,-11 0 0,-3-1-651,1 1 1,-3-1-4632,-6-2 5576,-3 8 0,-18 0 0,0 0 0</inkml:trace>
  <inkml:trace contextRef="#ctx0" brushRef="#br0" timeOffset="149837">13602 5428 14009,'0'-10'1619,"0"1"-1169,0 9-450,0 8 0,-9-14 90,7 12-90,-7 12 90,9 6-90,0 3 0,0 2 0,0 22-90,0-1-2128,0-2-5248,0-1 7466,9-14 0,-7-5 0,7-19 0</inkml:trace>
  <inkml:trace contextRef="#ctx0" brushRef="#br0" timeOffset="159872">17521 6663 18866,'37'-11'315,"-9"7"0,3 0-855,12-5 0,4 0-510,-9 5 1,2 0 0,-1-1 827,2-4 0,0-1 0,-3 1 1,1 3-1,-4 1 0,18-4 0</inkml:trace>
  <inkml:trace contextRef="#ctx0" brushRef="#br0" timeOffset="160313">18815 6389 17967,'-9'2'629,"7"31"-539,-7-1-90,8 9 0,2 5-630,-1-1 1,0 2-1702,2-9 0,1 1 0,1-1 2331,1 14 0,1-4 0,-1-14 0,1-4 0,2 13 0</inkml:trace>
  <inkml:trace contextRef="#ctx0" brushRef="#br0" timeOffset="161088">18129 5272 8702,'-9'41'1574,"9"-9"0,-2-1-944,-15 4-900,14 1 1,3 2 539,-8 14-270,7-18 0,2 0 0,-1 16-160,0-11-2988,0-11-391,0-17 3539,8-2 0,-5-9 0,5 0 0</inkml:trace>
  <inkml:trace contextRef="#ctx0" brushRef="#br0" timeOffset="161541">18129 5154 12930,'6'-31'90,"16"3"-90,28 17 0,-8 3 179,-5 8 1,-26 0 360,-3 8 90,-25 29-181,-5-2-449,3-7 0,-1 1 180,-19 10-360,8-9 180,3-10-90,17-11-89,20-9 269,13 9-90,8 1 89,-2 10-89,-17 17 360,-2-4-180,-8 3 0,-2 2 180,-8 16-315,5-19 0,-3-2-135,-12 6-630,-1-20-3507,9-10 4227,2-9 0,9 0 0,0 0 0</inkml:trace>
  <inkml:trace contextRef="#ctx0" brushRef="#br0" timeOffset="162454">18286 5703 14099,'19'0'180,"18"8"0,-13 3 0,5 9 0,-21 0-180,-8-1 179,-9 18-89,-1-13-180,-10 13 0,0-17 1,1-18 89,8 13 89,2-21-89,18 14-89,2-8 89,9 9 269,-10-7-89,-1 24 720,-9-4-271,-9 17-449,-10-8-180,-3-3-270,-6-17-2068,17-2-5398,2-9 7736,9 0 0,0 0 0,0 0 0</inkml:trace>
  <inkml:trace contextRef="#ctx0" brushRef="#br0" timeOffset="164109">19148 6212 8522,'-30'-10'1289,"1"1"0,-9-1 1,0 0-930,3 0 0,-2 0-226,-14 4 1,-3 2 90,1-1 0,-3 1-1416,12 3 1,-2 1-1,-1 1 1311,-4 1 0,-2 1 0,0 1-75,11-1 0,0 1 0,0 1 0,0 2 0,0 3 0,0 2 0,0 1 0,1 0-68,-1-1 1,0 0-1,1 1 1,0 2 22,-9 9 0,1 3 0,0-1 0,2-3 0,1-1 0,2 2-94,6 1 0,2 2 0,1 0 124,4-2 0,1 1 0,4 1 397,-1 16 0,4 1-472,1-8 0,7 0 90,21 11 0,13 0-557,7-10 0,9-2 512,2-3 0,7 2 0,3-5 22,-4-8 1,3-3-1,2-1 1,1-1-59,-7-1 0,0-1 0,2 0 0,0-1 0,2-1-202,4-2 1,3-1 0,0-2 0,1 0 0,-1-1 147,1-1 0,-1 0 0,0-2 0,1 1 0,0-1-60,-7-1 0,1 1 0,-1-1 0,1 0 0,-1-2 0,-1-1-293,5-2 0,0-1 1,-2-2-1,0-1 0,-1 1 308,8 0 0,-1-1 0,-1-1 1,-3-4-72,-7-1 1,-1-3-1,-2-3 1,-4 0 265,3-5 0,-3-2 0,-5-2 355,-6 0 1,-3-2-1,-5-2 214,1-20 1,-10-2-90,-8 4 0,-11-1-331,-5 9 1,-8 0 0,-4 2 52,-8 3 1,-5 4 0,-5 1-308,2 5 0,-3 0 0,-2 3 1,-3 4-424,8 6 0,-1 3 0,-2 1 1,0 2-1,-1 1 468,-4-1 0,-2 2 0,0 1 0,2 1 0,4 1 0,-4 1 0,4 3 0,1 0 0,5-1 0,1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31:59.46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19422 7349 15178,'-11'46'1574,"3"-17"1,-1 3-1306,-1 15 1,0 4-2112,0 3 0,-1 1 1842,1-17 0,0 2 0,1-1-30,2 1 0,1-1 0,0 0 4,-4 12 1,0-2-1280,4-4 1,1-3-3041,-3 8 4345,25-13 0,-13-26 0,14-2 0</inkml:trace>
  <inkml:trace contextRef="#ctx0" brushRef="#br0" timeOffset="281">19599 7800 13379,'-5'40'659,"1"0"1,-1-5 0,-1-2-570,-5 15-90,38-18-180,16-1 180,-9-21 0,2-5 90,-1-5 0,-3-5 0,10-15 90,-26 0 0,-4-4 180,-3-24-270,-27 0-467,5 25 0,-4 2 287,-7 6 0,-3 3-2586,-23-5 2676,2 10 0,27 9 0,3 0 0</inkml:trace>
  <inkml:trace contextRef="#ctx0" brushRef="#br0" timeOffset="640">20187 7741 15718,'-20'11'1889,"0"-2"-1799,1-1 180,-1 3-270,1 9-90,8-1 90,2 1 90,18-9 0,11-2-270,10-18 180,9-2 180,-8-17-180,-12 15 0,-10-5-90,-9 18 90,0 18-180,0 12-360,0 12-1529,17-3-2878,14-20 4947,-2-13 0,1-3 0,5-3 0,0 0 0</inkml:trace>
  <inkml:trace contextRef="#ctx0" brushRef="#br0" timeOffset="1591">20677 7721 18506,'-29'11'720,"7"15"-720,-15-4 0,16 17-90,-8-17 360,19 4-180,10-23 90,19 5-180,21-8-90,-16-11 0,2-4-45,4 1 0,-1-5-45,-3-12 0,-2-5 0,-3 2 0,-3-2-317,-3-6 1,-2-3 496,-2-4 0,-2 0 90,-3 3 0,-2 1 90,2-4 0,-3 2 89,-3 14 1,0 5-270,0-3 180,-9 25 90,-10 52 0,8-13 0,0 3-185,-4 13 0,2 2-85,5-12 0,2 2 0,0-3-361,-4 9 0,0-3 1,3 1 0,4-5-370,11 11-2148,23-21-270,19-13 1618,0-25 2160,-2-3 2069,-9-9 89,-17 1-629,4 8-795,-24 11-824,7 11 173,-9 17-803,0 2-1061,0 1-1098,0-11-1619,9-12-1079,19-25 3688,5-5 2428,-9 7 0,0 0 2789,6-14-540,-2 18-1259,-17 3-1259,-2 8-721,-9 17-89,0-13 0,9 23-539,10-25-91,21 6 270,10-8 180,0 0 450,-2 0 270,-27 27-1,-3 5-314,-16 4 0,-4 4-46,-2-4 1,-1 0-180,-4 8 0,-2-1-90,-3-3 0,-2-1 45,1-4 0,-1-1-45,2-4 0,0-1-180,-6 19-89,1-9-1,-18-8-270,-5-3 270,14-20 0,-3-5 15,1 0 0,2-6 75,-14-34 90,21 9 0,5-5 90,10-10 0,10-3-543,11 0 0,7 3 678,6 1 0,8 5 105,-4 17 0,5 4 0,1 2 29,-3 2 1,2 3 0,-1 2 45,19 0 0,-1 5-180,-4 6 0,-2 1-90,-7-5 0,-3 2-1125,12 15-7555,-13-6 8635,-27 0 0,-1-2 0,-9-9 0</inkml:trace>
  <inkml:trace contextRef="#ctx0" brushRef="#br0" timeOffset="12382">23303 17423 11221,'-20'11'2788,"1"-11"-2068,17-11-361,21-17-404,8 11 0,5 3 45,11-2 0,4 2-660,-10 5 0,3 3 1,0 1 599,2 1 0,1 1 0,1 1-750,6 2 1,2 0-1,1 0 810,1 0 0,0 0 0,-3 0 0,0 0 0,-4 0 0,-8 0 0,0 0 0</inkml:trace>
  <inkml:trace contextRef="#ctx0" brushRef="#br0" timeOffset="12956">25694 17403 15808,'-20'-9'2159,"9"7"-1799,12-6-271,27 8-89,22 0-45,-16 0 1,2 0-496,7-5 0,1 1-663,0 3 0,1 0 1068,8-8 0,1 0-2204,0 8 1,1 0 2338,-12-2 0,1 0 0,-5 0 0,-3 3 0,-4 0 0,-2 0 0,1 0 0</inkml:trace>
  <inkml:trace contextRef="#ctx0" brushRef="#br0" timeOffset="13582">28085 17148 19316,'29'0'329,"1"0"1,7 0 0,2 0-330,5 0 0,2 0 0,3 0 0,2 0-815,-13 0 0,1 0 1,-1 0 724,12 0 0,0 0-180,-11 0 0,0 0 1,-1 0-583,8 1 0,-1-2-542,8-2 0,-1-2-2114,-11 0 0,-2-1 3604,2-4 1,-3 0 0,3-1 0,-15 3 0</inkml:trace>
  <inkml:trace contextRef="#ctx0" brushRef="#br0" timeOffset="35544">16424 10406 10861,'11'11'3328,"-3"-2"-2609,-8-9 91,0 0-630,9 0-270,2 0 180,26 0 0,-4 0-90,-6 0 0,2 0 0,1 0 0,-1 0-815,6 1 1,0-2-535,4-7 0,0-1-1800,5 3 1,0-1 3148,-7-8 0,-3 1 0,16 3 0,-23 3 0</inkml:trace>
  <inkml:trace contextRef="#ctx0" brushRef="#br0" timeOffset="37427">16424 11269 11580,'17'-11'1170,"-4"2"-721,24 9-179,-6 0 90,17 0-270,2 0-90,-17 0 0,2 0 45,-5 0 0,0 0-135,9 0 0,-1 0-1073,-8 0 0,1 0-1401,7 0 1,0 0 2550,-6 0 1,-3 0-1,12 0 1,-15 0 0</inkml:trace>
  <inkml:trace contextRef="#ctx0" brushRef="#br0" timeOffset="136394">28497 11347 6633,'-11'-2'0,"-7"-13"0,16 21 0,-7-6 90,1-6-180,5 12 90,-5-6 90,-1-6-180,7 12 90,-7-14-90,9 8 90,0 0 0,0 8 0,0-5 0,0 5-180,0 1 180,9-7 0,-7 7 0,7 0-90,-9-7 90,9 6 0,-7 1 0,6-7 0,-8 7-179,0-9-1,0 9 90,0-7 90,0 15 0,0-14 0,0 5 0</inkml:trace>
  <inkml:trace contextRef="#ctx0" brushRef="#br0" timeOffset="137679">28457 11288 8882,'-11'-30'4767,"-6"-7"-3597,15 24-91,-16-22-359,16 31 89,-15-23-269,6 17-91,-9-1-89,1-7 360,8 25-270,-7-5-181,16 35 1,11 4-90,13 10-135,0-30 0,4-3-293,2-7 1,3-3 292,7-1 0,2-5-135,9-11 0,0-8 0,-15 3 0,-1-3 0,0-2-597,4-7 1,0-4 0,-4-3 536,-3-4 0,-4-3 0,-1-1-210,-1-3 0,-1-2 1,-3-1-691,-2-2 1,-2-1 0,-2 1 1049,-3 1 0,-1 0 0,-1 4 0,2 0 0,-2 6 0,0-15 0</inkml:trace>
  <inkml:trace contextRef="#ctx0" brushRef="#br0" timeOffset="148677">8761 13072 10681,'11'-11'1079,"-11"-6"-809,-11-3-90,-18-2-270,-10-15 180,-11 15-560,17 12 1,-2 1 514,-3 3 0,-2 3 0,-8 1 0,-2 4 0,-4 4 0,-1 5-15,15 0 0,1 1 0,0 5 0,2 5 0,1 5 0,0 2 0,-1 4 0,1 3 0,3 4-441,10-5 0,2 4 0,2 1 1,1 1 589,-1 3 1,1 2 0,2 2 0,2 1-108,3-6 0,3 2 0,0 0 0,2 1 0,0 1-502,-1 5 0,2 0 1,0 1-1,2 0 1,3 1 474,2-8 0,2 0 0,2 0 0,0 0 0,2 0 0,1 0-173,1 2 1,1 0-1,2 0 1,1 0-1,1-1 1,3 0 112,2-1 0,3-1 0,1 0 0,2-1 0,1 0 0,1-3-147,2 0 0,1-1 0,1-2 0,1 0 0,2-2 1,0-2 161,1-3 0,1 0 0,0-3 0,2 0 0,0-2 0,0-2 72,7 1 0,1-1 0,1-3 0,0-2 0,0-2-126,1-3 0,0-2 0,0-2 0,0-3 0,-1-2 54,-2-3 0,0-2 0,-1-2 0,0-2 0,0-1 45,8-2 0,0-1 0,-2-4 0,-1-2-1,-6-2 1,-1-3 0,-2-2 0,-2-1 67,-3-1 1,0 0 0,-3-2-1,-3-2 264,3-10 1,-3-2 0,-4-3-198,0-4 1,-3-3 0,-4-2-90,-9 11 0,-2-2 0,-2 0 0,0-2-45,0-3 0,0-2 0,-2-1 0,-3 1-220,-2-2 1,-3-1-1,-2 1 1,0-2 192,0 5 0,-1 0 0,0-1 0,-2 0 0,-2 1 0,-1 0 0,-3 0 0,-1 0 0,-1 0 0,-1 0-18,-2-3 0,0 0 0,-2-1 0,-1 1 0,-1 2 18,-1 1 0,-1 2 0,-1 0 0,-2 2 0,-1 1-94,-2 3 1,-2 1-1,-1 1 1,-2 2-1,0 2-158,0 1 0,-1 2 0,-2 1 0,0 3 1,-3 2-403,-3 2 0,-2 4 1,-1 1-1,-1 3 1,-1 1-282,7 2 1,-1 2 0,-1 1-1,0 2 1,-1 1 0,0 2 947,-3 2 1,-3 2-1,0 2 1,1 1-1,2 0 1,3-1-1,-1-1 1,4 0-1,2 1 1,0 1 0,-7 6-1,-1-1 1,1 1-1</inkml:trace>
  <inkml:trace contextRef="#ctx0" brushRef="#br0" timeOffset="156465">29006 4605 9781,'-19'-19'3418,"-1"-1"-2698,0 0-90,-8 1-360,-3-1-181,-17 1-642,-2 8 553,17 6 0,-1 1 45,-1 3 0,0 2-45,0-1 0,0 0-1,-15 0 1,13 9 0,18-16 180,34 22-180,27-12 0,-4 2 0,5 1 0,9-1 0,2-2-477,-3-2 1,-2-2 476,-3 1 0,-2 0 132,-4 0 1,-4 0-43,5 0 0,-13 0-90,-19 9-90,-35-16 90,-24 5 45,7-7 0,-4-1 388,-7 3 1,-1 3-390,0-1 1,1 1-272,4 3 1,2 2 91,12 0 0,3-2 135,-15-8 0,37 7-360,31-7-450,7 8 1,5 2-1260,7-1 1,3 0 2068,3 0 0,-1 0 0,8 0 0,-17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36:20.2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10191 6840 7533,'0'-20'1709,"9"9"-900,2 2 181,0 1-541,-2 5-449,-9-5-989,0 8 239,0 0 1,0 0-1</inkml:trace>
  <inkml:trace contextRef="#ctx0" brushRef="#br0" timeOffset="233">10583 6683 10141,'0'0'0</inkml:trace>
  <inkml:trace contextRef="#ctx0" brushRef="#br0" timeOffset="457">10524 7016 8432,'-30'11'3058,"2"6"-3148,8-23 90,9 12-480,3-15 1,8 9-1</inkml:trace>
  <inkml:trace contextRef="#ctx0" brushRef="#br0" timeOffset="1369">8016 12562 9781,'0'40'-3508,"-9"-27"3508,7 2 0,-7-24 0,9 9 0</inkml:trace>
  <inkml:trace contextRef="#ctx0" brushRef="#br0" timeOffset="1592">7761 12974 7623,'22'0'0,"-5"0"0</inkml:trace>
  <inkml:trace contextRef="#ctx0" brushRef="#br0" timeOffset="1759">8153 13052 11760,'-9'22'-787,"7"-5"0,-7-16 0,9-1 0</inkml:trace>
  <inkml:trace contextRef="#ctx0" brushRef="#br0" timeOffset="2557">12524 14601 11940,'-9'21'-180,"15"-3"-2338,-3-18 2518,16 0 0,-8 0 0,-2 0 0</inkml:trace>
  <inkml:trace contextRef="#ctx0" brushRef="#br0" timeOffset="2741">12896 14797 9961,'-9'10'-832,"-2"-1"0,0-9 0,3 0 0</inkml:trace>
  <inkml:trace contextRef="#ctx0" brushRef="#br0" timeOffset="2924">12739 15012 8972,'0'-11'0,"0"3"0</inkml:trace>
  <inkml:trace contextRef="#ctx0" brushRef="#br0" timeOffset="3583">14464 10132 8882,'0'0'0</inkml:trace>
  <inkml:trace contextRef="#ctx0" brushRef="#br0" timeOffset="3774">14817 9936 9691,'-9'22'-1259,"7"-5"0,-7-17 0</inkml:trace>
  <inkml:trace contextRef="#ctx0" brushRef="#br0" timeOffset="3941">14797 10250 12210,'-20'2'-3778,"10"4"3778,10-14 0,11 8 0</inkml:trace>
  <inkml:trace contextRef="#ctx0" brushRef="#br0" timeOffset="120516">21088 6114 16707,'29'-8'1260,"10"-3"-1260,11-9-675,-21 6 1,1 0-5353,20 1 6027,-2-13 0,-26 23 0,-5-5 0</inkml:trace>
  <inkml:trace contextRef="#ctx0" brushRef="#br0" timeOffset="120733">21186 5624 16887,'-19'37'1394,"12"-9"1,3 3-1350,-1 16 0,1 4-247,3 4 0,2 1 172,-1-14 0,0 1 0,0-1-1249,0 9 1,0-2-926,-2-4 1,4-3 2203,16 8 0,-14-22 0,13-19 0</inkml:trace>
  <inkml:trace contextRef="#ctx0" brushRef="#br0" timeOffset="121016">21539 6154 17967,'0'19'3778,"0"1"-3868,0-9-90,18-3-810,21-34 225,-10 7 1,3-3 314,-1 0 0,2-1 1,-1-2 239,-4-1 0,-2-1 0,3 2 210,2 3 0,3 1 0,-4 3 117,2-4 1,-3 5 691,1 5 1,-3 6 359,3 15-270,-10 10-539,-12 21-270,-8 1-540,0 7-3058,0-26-3777,0-5 7361,9-17 0,-7 0 1,7 0-1</inkml:trace>
  <inkml:trace contextRef="#ctx0" brushRef="#br0" timeOffset="121133">22205 5683 16707,'9'39'-3277,"-7"-17"0,7-4 0</inkml:trace>
  <inkml:trace contextRef="#ctx0" brushRef="#br0" timeOffset="121349">22656 5781 22104,'-14'35'60,"0"0"0,3 3 0,0 0-105,-4-3 0,2 0-221,5 0 1,5-1-95,12 17-630,30-23 46,-6-20 0,4-7-900,2-16 0,2-5-1215,8 1 1,-2-6 3058,-20-2 0,-4-5 0,-1 4 0,5 4 0,-4 2 0,3-21 0</inkml:trace>
  <inkml:trace contextRef="#ctx0" brushRef="#br0" timeOffset="121508">23146 5526 12390,'0'-30'4227,"0"-1"1,0-8-3238,-9 57-181,-10 25-584,8 2 0,0 6-195,2-15 0,-1 0 0,1 1-837,-3 14 0,4 0 477,5-12 0,3 0 0,1-4-612,2-1 0,5-4-1262,9 1 1,5-6 2203,28-5 0,-17-11 0,-7-9 0</inkml:trace>
  <inkml:trace contextRef="#ctx0" brushRef="#br0" timeOffset="121683">23303 5801 22554,'-28'39'1259,"6"0"-1169,2-8-90,38-3-180,32-17-405,-4-5 1,6-3-843,-10-7 0,1-3 1,1 0 1426,3 0 0,1 0 0,-4-1 0,1-2 0,-5-1 0,-9 2 0,-1 0 0</inkml:trace>
  <inkml:trace contextRef="#ctx0" brushRef="#br0" timeOffset="122377">24890 5722 18057,'-29'5'1079,"-1"-1"0,0 4 1,2 4-1035,1 5 0,4 5-45,1 3 0,4 0 180,-1 8-180,36-7-270,34-35 180,-16-3 0,2-4 135,3-3 0,-2-4 0,-7-1 0,-3-2 45,11-13-180,-20 19 180,-19 38 0,-11 4 0,-6 6 89,-3 14 1,-2 5-116,6-12 1,-2 2 0,2 0 85,2 2 0,1 1 0,1-1-519,-5 12 1,6-2 458,11-4 0,7-3-255,0-10 1,7-5 209,13-9 0,5-6 45,-1 0 0,-1-6-45,5-16 0,-2-6 135,8-17-225,-24 5 0,-6-3-135,-4-2 0,-5-1-405,-5 3 1,-3 1-991,1-4 1,-1 0-3342,-3 0 1,-1 1 4848,0-3 1,0 2-1,-1-10 1,3 10-1</inkml:trace>
  <inkml:trace contextRef="#ctx0" brushRef="#br0" timeOffset="122866">25420 5566 22104,'0'47'2159,"0"4"-2159,0-22 0,0 0 0,0 21 0,8-10-629,12-21-451,28-19 540,-22-12 1,0-4 179,12-3 0,1-3 225,-8-7 0,-1-1-4,-5 4 1,0 2 678,12-16 809,-27 21-359,-1 19-451,-9 19-359,0 12 0,0 8-90,17-17-270,14-5-629,19-17 359,-16-6 0,0-5 0,-3-3 1,-1-3 407,4-6 1,-1-4 41,-7 3 0,-2-2 90,-3 2 0,-3 0 90,2-6 90,-11 10 539,-9 20-179,-18 29-270,5 12-360,-15 0 0,17 14-360,20-31-1079,30 4 539,-6-21 1,4-5-1620,11-5 0,2-3 2519,1-3 0,-2-2 0,-16 5 0,-3-1 0,14-10 0</inkml:trace>
  <inkml:trace contextRef="#ctx0" brushRef="#br0" timeOffset="123166">26929 5409 21924,'-29'0'2249,"-1"8"-2249,-1 12 0,3 11-90,8-10-449,10 5-541,27-15-89,7 0 809,4-5 0,1-3 180,3-3 360,5 0 630,-26 17 449,-2 5-899,-7 5 0,-4 3 179,-16 13-539,13-14 0,-3-1-989,-20 2-1979,8-19-6863,10-4 9208,1-42 0,9 29 0,0-21 0</inkml:trace>
  <inkml:trace contextRef="#ctx0" brushRef="#br0" timeOffset="123308">27105 5389 18866,'29'0'4228,"1"0"-4183,1-3 0,3-3-135,-3 2 0,2-2-1633,14-8 0,2-1-1156,-8 5 1,-2-1 2970,-3-4 1,-2 1 0,5 3 0,-22 3 0</inkml:trace>
  <inkml:trace contextRef="#ctx0" brushRef="#br0" timeOffset="123491">27517 4958 20755,'-20'37'2563,"10"-9"1,0 3-2474,-4 4 0,0 2-90,2 6 0,2 1-360,0 0 1,1-1-1261,3-7 1,3 0-1844,5-1 0,5-3 3463,12 7 0,-5-19 0,3-11 0</inkml:trace>
  <inkml:trace contextRef="#ctx0" brushRef="#br0" timeOffset="123624">27889 5330 20845,'-19'35'809,"1"0"1,7-4 0,-2-3-2519,-24 2-3418,26-4 5127,20-23 0,-5 5 0,14-8 0</inkml:trace>
  <inkml:trace contextRef="#ctx0" brushRef="#br0" timeOffset="123833">28144 5311 18506,'-20'-20'2609,"1"1"-2519,8 16 0,-7-3-90,7 15 0,0 17-90,-6-11-1169,15 22-2519,2-26 3778,28-2 0,-12-9 0,10 0 0</inkml:trace>
  <inkml:trace contextRef="#ctx0" brushRef="#br0" timeOffset="124241">28124 5291 21205,'53'0'-18,"-1"0"0,0 0 0,-2 0 0,-2 0 0,-8 0 198,1 0 180,-4 18 89,-26-5-269,-3 24 0,1-7-360,2-8-449,26-5 44,-9-18 0,3-6-90,8-2 1,3-2 494,7-3 0,0-2 225,-8-4 0,-2 0 764,-3 5 1,-4 0 809,-2-5-89,-13 12-721,-8 25-629,-7-4 0,24 15-90,-4-8-135,4-13 0,5-3-135,3 1 0,2-1-45,3-4 0,2 0-442,7 0 1,0 0 351,-7 0 0,-1 0-486,0 0 0,-2 0-2257,12 0 3058,-22 0 0,-19 0 0,-9 0 0</inkml:trace>
  <inkml:trace contextRef="#ctx0" brushRef="#br0" timeOffset="124474">28457 4860 17067,'0'0'0</inkml:trace>
  <inkml:trace contextRef="#ctx0" brushRef="#br0" timeOffset="136941">21480 9074 12570,'44'-5'569,"0"1"1,4-5 0,2-2-600,-14 2 0,0-1 0,1-1-1532,-1-1 0,1-2 1,-1 1 1561,15-7 0,-5 1 0,-18 7 0,-3 2 0,10-8 0</inkml:trace>
  <inkml:trace contextRef="#ctx0" brushRef="#br0" timeOffset="137152">21833 8486 14729,'-10'38'1019,"0"0"0,0 1 1,1 3-990,4-6 0,2 4 0,0-1-1159,0 1 1,-1 0 0,2 0 168,1 0 1,1 0 0,1 0 959,3 16 0,1-6 0,-3 3 0,7-19 0</inkml:trace>
  <inkml:trace contextRef="#ctx0" brushRef="#br0" timeOffset="137474">22480 8584 16797,'-34'19'510,"0"1"0,3 3 0,1 2-510,-5 4 0,3 1-507,10-5 0,2 2 147,0 2 0,3-1-118,6 2-331,38-10 392,16-12 327,-5-7 0,3-2 90,-5 1 0,-2 0 630,16 9 449,-22 11-359,-20 19-450,-9-11 0,-6 3-281,-10 4 1,-3-1-35,-1-2 0,-2-3-1175,-6 3 0,-1-7-7685,-9-12 8905,19-24 0,12-4 0,8-11 0</inkml:trace>
  <inkml:trace contextRef="#ctx0" brushRef="#br0" timeOffset="137866">22872 8760 17337,'0'39'929,"0"1"1,0 7 0,0 1-886,-4-6 1,-1-1-750,1 13 0,-3-3 120,-3-23 0,1-2 16,-2 29-1050,2-45-322,9-10 681,0-45 1215,0 15 1,0-3 358,0-15 1,0-2-144,0-1 0,0 4 413,1 14 1,-2 2 1131,-8-23-457,7 43-179,-7 29-181,27 32-584,-4-15 0,2 1-135,8 5 0,3-3-45,0-6 0,4-5-1,3-10 1,0-4-90,-4-2 0,1-4 15,8-12 0,-2-8-150,-9-4 0,-4-5-360,7-10 1,-5-6-811,-9-5 1,-4-3-1946,3 1 0,-3 1 3205,-7-2 0,-2 5 0,5-3 0,-9 9 0</inkml:trace>
  <inkml:trace contextRef="#ctx0" brushRef="#br0" timeOffset="138074">23656 8682 20036,'10'29'239,"-1"1"1,-2 3 0,-3 1-285,1 5 0,-1 0-630,-4 2 1,0-1-1125,0 0 0,0-2 1799,0-6 0,0-5 0,0 4 0,0-14 0</inkml:trace>
  <inkml:trace contextRef="#ctx0" brushRef="#br0" timeOffset="138258">23695 8721 15178,'0'-31'4768,"0"3"-4409,9 17-269,19 3-90,13-1-585,-11 4 1,-1-1-5443,21-5 6027,-2-6 0,-26 15 0,-5-7 0</inkml:trace>
  <inkml:trace contextRef="#ctx0" brushRef="#br0" timeOffset="138408">23773 8858 19046,'40'11'-4048,"8"-11"4048,-7-11 0,-11 0 0,-12 3 0</inkml:trace>
  <inkml:trace contextRef="#ctx0" brushRef="#br0" timeOffset="138574">23793 9172 20395,'28'1'-330,"1"0"0,1-5 1,1-3-3944,8-6 1,0-4 4163,-2-3 1,-4 0 0,8-1-1,-15 3 1</inkml:trace>
  <inkml:trace contextRef="#ctx0" brushRef="#br0" timeOffset="139533">22990 10112 21475,'5'29'239,"0"-1"1,1 6 0,-3 2-240,-6 0 0,-3 0-135,1-5 0,-1-4-314,-5 2-1080,3-21-450,25-34 1394,-3 3 0,3-4 315,7-7 1,2-4 269,-2-6 0,2 1 17,3 11 0,-1 3 1602,4-10 0,14 22-540,-33 43-539,4 6-540,-12-3 0,-1 1 90,7 20-180,17-10-809,12-21-46,-12-24 1,2-7 494,5-2 0,0-5 29,1-10 1,-2-1 555,-4 8 0,-1 3 1418,10-9-474,-20 19-809,-1 18-180,-16 1 0,15 10-90,-6-9 783,9-2-873,-9-18 0,6-2 90,-15-17 0,7 15-90,-27-5 0,-3 18-449,-19 0-181,10-8-989,10 5 90,38-5 989,23 8 675,-7-4 0,2-1 899,-1 4 1,0 0 404,-1-5 1,-1 3 539,17 21-1350,-24-5 1,-4 4-225,-5 7 0,-3 2-225,5 24-90,-10-11-90,0-19-720,2-11-449,17-35 629,2-7 495,-10 4 0,0-1 270,-1 8 0,1 3 1124,10-10 91,-1 21-721,-19 34-359,-1 6-315,-5-2 0,1-1-45,14 13-2069,12-14-1079,17-19 3238,-18-17 0,-1-2 0,6 6 0,0-14 0</inkml:trace>
  <inkml:trace contextRef="#ctx0" brushRef="#br0" timeOffset="139916">25165 9564 23184,'-6'33'509,"1"1"1,0 9 0,1 1-555,4 6 0,0 1-225,0 3 0,0 0-720,0-7 1,0-4-1350,-1-12 1,2-4-7493,8 2 9388,11-29 0,-7-2 0,4-7 0</inkml:trace>
  <inkml:trace contextRef="#ctx0" brushRef="#br0" timeOffset="140033">25400 9858 20665,'0'39'1979,"0"0"-4408,0-8-7402,9-12 9635,2-10 1,0-9-1,-3 0 1</inkml:trace>
  <inkml:trace contextRef="#ctx0" brushRef="#br0" timeOffset="140158">25576 9564 16707,'-19'-9'-2458,"8"7"0,2-7 1,9 9-1</inkml:trace>
  <inkml:trace contextRef="#ctx0" brushRef="#br0" timeOffset="143166">25753 9760 21385,'0'48'1079,"0"-19"1,0 0-1170,-9 15 0,10-9 0,-4-7-90,-15-21-540,16 17-269,-6-33-540,8-17 719,17-16 720,-7 8 0,2-1 225,7 3 0,1 3 944,11-10 451,-3 21-271,-17 36-989,-3 3-180,1 27-90,2-6-90,17-12-720,20-12 180,-14-16 1,2-4-848,8-5 1,2-4 801,-1-3 0,-1-2 675,-3-3 0,-4-4 495,-5-4 0,-5-2 970,3-13-206,-12 3-180,-18 11-359,0 26-270,-18-5-1,-13 16-359,-10 8-180,2 14 90,11 1 788,17-3-1507,28-21 6007,25-8-6927,-4-6 1,16-6-1,7-2 1,1-4 0,-9 0-1,-16-1 393,-16-9 0,-1 0 1461,22 7 1,19 1 0,3 1 0,-14 4 0,-30 2 189,-53 1 0,-17 9 134,11 25 1,9 15-450,1-24 0,19 22 0,1-31-90,18 14 0,10-18-270,12 0 0,8-18 270,-8 5 270,-3-15-270,-17 17 360,-3 2-180,-8 9-180,0 9 90,0-7-180,9 7-450,19-9-1169,14-17 494,-13 6 1,1 0 314,0-4 1,-1-1 764,-4-3 1,0 1 1123,14 5 1440,-11-4-361,-17 34-718,-2 5-721,-1 17-179,-6-8-180,16-3-180,1-8 90,3-1-180,7-8 90,-10-2 0,-8-9 179,6 0 91,-14 0-180,5 0-90,1-9-90,2-11 90,9-10-180,8-9-125,-13 15 0,0 0 215,4 3 0,2 0-291,18-18 291,-16 23 0,2 4 0,25 1-585,-13 6 1,2 1-856,5 4 1,2 0-3477,7-4 1,2 0 4755,2 3 1,-5-1 0,-18-2 0,-5 0 0,15 4 0</inkml:trace>
  <inkml:trace contextRef="#ctx0" brushRef="#br0" timeOffset="198721">14699 9466 14729,'-28'0'224,"-1"0"1,-14 0-180,6 9 0,0 8-824,9 5 0,3 6 1049,-5 13 0,2 7 0,10-10 0,2 1 0,2 2-210,2-2 0,1 1 0,3 1-60,2-2 0,1 1 0,5-2 44,10 9 1,9-5 0,8-9 0,7-7-90,8-8 0,5-7-90,6-4 1,1-6-106,-17-6 0,-1-5 0,0-1 240,16-6 0,-4-7-268,-17 1 1,-1-4 0,-4-2 312,7-9 0,-7-4 91,-8-6 1,-6 0-2,-4 12 0,-7 0-45,-15-8 0,-9 3 90,-5 13 0,-5 4 0,-14-3 0,-4 6-90,13 13 0,-2 4 0,0 5-512,-3 6 1,0 5 0,0 6 510,-1 9 1,0 7 0,4 3-23,10-5 1,1 2 0,3 3-1,2 2-67,3 5 0,3 3 0,2 1 0,2-2 30,-3 3 0,3-1 0,8-2-90,10 2 0,8-1 0,7-9-340,12-6 0,10-11-50,-2-10 0,6-4 1,0-8 149,1-8 0,1-9 0,-1-3 300,-1-5 0,-2-4 0,-3-3 30,-1-4 0,-2-4 0,-6-1 16,-7 1 0,-4-3 1,-3 1 102,-2 0 1,-2 1 0,-4 0-15,-5-13 0,-8 1 121,-11 3 1,-8 4-32,-4 9 0,-7 7-225,-4 9 0,-4 13 135,-7 24 0,2 16 75,17-3 0,3 7 0,3 4-121,6 1 1,3 5 0,1 2 0,0-2-45,1-4 0,-1-1 0,3 1 0,4 0-75,3 15 0,7 0 0,4-5-105,8 4 1,10-9-136,11-10 0,9-14 135,8-23 0,3-15 135,-22 2 0,0-4 0,-2-5 122,0-8 1,-2-6 0,-5-1-63,-8 2 0,-4 0 0,-2-1-60,0-2 0,-1 0 0,-5-1 30,-7 1 0,-5-1 0,-2 2 0,-1 0 0,-3 1 0,-3 3 60,-4 1 0,-3 3 0,-4 3 74,-16-4 0,-3 12-119,1 17 0,1 13-15,12 8 0,3 9 0,3 3 30,2 9 0,4 5 0,3 1 30,-2 3 0,2 2 0,5-1-52,4 0 0,4 0 0,5-4 7,9 4 0,9-8-26,7-9 0,9-10-109,8-16 1,3-14-1,0-12 0,-3-9 60,-14 4 0,-3-3 0,-2-3 60,-4-6 0,-4-5 0,-2 0-30,-2-1 0,-2-1 0,-4 0 30,-5 0 0,-4 0 0,-4 0 0,-4 0 0,-5 0 0,-5 3-30,-5 6 0,-4 3 0,-4 5-71,-3 0 0,-4 5 1,0 9 40,-2 12 0,-2 9 0,4 8 30,1 9 0,3 8 0,5 6 22,10 0 1,4 4-1,3 3 1,1 1-305,-1 0 1,2 2 0,2 1 0,4 0 258,6 3 1,4 0-1,3 0 1,2-3 22,1 7 0,4-4 0,6-4-57,9-6 0,6-4 0,2-7-93,-1-8 0,3-6 1,0-6-1,4-7 0,2-6 0,-3-6 43,-5-8 0,-3-5 1,-2-5 106,-4-3 0,-4-3 0,-4-4 30,-2-9 0,-5-4 0,-4 0-30,-3-2 0,-5-1 0,-5 0 22,-4 9 1,-4-1-1,-2 0 1,-3 2-13,1 0 0,-2 2 0,-3 0 1,-2 4-11,-5 2 0,-3 2 0,-1 3 0,-2 5 0,-10-2 0,-2 5 0,2 14 201,6 14 0,1 12 1,4 5-202,-2 11 0,3 8 0,6 4 22,10-7 0,4 3 1,3 2-1,0 0 0,0 2 1,0 0 0,3 1-1,6-2-52,7 7 0,7-1 0,3-4 30,-2-10 0,3-2 0,7-7 18,7-8 1,7-7-1,-1-7-198,14-12 1,-1-14 179,-16-3 0,0-7 0,-4-4 0,-3-8 0,-4-5 0,-4-2 29,-2-5 1,-5-2 0,-2-2-30,-3 12 0,0-2 0,-4 1 0,-2 0-26,-6 1 0,-3 0 0,-2 1 0,-3 2 206,-3-10 0,-4 3 0,-5 5-180,-2 9 0,-4 5 0,-2 8 303,-22 6 1,3 19-334,24 18 0,5 12 0,2 3 30,-1 6 0,2 4 0,6 4 0,7-4 0,5 4 0,4 1 0,3-1-88,2-4 0,4 1 0,2-2 0,4-2 65,2-2 1,2-1 0,4-3 0,2-4-188,9 1 0,5-7 0,1-5 60,3-5 1,1-6 0,-1-10 119,-7-14 0,-1-9 0,-2-3 60,1-3 0,-2-5 0,-6-4-30,-8 1 0,-5-5 0,-2-3 0,-2 0 22,-1-3 1,-1-1-1,-3-2 1,-3 0-70,-1-1 0,-3-1 1,-3 0-1,-2 1 249,-2 1 1,-3 0-1,-2 1 1,-3 3-233,-6-7 0,-5 3 0,-4 7 10,-3 10 0,-3 6 1,-1 12 49,1 15 0,0 12 0,2 7-30,-2 11 0,4 10 0,5 6 0,8-3 0,4 4 0,3 3 0,1 0 22,-1 0 1,2 0-1,2 1 1,5-1-68,5-2 0,5 1 0,2-2 0,3-3 15,6 5 0,3-4 0,5-6-120,2-9 0,3-5 0,4-7 60,4-7 0,2-7 0,-2-8 90,5-16 0,-4-12 30,-10 2 0,-3-5 0,-5-4 0,-6-6 0,-6-4 0,-2-2 81,-1 8 0,0-1 0,-2-1 0,-3 1-66,-4 0 0,-2-1 0,-3 1 0,-2 1 135,-6-8 0,-3 2 0,-5 4-113,-3 8 1,-4 4 0,-3 8-68,-20 4 0,-1 18 0,20 15 0,2 10 0,3 6-30,6 6 0,4 5 0,4 4 118,2-6 1,2 4 0,4 0 0,5-1-149,8 10 0,8-1 0,4-3-270,0-8 0,3-3 1,6-6-114,7-5 0,4-6 0,2-9-97,0-10 1,1-8-1,-1-4 360,-4-5 0,-1-5 0,-3-3 240,1-9 0,-2-4 0,-5-2 270,-8-2 0,-4-3 0,-2 0 149,1 1 1,-1-1 0,-8 3 194,-11-7 1,-10 4-95,-4 7 1,-6 9-536,-15 19 0,-4 16-45,4 15 0,3 12-30,15-1 0,2 5 0,4 2 30,2 6 0,4 2 0,6 0-350,7 2 0,6 0 0,4-4-685,6 8 1,9-8 179,12-10 1,7-13 844,5-20 1,0-15 369,-6-13 0,-6-11 119,-14 6 1,-3-4 0,-4-2-61,-3-2 1,-4-3 0,-3 3-105,-2-9 0,-8 2 90,-10-1 0,-9 7 81,-5 18 0,-5 9-576,-7 7 0,-1 10-90,4 19 0,5 11-854,4 8 0,8 6-1035,10 5 0,9 1 2111,9-9 1,4-3-1,3 7 1,11-24-1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40:10.9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31025 7369 14189,'-20'-9'3868,"9"7"-3149,3-7-359,8 9 360,0 0-720,8 9 90,21-7 0,3 15-180,16-14 90,-8 14 0,-1-15 90,0 16-90,-9-8-180,7 1-990,-15-2-1528,7-9-7133,-19 0 9792,-1 0 1,-9 0 0,0 0 0</inkml:trace>
  <inkml:trace contextRef="#ctx0" brushRef="#br0" timeOffset="7280">30300 11916 9152,'19'0'4137,"10"0"-3867,10 0 90,11 8-865,-16-7 0,0 0 550,-4 8 0,1 0 45,6-8 0,2 0-90,-4 8 0,0-1 45,-1-6 0,1-1-45,0 7 0,-2 1 201,17 2-291,-2 9-90,-9-10-1259,0 8-3520,-9-16 4959,-10 7 0,-11-9 0,-9 0 0</inkml:trace>
  <inkml:trace contextRef="#ctx0" brushRef="#br0" timeOffset="20954">27125 4448 11041,'11'40'1933,"-5"-8"1,-4 1-1394,-10 21-360,7-12 0,-1 1-45,-6-7 0,-1-2-135,-2 18 90,0 3-180,2-33-90,9-3-270,0-10 0,9-18-269,20-19 629,-5 12 0,2-1 0,0-7 0,0 0 90,3 8 0,-1 2 270,2-6 360,-2 20-1,-17 28 91,-2 14-361,-7-9 1,-4 1 0,-16 19-270,13-24 0,-3-2-90,-29 4-180,16-12-1799,-8-10-2338,10-18 4317,-1-10 0,9 6 0,2-5 0</inkml:trace>
  <inkml:trace contextRef="#ctx0" brushRef="#br0" timeOffset="21313">27772 4938 9961,'-29'0'2879,"-10"0"-2340,-3 9-179,-6 2-270,18 17 0,11-6-270,10 6-539,44-17-721,8-2 1080,-5-15 1,3-5 7,-1 1 0,-2-2 442,-6-3 0,-3-1 494,-3 1 1,-4 2 405,-2 2-541,-12 2-629,-8 9 90,0 9-1259,0 2-3524,26 0 4873,16-2 0,-7-9 0,0 0 0</inkml:trace>
  <inkml:trace contextRef="#ctx0" brushRef="#br0" timeOffset="21704">28418 4958 9242,'11'0'4767,"-2"0"-3957,-9 0 179,0 0-90,0 9-359,-9-7-90,-11 7-360,-1-9-270,-8 0 90,10 0 180,8 0 90,11 0-90,20 0-90,10 0-225,-2-8 0,1-2-90,-3 1 0,0-4-225,8-9 1,0-3 134,-4 1 0,-2-3 180,-2-5 1,-2-3-325,6-8 1,-3-1 727,-10 3 1,-1-1 270,4-7 0,-3 2-180,-6-5 719,-12 32-89,-27 51-406,4 5 1,-2 6-315,5-10 0,1 2 0,0 0-436,2 2 0,1 1 1,2-1 30,-6 10 0,5-2-1468,12-9 0,6-3 1693,18 16 0,-5-26 0,11-5 0</inkml:trace>
  <inkml:trace contextRef="#ctx0" brushRef="#br0" timeOffset="22089">29771 4860 17697,'0'48'2788,"-9"2"-2698,-2 0 0,-9-11 0,9-10-270,20-19-809,22-1-316,-3-11 1,3-5-405,3-5 0,1-4-1529,9-7 0,0-4 3112,-7-3 0,-3-1 0,-7 9 0,-4 3 0,4-7 1</inkml:trace>
  <inkml:trace contextRef="#ctx0" brushRef="#br0" timeOffset="22221">30241 4801 11670,'0'29'7016,"0"1"-6836,1-2 0,-2 1-90,-8 5-1979,-2 12-5127,0-26 7016,3-9 0,8-3 0,0-8 0</inkml:trace>
  <inkml:trace contextRef="#ctx0" brushRef="#br0" timeOffset="22354">30554 4664 14459,'-39'0'-7556,"9"-9"7556,10 16 0,11-14 0,9 16 0</inkml:trace>
  <inkml:trace contextRef="#ctx0" brushRef="#br0" timeOffset="22641">30692 4958 17877,'-31'11'360,"3"6"-540,8-6-360,1-9-449,8 14 359,2-14 360,18 17 270,2 1 270,0 0 450,-3-1 89,-8 18-269,-17-4-450,-5 6-990,-9-19-5306,3-20 6206,17-3 0,3-5 0,8 8 0</inkml:trace>
  <inkml:trace contextRef="#ctx0" brushRef="#br0" timeOffset="22863">30888 5076 19586,'-9'21'540,"7"5"-720,-7-15-1889,35 0 180,16-2-810,-5-8 1,4-2 2698,5 1 0,-2 0 0,10 0 0,-10 0 0</inkml:trace>
  <inkml:trace contextRef="#ctx0" brushRef="#br0" timeOffset="23074">31319 5134 16528,'-17'31'2878,"-5"-3"-2968,-9-26 0,11 5-1439,21-16-90,27 9 0,13 0 719,10 0 1800,-12 0 899,-20 0-270,-10 9-1079,-9 2-450,0 8-90,0 10-1170,-9-25-3507,16 11 4767,4-23 0,2 8 0,4 0 0</inkml:trace>
  <inkml:trace contextRef="#ctx0" brushRef="#br0" timeOffset="23280">31985 4821 11490,'-39'34'2788,"0"-1"1,-1 6 0,1 1-2520,4 0 1,0 0-270,0 0 0,3-1-45,10-4 0,3-3-1124,-18 10-2969,26-5 4138,2-18 0,9-8 0,0-2 0</inkml:trace>
  <inkml:trace contextRef="#ctx0" brushRef="#br0" timeOffset="23413">31907 5330 14998,'-29'40'4498,"8"-10"-4858,-8-10-3418,10-12 3778,8-8 0,2 0 0,9 0 0</inkml:trace>
  <inkml:trace contextRef="#ctx0" brushRef="#br0" timeOffset="23771">31907 5330 17607,'42'-22'18,"0"-1"0,0 1 0,0 1 0,-1 1 0,-6 11-108,15 28 135,-25-5 0,0 1-135,14 6 270,-11 8 0,-17-10-180,-2 1 180,-9 8 269,-9-6 91,-2 6-180,-17-8-90,6 0-90,-15 8-180,7-6-360,-1 6-1169,3-8-3508,8-18 5037,18 13 0,-4-22 0,14 16 0</inkml:trace>
  <inkml:trace contextRef="#ctx0" brushRef="#br0" timeOffset="24054">32612 5566 15538,'0'-20'4677,"-8"9"-3957,-3 2-360,-18 9-360,8 0 0,-8 0 0,10 0-90,8 9-630,2 11-449,27 1-360,3 8-90,10-10 1619,15 1-360,-14 8 201,-7-13 1,-2 1-201,8 23-2879,-12-9 3238,-10-1 0,-9-18 0,0-3 0</inkml:trace>
  <inkml:trace contextRef="#ctx0" brushRef="#br0" timeOffset="24214">32769 5742 11221,'29'0'629,"1"0"-5126,18 9 4497,-7-7 0,-10 7 0,-14-9 0</inkml:trace>
  <inkml:trace contextRef="#ctx0" brushRef="#br0" timeOffset="24437">33181 5389 17427,'-20'35'1739,"0"0"0,-7 3 0,-2 0-1649,3-3 0,-1 0-1068,-11 4 0,0 0 393,11-4 1,2 0-1072,-5-1 0,3-1-3260,11-2 1,2-3 4503,-14 5 0,17-7 0,2-26 1</inkml:trace>
  <inkml:trace contextRef="#ctx0" brushRef="#br0" timeOffset="24588">33063 5958 16348,'-28'30'4227,"-3"-2"-4676,1-8-2880,1-9 3329,19 6 0,1-15 0,9 7 0</inkml:trace>
  <inkml:trace contextRef="#ctx0" brushRef="#br0" timeOffset="24754">33064 5958 13559,'0'0'0</inkml:trace>
  <inkml:trace contextRef="#ctx0" brushRef="#br0" timeOffset="24930">33318 6154 19226,'-31'19'989,"3"1"-989,8-1-719,10 1-2519,1 0-4048,26-10 7286,5-1 0,0-9 0,-5 0 0</inkml:trace>
  <inkml:trace contextRef="#ctx0" brushRef="#br0" timeOffset="25113">33318 6154 18866,'22'38'180,"0"0"0,-1 1 0,12 11 0,-13-9-450,-29-21-630,7-11-898,-7-9-2430,18 0 4228,10 0 0,-6 0 0,5 0 0</inkml:trace>
  <inkml:trace contextRef="#ctx0" brushRef="#br0" timeOffset="25265">33592 6369 16797,'9'50'1889,"-9"-21"0,2-1-1709,16 13-180,-16 7 0,7-17-180,-10-3-989,1-8-2429,0-10-5937,0 8 9535,0-16 0,0 7 0,0-9 0</inkml:trace>
  <inkml:trace contextRef="#ctx0" brushRef="#br0" timeOffset="25521">33651 5742 20575,'-20'-9'1439,"10"7"-3597,-8-15-6208,16 23 8366,-24-12 0,21 14 0,-12-8 0</inkml:trace>
  <inkml:trace contextRef="#ctx0" brushRef="#br0" timeOffset="26163">29437 5742 18866,'-17'11'1349,"-5"6"-1259,-8-6-180,-8 9-89,17-9-1,1 6-810,12-6-89,25 9 449,5-1 540,17 9 270,-17 3 0,-5-1 360,-17 16-91,-35-22-269,0 13-376,3-25 0,-3-4-3132,-15 3 3328,11-20 0,19 5 0,11-14 0</inkml:trace>
  <inkml:trace contextRef="#ctx0" brushRef="#br0" timeOffset="26338">29692 5820 14998,'29'20'5217,"19"-9"-5217,-19-6 0,3-1-90,6-4 1,2 0-496,4 0 0,-1 0-1169,-11 0 0,-1 0 1754,4 0 0,-4 0 0,-10 0 0,-3 0 0</inkml:trace>
  <inkml:trace contextRef="#ctx0" brushRef="#br0" timeOffset="26513">30162 5663 17427,'-39'38'2383,"15"-15"1,0 4-2294,-1 6 0,0 3-90,-1 3 0,2 1-945,3-5 1,3-1-406,2-4 1,4-1-7389,1 19 8738,11-17 0,2-12 0,7-10 0</inkml:trace>
  <inkml:trace contextRef="#ctx0" brushRef="#br0" timeOffset="26779">30378 5977 15448,'0'20'4498,"0"-1"-3869,0-8-269,0-2 90,0 0-90,9-7-91,-7 15-89,7-6-180,-9 0 0,0-2-809,0-1-1170,8-5-7736,3 5 9715,9-25 0,-9 13 0,-2-14 0</inkml:trace>
  <inkml:trace contextRef="#ctx0" brushRef="#br0" timeOffset="26930">30633 5762 5824,'22'0'0,"-5"0"0</inkml:trace>
  <inkml:trace contextRef="#ctx0" brushRef="#br0" timeOffset="27146">31045 5762 17157,'-18'50'2204,"12"-22"0,-1 0-2025,-11 2 1,-1-1-90,4 1 0,-1 1-90,-3 3 0,-1-1-270,5-3 1,0-1-721,0-3 1,1-2-4588,-5 7 5577,17-5 0,-5-24 0,16 7 0</inkml:trace>
  <inkml:trace contextRef="#ctx0" brushRef="#br0" timeOffset="27321">31299 5958 20215,'-14'29'749,"0"0"1,-5 5 0,-1 0-705,-1 1 0,0-1-720,-3 1 1,0 0-3014,8 0 0,2-2 3688,-14 8 0,17-13 0,2-19 0</inkml:trace>
  <inkml:trace contextRef="#ctx0" brushRef="#br0" timeOffset="27648">32162 6546 17877,'-18'50'3058,"5"-3"-3148,-24-7-2069,15-1-7015,-6-17 9174,17-5 0,2-17 0,9 0 0</inkml:trace>
  <inkml:trace contextRef="#ctx0" brushRef="#br0" timeOffset="27821">32515 6526 21205,'-1'39'1169,"1"0"-2788,0 9-7016,-8-15 8635,5 21 0,-5-38 0,8 10 0</inkml:trace>
  <inkml:trace contextRef="#ctx0" brushRef="#br0" timeOffset="28138">31828 7114 20215,'7'-39'1260,"24"17"-1170,-3 7 0,5 4-90,5 8 0,2 4 0,-1-6 0,0 1-45,1 3 0,-1 2-205,-4 2 0,0 3 250,-5 1 0,-2 5 134,-2 5 1,-4 5 90,-5 6 0,-3 3 90,-3 3 0,-3 2-90,-2-2 0,-3 2-91,-2 2 1,-2 0-135,-8 14-63,5-21 1,-3-5-2367,-12-13-7402,8 2 9522,2-32 1,9 14 0,0-5 0</inkml:trace>
  <inkml:trace contextRef="#ctx0" brushRef="#br0" timeOffset="69232">24067 7467 10771,'9'21'1349,"11"-3"-1079,28-18-180,-19 0 0,3 0-45,18-3 0,4-3-1077,-17 1 0,0-1 1,0-2 941,9-3 0,0-2 0,0-3-90,-2-4 0,-2-3 0,0-1 120,-1 2 0,-1-1 0,-3-4 90,-4-6 0,-4-3 0,-2 0 15,5-8 0,-5-3 260,-15 10 1,-3-3-1,-2 2-80,0-9 0,-6 2-180,-6 4 0,-7 4 42,-5 10 1,-5 6-268,-3 8 0,-3 6-585,-6 7 1,1 9 764,10 9 0,5 3 0,-11 5 0,21 9 0</inkml:trace>
  <inkml:trace contextRef="#ctx0" brushRef="#br0" timeOffset="70162">22088 13385 9242,'9'-28'180,"10"-20"-180,4 15 0,2-3-405,1-12 0,0-2-1037,-3 11 0,0 0 0,-1-1 1382,-4-2 0,-1-1 0,-2 0 60,0 0 0,-2 0 0,-2 0 124,-3 3 1,-1 0-1,-2 2 101,1-5 0,-4 6 1207,-10-2-982,-3 32 180,-18 44-540,8 13 89,6-16 1,1 2 0,4 7 0,1 1-555,-1 0 0,0 1 375,-3 4 0,-2 0 0,-3 0 0,-3 0-240,3-13 0,-2 0 1,-1-1-633,-4 1 1,-1 1 0,-2-1 871,-4 4 0,-3 1 0,4-5 0,2-1 0,1-4 0,2-5 0,0 0 0</inkml:trace>
  <inkml:trace contextRef="#ctx0" brushRef="#br0" timeOffset="78217">21245 17090 13649,'-39'-31'3958,"0"3"-3238,-1 17-181,-8 2 1,-2 27-405,21-5 0,-1 4-990,-4 10 0,1 5 855,6 2 0,2 2-61,0-1 1,2-1 15,7-7 0,4-4 450,1 6-495,28-21-539,25-34 359,-8 7 0,2-3 180,-1-7 0,-1-3 45,-4-3 0,-1 2 180,-4 12 0,-2 1 674,-1-8 635,-5 36-1264,-17 23-180,9 19-90,2 0-180,26-19-810,13-14 405,-12-22 1,2-7 404,5-3 1,0-1 314,0 0 0,-1-1 135,-4 2 1,-2 2 359,-7 5 0,-3 7 719,11 28-585,-19 5-404,-14-3 0,-4 1-180,-2 20 0,0-11-270,0-19-90,0-20-540,9-20-809,11-28 0,-3 18 0,5-1-1856,7 1 1,1-1 3474,-4 1 0,0 4 0,13 4 0,-21 5 0</inkml:trace>
  <inkml:trace contextRef="#ctx0" brushRef="#br0" timeOffset="78433">22166 17129 16528,'31'0'1439,"15"0"-1619,-14-18 0,16-3 450,-17-10-270,-12 3 719,-10 17 361,-18 20-361,-19 21-674,11-2 0,1 3-90,-4 0 0,1-1-405,2-5 1,6 0-3329,17 12 3778,25-26 0,-5-2 0,9-9 0</inkml:trace>
  <inkml:trace contextRef="#ctx0" brushRef="#br0" timeOffset="78693">22734 17050 20575,'-30'20'629,"-1"0"1,2 3 0,2 1-900,-4 9 0,21-4-449,29-21 449,23-8 270,-9-7 0,1-3 90,-3 4 0,-1-1 180,1-3 0,-3 0 449,11 1-719,-11 27-180,1 4-1169,1 8-1035,-7-14 1,2-4 2383,5-5 0,-1-3 0,6 5 0,0-9 0</inkml:trace>
  <inkml:trace contextRef="#ctx0" brushRef="#br0" timeOffset="79167">24733 17129 17607,'-33'4'1229,"-1"0"0,3 4 1,1 4-1140,-5 10 0,2 4-135,11 0 0,3 0 45,-3-1 0,7 0-540,22 21-719,32-33-136,-1-3 1,5-2-945,10-10 1,3-5 2338,-16-1 0,1-3 0,-5 2 0,-1 2 0,-4-2 0,-5-4 0,0 0 0</inkml:trace>
  <inkml:trace contextRef="#ctx0" brushRef="#br0" timeOffset="79768">25126 17148 11580,'11'-10'9265,"-3"1"-8815,-25 35-270,4-2-180,-16 15 0,18-11-180,12-17-630,27-2-269,5-18 584,-9-3 0,0-4-44,15-17 449,-18-15 270,-3 9 449,-18 17-89,-9 5-720,-2 8 180,0 7-180,3-7-1259,34 9-540,15 0 1709,-7 0 1,2 0 358,-1 0 1,0 0 809,-4 4 1,-3 1 1529,2 6-630,-13 26-630,-17 4-899,0-12 0,0 1-135,0 0 0,0-1-315,0 21 90,-9-19-720,16-14-179,4-26 629,28-19 360,-14 8 0,0-1 45,0 0 0,0 0 270,0 1 0,-2 3 584,-1 6-359,-5 11-450,-17 20-90,0 10-180,0 10-450,9-10 91,11-10 89,28-12 270,4-16 90,-14-1 0,0-2-227,-7-4 1,-1 0 316,0 3 0,-1 2 90,10-8-90,-11 18-90,1 0-900,1 9-314,-3-3 0,3-1-1448,0 1 1,1-1 2751,9 0 0,-2-1 0,6-4 0,-9 0 0</inkml:trace>
  <inkml:trace contextRef="#ctx0" brushRef="#br0" timeOffset="82377">26713 17031 13559,'6'-40'2278,"-1"-1"1,0 6 0,-1 3-1559,-4-7 179,0 19-89,-9 37-4858,-11 16 4070,-8-12 1,-13 4 0,-1 0-1,10-2-292,10 2 1,2 0-1441,-15-2 1,-5 0 0,22-6 6387,61-8-4529,-16-26 1,8-14 0,2-9 0,1-3 0,-4 3 0,-6 10 165,1 1 0,-2 0-366,5-8 0,8-11 0,0-2 0,-9 7 0,-19 18 681,-21 16-1,9 9-89,0 9-270,0 11 0,-9 10-90,-2 0-91,-17 16-268,6-13 224,4-6 0,-1 3-90,4-6 0,0 2 90,-5 7 0,0 1-90,0-4 0,1 1 193,3 7 1,2 0-149,-1-7 0,1-1-334,8 4 1,2 0-836,-5 16-990,9-11-2608,0-11 4767,9-17 0,-7-2 0,7-9 0</inkml:trace>
  <inkml:trace contextRef="#ctx0" brushRef="#br0" timeOffset="82550">26615 17129 17787,'28'-6'509,"1"1"1,5 0 0,2 1-960,7 4 0,3 0-3094,3 1 0,0-2 3544,2-3 0,-4 0 0,8 1 0,-12-5 0</inkml:trace>
  <inkml:trace contextRef="#ctx0" brushRef="#br0" timeOffset="83709">27242 17070 18596,'-39'9'2429,"0"10"-2249,8 20-90,3-6-90,17 22 0,20-31-360,30 4-180,14-19 360,-19-16 1,-1-4 179,17-11-240,-24 0 1,-4-3 419,0-17 207,-5-6-27,-17 26-360,-17 5-90,4 17 0,-16-9-1079,18 7-1259,11-7-180,29 1 2068,21 6 1080,-16-7 0,2 0 899,-1 7 0,-1 2 45,-2-2 0,-5 4 135,4 18-359,-14 19-541,-17 11-584,0-21 0,0 1-135,0 20 0,0-11-989,17-19-361,5-20 361,26-20 854,-23 2 0,0-3 135,1 0 0,-2 0 450,15-18 269,-19 20 271,-11 10-630,-9 18-270,0 1-180,0 19 0,8-7-630,21-3-179,21-10 330,-16-12 1,2-3 433,-1-3 0,-1-1 4,1 3 1,-2 0 310,8-10 269,-4 17-359,-26 9-90,6 2-90,3 8 496,19 1-1036,11-1 225,-16-12 0,0-3 82,-3 2 0,-1-3 323,0-6 0,-1-3 90,19-5 180,-27-17 450,-3 6 89,-18-15-89,-9 33 89,-11-11 21,-19 23-380,-2 10-405,16-4 0,2 2 44,-8 17-89,18-6 0,7 0-179,14-3-361,14 5-360,26-29 450,-23-12 1,0-5-1,5-1 0,-1-5-270,-2-9 1,-4-3-187,-2-4 1,-3-1 815,2-3 0,-3-3 315,-5-7 0,-2-1 404,1 7 1,-2 3-136,-4 7 1,-2 4 675,-3-4-361,0 46-809,0 39 989,0-10 1,0 4-1050,0-4 0,0 2 0,0 0-682,0 0 1,0 0-1,0 0 112,0-1 1,-1 1-1,2-2-1799,6 9 1,4-5 2412,3-10 1,2-5-1,8 2 1,3-21 0</inkml:trace>
  <inkml:trace contextRef="#ctx0" brushRef="#br0" timeOffset="84093">29241 17168 21025,'-28'20'2519,"6"-1"-2519,-6 1 0,17-1-180,2 1 90,18 0 90,11-1 0,10-8 90,-8 7 269,-5-8 541,-17 19-360,0 19-450,-17-5-135,7-14 0,-2-1-1395,-27 11-3057,8-9 4497,3-10 0,17-11 0,2-9 0</inkml:trace>
  <inkml:trace contextRef="#ctx0" brushRef="#br0" timeOffset="85864">22558 18148 9242,'-25'35'1229,"0"0"0,0 3 1,2 0-1096,7-11 1,2-2 0,-1 0 0,1-2 135,3-3-90,3-12 0,8-8-270,0-17 0,0-14 90,3 4 0,3-4-333,-2-4 1,2 0 332,3-4 0,2 0 0,2-1 0,2 1 0,0 3 0,1 3 0,3 6 0,1 3 180,11-13 269,6 27 91,-16 10-90,8 19 180,-18 3-361,-3 15 487,-8-7-666,-9 10-450,-10-10-2159,-21-10-4857,-1-12 7376,-7-16 0,26 5 0,5-5 0</inkml:trace>
  <inkml:trace contextRef="#ctx0" brushRef="#br0" timeOffset="86321">22852 18011 14819,'48'11'-720,"2"-11"-90,-16-8 1,0-4 494,-7-2 0,-2-2 315,1-3 0,-4-2 450,-2-9 629,-12 10 91,-25 20-361,-14 20-449,6-2 0,0 3-315,-1 8 0,2 1-45,3-3 0,3-2-90,-11 14-1169,45-21-1350,17-18 495,0-7 0,3-4 1035,8-2 0,0-4 1393,-4-3 1,0-1 1233,0-5 1,-1 4 430,-9 9 0,-2 4 180,3 0-630,-14 37-450,-17 14-809,0-13 0,0 1-180,0 11-90,0-4 0,0-26-810,17-11-899,14-20-90,-3 1 0,3-1-1068,3 3 1,2 1 2866,8-4 0,-1 3 0,3 7 0,-3 1 0</inkml:trace>
  <inkml:trace contextRef="#ctx0" brushRef="#br0" timeOffset="87363">24126 18070 17067,'-9'10'1349,"-2"-1"-1169,-8-9-90,-1 0 0,1 0 0,-1 0 270,9 18 90,-6-14-270,15 39 179,-16-19-359,7 16 0,0-3 0,11-7 90,20-8-989,28-5 449,-18-19 0,1-4-180,8-2 1,1-4-46,-1-6 1,0-3 14,-3-3 1,-2-2 659,-4 0 0,-2 2 82,-2 4 0,-4 1 1177,0-10-359,-5 18-1,-17 3-179,0 16-91,-8 3 240,-12 17-1049,-2-14 287,3 12-107,19-15-450,28-1-630,22-1 315,-12-12 1,3-3-249,-1 2 0,0-2 968,0-8 1,-1-1 35,-9 4 1,-2 1 1447,11-10-269,-19 11-541,-11 18-359,-1 19-270,3 5 0,9 15-629,8-9-811,3-9-448,17-10 1836,-7-3 142,7-14 630,-18 23 923,-10-4-293,-11 17-1036,-11-11 1,-5 0 45,-6-2 0,-3 1-435,1 7 0,-2-1 75,-3-7 0,1-2 90,-10 15-629,10-28 179,8-13-180,2-44 360,18-6-429,4 10 1,2-3 653,0 0 0,3 1-135,13 3 1,3 1 133,-4-1 1,1 6 135,7 16 0,3 5 95,-1-1 1,-2 4-51,-7 9 0,-1 4 90,1 1 0,-5 3 45,-5 13-1,-3 12-179,-18-1-180,-9 7 636,-11-15-2975,-10-2-6296,-9-20 8635,8-20 0,12 7 0,10-4 0</inkml:trace>
  <inkml:trace contextRef="#ctx0" brushRef="#br0" timeOffset="87513">25479 18089 19586,'29'0'299,"0"0"1,1 0 0,-1 0-1289,21 0-1889,-2 0-5218,-17-9 8096,-12-1 0,-10-1 0,-9 2 0</inkml:trace>
  <inkml:trace contextRef="#ctx0" brushRef="#br0" timeOffset="87689">25753 17815 21205,'0'29'599,"0"1"1,0 3 0,0 1-600,0 1 0,0 0-135,0 4 0,0 0-1337,0-3 0,0-2-6353,0 16 7867,9-22 0,-7-19 0,6-9 1</inkml:trace>
  <inkml:trace contextRef="#ctx0" brushRef="#br0" timeOffset="87816">25988 18089 18596,'11'29'2159,"-2"10"-3598,-9 2-7556,0-2 8995,8-19 0,-6-11 0,7-9 0</inkml:trace>
  <inkml:trace contextRef="#ctx0" brushRef="#br0" timeOffset="88440">26204 18089 14639,'20'0'2698,"-10"0"-719,-1 9-810,-9 2-629,0 17-450,0-6 0,0-3-720,8-10-809,12-9-990,19-9 720,3-10 1439,-17 5 1,-2-3 449,7-22 1349,-10 0-90,-12 9-270,-8 19-629,-8 4-360,-3 16 0,-9-9-450,18 8-360,22-5-179,21 5 764,-12-11 0,1-2 90,4 4 0,0 0 315,18-8 179,-23 7 1,-2 4 629,4 7-89,-12 19-271,-10 4-629,-8-3 0,-2-1 0,1 5-180,0 4-450,0-26-449,9-3-451,2-25 541,17-14 809,2-10 540,1 2 539,6 19 90,-24 20-449,13 20-540,-6 19-90,1 11-90,-2-29 0,0 0-90,2 16-540,16-27-629,-24-1-1260,5-18-6655,-18-10 9174,0-12 0,0 10 0,0 3 0</inkml:trace>
  <inkml:trace contextRef="#ctx0" brushRef="#br0" timeOffset="88681">26164 17756 20935,'11'-11'-1889,"-2"2"0,-9 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52:47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17079 7807 24575,'0'0'0</inkml:trace>
  <inkml:trace contextRef="#ctx0" brushRef="#br0" timeOffset="6195">26361 342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02:22.31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14464 9113 19136,'44'-9'90,"-1"1"0,9-3 0,3 0-30,-8-1 0,2-2 0,1 1-1311,-7 1 1,2 0-1,0 0 1,1 0 1227,5-1 1,0 1-1,2-1 1,-1 1 22,0-1 0,0 0 0,0 0 0,-1 1-68,-4 2 1,1-1 0,-2 2-1,0 0-147,8 1 0,-1 2 0,-3 1-415,7-1 0,-6 3-494,-14 3 0,-6 0-3179,-3 0 4303,-20-9 0,-8 7 0,0-7 0</inkml:trace>
  <inkml:trace contextRef="#ctx0" brushRef="#br0" timeOffset="250">15640 8643 14099,'-31'-9'5037,"12"24"-4497,19-11 89,28 25-449,22-10-135,-12-12 0,3-3 0,3 1 0,1-1 45,-4 0 0,-1 1 180,-5-2 0,-3 5 180,7 20-271,-19 11-134,-14-11 0,-4 3-360,-7 7 1,-7 2-2900,-5 5 0,-5 0 3214,2-12 0,-1 1 0,1-4 0,-3-1 0,2-3 0,4-4 0,-1-1 0</inkml:trace>
  <inkml:trace contextRef="#ctx0" brushRef="#br0" timeOffset="36721">9642 7917 8972,'-39'-9'689,"0"-1"1,0-4 0,-1-1-151,1 5 1,0-1-225,0-4 0,0 1-46,-4 3 1,-1 3-1117,-1 1 1,0 3 1071,-4 1 0,0 6-270,0 8 0,0 6 135,13 0 0,0 2 0,2 4-512,-1 4 1,2 3 0,0 2 481,-3 8 0,0 2 0,2 3-60,2-1 0,2 3 0,2 1-23,7-8 1,0 1-1,2 1 1,2 0 67,2 4 0,2 0 0,2 1 0,0 0-23,0-2 1,0-1-1,2 1 1,3 1-23,5 4 0,4 1 0,3 1 0,2-2-318,0-2 0,2 0 1,4-2-1,4-1 295,7 0 1,5-1 0,5-3 0,1-1 22,-2-8 0,1-1 0,3-1 0,2-2 0,1-3-387,5-1 0,1-2 1,3-3-1,1-2 0,1-1 342,-5-4 0,1-2 0,2-2 0,-1-1 0,2 0 1,-2-1-72,2 0 0,0 1 0,0-2 0,0 0 0,1-3 0,-1-1 11,3-3 0,0-1 0,0-3 0,0-1 0,0-1 0,-1-1-74,-3 0 1,0 0 0,0-2 0,-1-1 0,0-1 0,-1-2-32,-1-2 0,0-1 0,0-2 1,-1 0-1,-2-2 0,-1-1-114,4-4 0,-1-2 0,-2 0 1,-3-2-1,-1-1 332,2-5 1,-3-2 0,-4-1 0,-3-1 36,-8 3 0,-3-2 0,-3 1 0,-6-1 195,-2-6 0,-7-1 0,-7 1 329,-8-6 1,-8 1 0,-5 1-278,2 14 0,-3 1 1,-3 1-1,-2 0-39,2 2 0,-1 1 0,-3-1 0,0 1 0,-1 0-163,-5-1 0,-1 0 0,-1 0 0,-1 1 0,-1 1-90,-1 1 0,-1 0 0,0 1 0,-1 1 0,-1 1-36,1 0 0,-1 2 0,-1 0 0,0 1 0,0 2-396,0 3 0,-1 0 1,-1 2-1,1 2 0,1 2-987,-7 0 0,0 2 0,1 3 1,0 5 1418,1 7 0,-1 5 0,3 2 0,5-1 0,-11-3 0,7 5 0,11 13 0,0 1 0</inkml:trace>
  <inkml:trace contextRef="#ctx0" brushRef="#br0" timeOffset="37287">7898 11739 10681,'-46'0'449,"0"0"1,1 0 0,1 0 0,1 0 0,1 0-301,2 0 1,1-1 0,1 2-988,-17 2 0,3 3 883,11 2 0,1 3-135,1 7 1,2 4 89,10 0 0,4 6 0,2 12 0,3 5 0,2 3 0,4 4-30,6-4 0,3 4 0,1 2-83,1-7 1,0 2-1,1 1 1,2 0-625,1-3 1,2 0-1,0 1 1,2 0-1,1 0 521,3 2 0,2 0 0,0-1 0,2 1 1,1-1-131,0 0 0,0 0 1,1-1-1,3-2 1,3-3 97,8 3 1,4-4 0,3-3-1,2-5 113,-3-4 0,2-3 0,1-4 1,3-7 89,3-5 0,4-7 0,0-5 0,0-4-338,2-7 1,0-5 0,0-5 0,-1-3 272,-6-1 0,0-4 0,-1-2 0,-1 1 1,-5 2-1,6-4 0,-5 2 0,-2-1 1,-5-3-1,0 0 0,0 0 0</inkml:trace>
  <inkml:trace contextRef="#ctx0" brushRef="#br0" timeOffset="37431">8427 11720 10411,'-53'-13'409,"0"1"1,0 0 0,1 0 0,-1 0 0,3 3-1,0 0 1,0 3 0,1 1 0,0 3-428,1 3 0,0 3 0,0 2 0,1 1 0,3 3-1078,-6 4 0,1 2 0,3 3 0,4 4 691,5 4 0,3 4 0,4 3 1,2 1-1036,-2 9 1,4 3 0,6 1 1462,7-1 0,5 1 0,1-4 1,2 0-1,2-5 0,3 13 1</inkml:trace>
  <inkml:trace contextRef="#ctx0" brushRef="#br0" timeOffset="38047">12053 11445 9332,'-54'-10'1409,"1"1"0,3 2 0,0 3-1109,12-1 0,-1 1 0,1 4-281,-13 11 1,1 4 100,12-6 0,-1 1 0,1 4-815,-2 8 0,1 4 0,0 2 755,-1 0 0,0 1 0,1 3-15,8-3 0,0 2 0,2 2 0,2 1-23,2 0 1,2 3-1,1 0 1,3 3-417,1 4 1,2 2-1,2 1 1,3 1 370,2 0 1,2 2-1,3-1 1,5 2 22,4-7 0,3 2 0,3-1 0,3 1 0,2-3-397,4 1 0,4-1 0,1-1 0,4-1 0,2-2 352,-1-4 0,2-2 0,3 0 0,1-2 0,2-2 0,1-2-293,3-3 1,2-1 0,2-3 0,2-1 0,-1-2 0,0-1 82,-1-1 0,0-1 0,0-2 1,1-1-1,0-3 0,0-2-193,1-4 0,1-2 1,1-3-1,-1-1 0,0-2 1,-2-1 33,4-1 0,0-3 0,-1-1 0,-2-2 1,0-2 341,-3-2 0,0-2 0,-2-3 0,-1 0 0,-2-2 234,5-4 1,-2-3 0,-3 0-1,-2-3 108,-6 1 0,-1-3 0,-3 0 0,-2-1 199,-3 0 0,-2 0 0,-3-2 0,-2-1-289,-3-1 0,-2-2 0,-3-1 0,-1 0-23,0-3 0,-1-1 1,-2-1-1,-3 1 68,-4-3 0,-3 1 1,-2-1-1,-2 0 89,-1 0 1,-2-1 0,-3 1 0,-3 2-113,-2 1 1,-2 1-1,-4 1 1,-2 4 44,-4 2 0,-2 2 1,-3 3-1,-2 4-270,0 3 1,-1 3 0,-1 3-1,-3 3-337,-2 2 0,-2 3 1,-1 5-1,0 5-810,1 7 1,-1 5 0,0 5 0,1 2 1169,-4 3 0,-1 3 0,2 3 0,6-1 0,6 1 0,5 0 0,1 1 0,5-1 0,0 1 0,0-1 0</inkml:trace>
  <inkml:trace contextRef="#ctx0" brushRef="#br0" timeOffset="39392">8212 11720 9691,'19'17'1080,"10"5"-990,-13 0 0,-2 4-45,2-2 0,-1 2 45,4 7 0,-1 1-672,-7 1 1,0 0 671,4-1 0,-2 2 44,-6 5 1,-3 3-135,1-1 0,-1 3-651,-3-6 0,0 3 0,-4 0 651,-5 5 0,-5 2 0,-1 0-180,5-7 0,-1 1 0,0 1 0,-4 0-203,-5 2 1,-3 0 0,-1-1 0,0 1-270,1-2 0,0 1 0,0-2 0,-2-1 652,0-3 0,-2-1 0,1-3 0,2-3 0,-5 11 0,2-7 0,4-15 0,0 0 0</inkml:trace>
  <inkml:trace contextRef="#ctx0" brushRef="#br0" timeOffset="75758">16404 2626 15628,'20'0'900,"-1"0"-721,-8 0 91,-2 0-180,-9 0 900,0 0-810,9 17-1,2 5 1,8 17 0,1 9-90,-1 2-45,-4-25 0,-1 0 0,-4 4 0,2-1-45,16 5-90,-9 12 270,1-32-180,0 5 180,8-18-180,2-18 0,-6 1 0,0-5-597,1-7 1,1-3 641,8-10 0,-1-3-45,-6 5 0,-2-1-135,6-3 0,-5 1-450,-14 12 1,-2 1-6702,7-9 7286,-17 22 0,0 17 0,0 0 0</inkml:trace>
  <inkml:trace contextRef="#ctx0" brushRef="#br0" timeOffset="75958">17384 2704 15088,'0'28'900,"0"3"-1620,0 17-2968,9-7 3688,-7-2 0,7-19 0,-9-11 0</inkml:trace>
  <inkml:trace contextRef="#ctx0" brushRef="#br0" timeOffset="76135">17541 2391 15538,'-20'0'-3868,"1"-9"3868,8 15 0,2-12 0,9 15 0</inkml:trace>
  <inkml:trace contextRef="#ctx0" brushRef="#br0" timeOffset="76467">17756 2508 13199,'0'11'4048,"0"15"-3778,0-4 0,-8 17-360,-3-8 90,-9-3-90,9-8 0,3-1 0,16 1-90,3-1 180,18 1 0,-8 0 180,-1 8 90,-11 2 90,-9 10 179,0-1-449,0 9-90,-18-16-719,-4 5-4049,-8-35 4768,10 5 0,12-16 0,8 9 0</inkml:trace>
  <inkml:trace contextRef="#ctx0" brushRef="#br0" timeOffset="76775">17933 2704 17967,'0'39'2788,"0"-8"-2788,0 6 0,9-15-180,10-3-719,21-10-91,1-18 631,7-10 359,-9-12 89,-9-8 181,-10 8 630,-11 3-450,-9 17-1,0 20-359,0 21-180,0 21-359,0-1-1620,0-11-3148,26-20 5217,7-10 0,-1-9 0,-6 0 0</inkml:trace>
  <inkml:trace contextRef="#ctx0" brushRef="#br0" timeOffset="77043">18560 2743 17967,'-31'11'1709,"3"-2"-1709,9-9-180,-1-9 90,9 7 90,2-7-90,18 9 180,11 0-90,2 0 0,15 0 0,-16 0 0,16 0 0,-15 0-360,7 0-2338,-1 0-5128,-6-8 7826,15-12 0,-24 7 0,4-4 0</inkml:trace>
  <inkml:trace contextRef="#ctx0" brushRef="#br0" timeOffset="77258">18991 2097 20126,'-4'42'1079,"-1"0"0,0 3 1,0 2-1020,-1-6 0,-1 2 0,0-1-832,0-1 1,1-1-1,-1-1 727,-3 12 0,1-2-249,3 0 0,1-4-2314,-4 7-1014,27-13 3622,3-21 0,1-18 0,-4 0 0</inkml:trace>
  <inkml:trace contextRef="#ctx0" brushRef="#br0" timeOffset="77392">19168 2567 19046,'0'35'1019,"0"0"1,0-1-1,0-1-1109,0 17-1349,0-2-3508,0-26 4947,8-5 0,-5-17 0,5 0 0</inkml:trace>
  <inkml:trace contextRef="#ctx0" brushRef="#br0" timeOffset="77526">19344 2469 18956,'-31'0'-2878,"3"-9"2878,17 7 0,3-7 0,8 9 0</inkml:trace>
  <inkml:trace contextRef="#ctx0" brushRef="#br0" timeOffset="77858">19325 2449 19676,'25'48'539,"0"0"1,-3-7 0,4-10-450,21-22 0,4-9-90,-1 8 90,-2-5 180,-27 14-1,-3-6-89,-18 17 180,0 3-225,-3-4 0,-3 2-259,-3-2 0,-2-1 124,1 3 0,-2 0-45,-2-4 0,0-2-495,-5 8-1708,8-12 1168,28-10-3687,25-18 809,-1 1 1,5-3 3957,-10 1 0,2 0 0,-3-1 0,0 0 0,-3 1 0,-1 1 0,-1 0 0</inkml:trace>
  <inkml:trace contextRef="#ctx0" brushRef="#br0" timeOffset="78127">20226 2665 16168,'0'-31'7286,"-9"21"-6477,-10 3-359,-12 16-270,-8 8-90,0 5-360,8 8 90,3-10-90,17-11-899,20-9-270,21-9 719,21-11 382,-22 10 0,0-1 428,21-9 270,-10 11-90,-12 18-270,-9 11-90,-8 10-450,7 1-1888,-7-12-7151,8-10 9579,1-18 0,-9 7 0,-3-7 0</inkml:trace>
  <inkml:trace contextRef="#ctx0" brushRef="#br0" timeOffset="78259">20481 2567 19406,'19'-9'1259,"18"-2"-2158,14-8-406,-18 5 1,3-1 1304,5 4 0,-3 1 0,5-10 0,-8 11 0</inkml:trace>
  <inkml:trace contextRef="#ctx0" brushRef="#br0" timeOffset="78483">20853 2116 18686,'-20'-9'4408,"10"7"-3239,1 20-359,9 23-631,1 4 1,-2 6-180,-7-1 0,-2 2-658,6-10 1,1 1 0,-3-2-423,-8 10 1,0-1-1755,8-1 1,1-2 2915,0-15 1,1-3 0,4 10 0,0-22 0</inkml:trace>
  <inkml:trace contextRef="#ctx0" brushRef="#br0" timeOffset="78625">20971 2665 19946,'0'29'1349,"0"1"0,-9 2-3598,7 3-7285,-7-24 9534,9 0 0,0-2 0,0-9 0</inkml:trace>
  <inkml:trace contextRef="#ctx0" brushRef="#br0" timeOffset="78775">21127 2391 13110,'30'0'-1035,"-1"0"1,4 0-1,-7 0 1</inkml:trace>
  <inkml:trace contextRef="#ctx0" brushRef="#br0" timeOffset="79310">21323 2449 15718,'0'20'6746,"0"8"-6206,-8 3-360,-3 8-90,-9 0-90,1-17-90,8 13 0,2-22-810,27 6-269,3-10 180,10-26 179,6-5 630,-15-17 225,-7 15 0,-2 0 585,-2-18 629,-3 3-449,-8 11-541,0 17-359,0 2 0,0 9-179,18-8-631,21-3 630,-6 5 0,4 1 135,7-4 1,1 0 89,1 7 0,-2 2 494,-7-2 1,-5 4 899,7 27-269,-21 21-676,-17-21 1,-2 3-430,1 6 0,0 0 115,-4-6 0,-1-3-90,-6 12-360,0-15-1169,2-26-720,27-26 1259,4 2 765,-3 0 1,1 0 224,10 3 899,-1 3 271,-10 18 139,1 18-1039,-1-5-90,1 15-90,0-8-540,-1-10-1978,1-1-3059,-9-9 5487,-3 0 0,-8 0 0,0 0 0</inkml:trace>
  <inkml:trace contextRef="#ctx0" brushRef="#br0" timeOffset="79544">21265 1861 14998,'0'0'0</inkml:trace>
  <inkml:trace contextRef="#ctx0" brushRef="#br0" timeOffset="83825">13405 2606 12480,'-29'24'1049,"0"0"1,3 0-1,1 2-824,0 2 0,3 3 0,5 2 0,3 1-180,-1 1 0,2 0-706,1-4 1,4-1 660,8 4 0,7-3-104,24 11-166,0-25 0,7-4-944,10 0 0,2-8 1214,-13-11 0,1-5 0,-4 2 0,1 6 0,-4-1 0,-5-9 0,0 0 0</inkml:trace>
  <inkml:trace contextRef="#ctx0" brushRef="#br0" timeOffset="84279">13896 2704 11760,'-29'9'4588,"-1"10"-4229,-1 12-359,3 8 0,8-8 0,9-3 0,3-17-359,25-2-901,5-36 675,1 12 1,2-2 60,-4-12 1,-1-1 568,9 4 0,-1 2 405,5-15 809,4 19 91,-18 29-541,1 21-179,-9 20-540,6 0 0,-6-10-90,9-21-270,8-19-1439,11-28 719,-14 8 1,0-1 404,5-9 1,-1 1 584,-3 11 0,-2 3 359,15-11 1588,-10 43-958,-10 23-269,-8 12-675,-7-23 0,1 1-45,3 18-270,-5-27-2339,23-3-3867,-13-18 6476,15-26 0,-17 19 0,-2-19 0</inkml:trace>
  <inkml:trace contextRef="#ctx0" brushRef="#br0" timeOffset="84505">14582 2802 10861,'10'9'7555,"8"10"-6655,-16 12-540,7 8-360,-1-8-90,-5-12 90,14-10-900,3-18 181,10-19 539,9-5 180,-23 9 0,-1 0 180,22 3 449,-7 3-89,1 36-540,6 3 0,-24 19-1169,13-1 1169,-24-9 0,7-10 0,-9-11 0</inkml:trace>
  <inkml:trace contextRef="#ctx0" brushRef="#br0" timeOffset="91910">12073 2920 20036,'22'0'2788,"4"-9"-2518,-7 7-270,21-16 180,10 16-405,-21-2 0,1 0-1214,4-1 0,-1 1-8392,19 2 9260,-22-3 1,-3 1 0,-5 4-1,-5 0 1</inkml:trace>
  <inkml:trace contextRef="#ctx0" brushRef="#br0" timeOffset="92558">12053 4625 16258,'29'0'4137,"10"0"-4092,-11-4 0,3-1-45,7 1 0,2-3-360,5-7 1,0 0-1710,-1 7 0,1 1 1963,0-8 1,-3 2-1,1 10 1,-8-7 0</inkml:trace>
  <inkml:trace contextRef="#ctx0" brushRef="#br0" timeOffset="135608">13680 4586 16528,'22'0'1799,"-5"-9"-1620,-17 7-89,0-7 0,0 9 90,0 0-90,0 17 0,-9-4 90,-2 24-90,-8 3 0,-1 10-268,10-17 0,1 1 223,-2-8 0,2 1-187,1 6 0,5-1 142,21 9 0,23-10 45,-4-23 0,5-7-135,2-12 0,1-7-90,4-5 1,0-4-384,-15 5 0,-1-1 0,-2-2 428,11-9 0,-3-1 135,-4-3 0,-3 0-182,-10 7 1,-5 1 226,-6-1 0,-2 3 476,-1-3-71,-8 23 348,-17 18 11,-5 27-539,3-12 0,-1 0-225,3 5 0,3 1-45,1 0 0,7-3 90,23 12-630,25-21-360,-1-20 1,5-7-330,-5 0 0,1-5-3044,7-9 1,-2-4 4272,-10 1 0,-5 0 0,10-8 0,-16 7 0</inkml:trace>
  <inkml:trace contextRef="#ctx0" brushRef="#br0" timeOffset="135825">14738 4096 18147,'-19'37'1799,"8"-10"0,2 4-1620,3 16 1,1 4-1013,-1-14 1,0 0-1,1 1 833,3 1 0,2 0 0,0 0-90,-5 15 0,1-1-646,2-7 1,4-3-659,6-7 0,1-2-7394,4 14 8788,16-20 0,-18-17 0,-3-2 0</inkml:trace>
  <inkml:trace contextRef="#ctx0" brushRef="#br0" timeOffset="136033">15013 4233 16797,'-5'28'2204,"1"0"0,-7 25-2114,6-3 0,-1 2-1054,-3-14 0,1 0 904,6-1 0,2 2 0,0-1-705,-5 3 1,1-2-733,3-3 0,2-2 1497,8 14 0,-7-29 0,7-10 0</inkml:trace>
  <inkml:trace contextRef="#ctx0" brushRef="#br0" timeOffset="136450">15601 4566 17877,'26'-30'764,"-3"14"1,4 3-720,3 3 0,3 1-746,10-1 1,-1 0-290,-15 0 1,-2 0-5602,23 0 6591,-28-8 0,-12 16 0,-8-7 0</inkml:trace>
  <inkml:trace contextRef="#ctx0" brushRef="#br0" timeOffset="136643">15855 4154 19496,'-19'48'1844,"12"-15"0,3 2-1754,-1 4 0,1 2-90,4 8 0,0 0-180,0 1 0,0-2-900,0-2 1,0-2-1094,-1-4 0,2-2 2173,17 12 0,-14-21 0,14-21 0</inkml:trace>
  <inkml:trace contextRef="#ctx0" brushRef="#br0" timeOffset="137017">16130 4546 21475,'9'42'-270,"1"-5"-1349,19-26-540,1-3-1169,18-25 90,-6-5 2878,-18 4 0,0-3 360,15-18 1709,-9 0 1080,-10 17-1080,-3 4-360,-15 27-540,7 19-179,-9 23-798,0-18 0,0 3 303,0 3 0,0 1 134,0 3 1,0 1 0,0 4 0,0 2-881,0 3 0,0 3 701,1-15 0,-1 2 0,-1-1-90,-3-2 0,-3 0 0,0 0 30,1 2 0,0 1 0,-3-2-75,-10 10 0,-2-2-630,2-3 1,-1-5-1575,5-13 1,0-6 2248,-14-2 0,19-14 0,1-14 0</inkml:trace>
  <inkml:trace contextRef="#ctx0" brushRef="#br0" timeOffset="137433">16698 4723 17427,'9'48'2248,"-8"-20"1,0 3-1979,4 3 0,-1 1-45,-4 9 0,0-1-135,0-6 0,0-2-339,0 4 1,0-2 338,0 13-50,0-19-849,0-14-69,0-34 69,0-22 629,0 2 0,0-5 180,-1 5 0,1-2 0,1-2-166,1-5 0,1 0 0,0-2 166,0-1 0,0-1 0,2 1-192,4 5 0,1 1 0,0 2 462,0-7 0,2 7 44,1 11 1,2 12 315,4 26-1,1 34-449,-13-9 0,-3 3-45,1 8 0,-1 0-45,-4-8 0,0-1-45,0 4 0,0-1-585,0 12-1529,-9-11-3948,-2-20 6017,-18-19 0,16-2 0,-4-6 0</inkml:trace>
  <inkml:trace contextRef="#ctx0" brushRef="#br0" timeOffset="137720">17031 4586 21385,'40'0'1169,"-1"-18"-1349,9-4-497,-27 4 1,-1-3 226,19-18 416,-19 0-146,-11 8 30,-9 12 510,0 10 539,-9 26-89,-2 14-765,1-3 0,0 3 94,0-5 0,1 0-454,0 3 0,7-1-1933,19 2-4948,16-10 7196,1-14 0,0-4 0,1-2 0,-1 0 0</inkml:trace>
  <inkml:trace contextRef="#ctx0" brushRef="#br0" timeOffset="137935">17600 4409 23094,'-9'42'719,"7"3"-1078,-7-23-271,27 6 180,-5-8 360,15 0 270,-8-1-90,-10 10 0,-1 1 180,-18 18-2969,-10-7 2699,-12-2 0,9-19 0,5-11 0</inkml:trace>
  <inkml:trace contextRef="#ctx0" brushRef="#br0" timeOffset="138358">18697 4762 19766,'0'48'2158,"-17"-7"-3147,6-13 0,0 1-3746,-4-4 0,-1 0 4735,1 1 0,2-2 0,2 7 0,3-14 0</inkml:trace>
  <inkml:trace contextRef="#ctx0" brushRef="#br0" timeOffset="138833">19481 4311 18057,'-30'0'5037,"1"0"-4857,10 0-180,-1 0-270,9 9 90,-6-7-720,23 7-359,5-9 360,29 9 719,1 1 180,-16 3 0,-2 3 450,7 14 719,-10 9-270,-11 1-539,-8-12 0,-2 0-180,-8 16-90,-11 4-1170,-2-20-3057,-6-17 4137,9-20 0,8 5 0,2-14 0</inkml:trace>
  <inkml:trace contextRef="#ctx0" brushRef="#br0" timeOffset="138975">19795 4292 19496,'29'-14'449,"1"-1"1,3 0 0,1 0-1620,-3 0 1,-1-1-3643,0-3 0,-1 1 4812,19-3 0,-26 1 0,-5 11 0</inkml:trace>
  <inkml:trace contextRef="#ctx0" brushRef="#br0" timeOffset="139167">20049 3880 22374,'-19'28'2519,"8"12"-2519,6-8 0,1 3-953,4 5 1,0 1-172,0 3 0,0 1-1755,0 4 1,0-2 2878,5-10 0,-1-2 0,-2 15 0,7-24 0</inkml:trace>
  <inkml:trace contextRef="#ctx0" brushRef="#br0" timeOffset="139608">20520 4292 21385,'-39'-9'3508,"8"7"-3508,3-7-90,8 0 90,9 16-90,-6-14 0,15 25 90,-7-7 0,18 8 0,11-8 0,10-2-450,18-9 135,-19 0 1,1 0-46,0 0 0,1 0-360,-1 0 1,-1 0-271,18 0-179,-16 0-90,-3 0-630,-17 0 360,-2 0 1259,-9-9 540,0-2 449,0-8 271,0 8 359,0 2-360,8 0-539,12 7-450,19-15-180,11 6-630,-20-2 1,-1-2-3509,2 0 1,-3-1 4317,-6-4 0,-3 1 0,10-3 0,-21 5 0</inkml:trace>
  <inkml:trace contextRef="#ctx0" brushRef="#br0" timeOffset="139992">21127 3704 18237,'-8'-11'7285,"6"37"-6565,-16 9-450,16 13 0,2 6-541,-8-8 1,-1 2 270,4-5 0,3 4 0,-2-2-417,-3-7 1,0-2-1,1 1 327,0 17 0,1-1-135,0-13 0,1-2-18,6-7 1,5-3-748,22 11-539,12-19 944,-12-26 1,1-6 404,5-1 0,-3-7 180,-5-12 0,-1-3 270,7 4 0,-1 1 179,-15 0 1,-1 1 719,21-10-79,-27 11-730,-1 17 877,-9 2-1147,0 18 40,0 10-130,9 12-90,10 8-810,21-8-539,-12-20 0,3-3-1350,3-2 1,1-3 2788,6-7 0,-3-1 0,5 3 0,-8-7 0</inkml:trace>
  <inkml:trace contextRef="#ctx0" brushRef="#br0" timeOffset="140250">22049 4037 19316,'-29'9'6296,"-1"10"-6206,-1 20-90,3-6-539,17 13-1080,20-24-990,21-3 1799,-1-13 1,1-3 449,23-3 810,-6 0 989,-27 9 180,-11 10-449,-9 12-721,-9 8-449,-2-9-3148,-9-1 3148,1-19 0,8-1 0,2-9 0</inkml:trace>
  <inkml:trace contextRef="#ctx0" brushRef="#br0" timeOffset="140759">22833 4448 21745,'-18'50'-1260,"8"-17"1,-2 0 1259,-7-6 0,-1-2 0,-2 16 0,5-14 0</inkml:trace>
  <inkml:trace contextRef="#ctx0" brushRef="#br0" timeOffset="141763">23832 4213 14998,'20'11'5487,"8"-2"-5217,3-9-90,17 0-90,-7-18-45,-12 9 0,-1-3-45,4-28 0,5 10 90,-26-7-180,-2 15-90,-9 3 90,-9 19 360,-19 2 0,-5 33-90,-6-3-393,23 1 0,3 2 213,1-9 0,5 0-165,22 22-1364,18-20-270,3-19 0,7-7 1799,2-5 0,-1-3 0,10 2 0,-10-13 0</inkml:trace>
  <inkml:trace contextRef="#ctx0" brushRef="#br0" timeOffset="141913">24498 4017 21025,'30'-14'-900,"-1"0"1,5 4 0,0-2-4017,-3-6 1,-1-1 4650,1 4 0,-3 0 1,2-7-1,-12 4 1</inkml:trace>
  <inkml:trace contextRef="#ctx0" brushRef="#br0" timeOffset="142079">24733 3606 18956,'-39'26'3148,"19"-8"1,1 5-2880,-2 18 1,3 5-1642,2 3 1,1 2 1341,5-15 0,0 1 0,2-1-645,1 18 1,3-1-1804,1-7 0,6-3 2478,15-6 0,2-4 0,-3 6 0,18-21 0</inkml:trace>
  <inkml:trace contextRef="#ctx0" brushRef="#br0" timeOffset="142279">25165 4037 24713,'-29'17'1079,"-1"5"-1124,14 4 0,1 5 0,-1-6 0,4 2-450,12 3 1,7-1-1485,5-3 0,6-4 1979,16-9 0,2-5 0,10 10 0,-2-18 0</inkml:trace>
  <inkml:trace contextRef="#ctx0" brushRef="#br0" timeOffset="190143">26890 4429 11670,'30'0'4588,"16"0"-3779,4 0-539,-12 0 0,3 0-45,2 0 0,3 0-623,7-1 1,1 2 442,-4 3 0,0 1-572,3 0 1,0 0 526,-3 0 0,-2 1-405,-2 4 0,-2-2-803,-4-7 1,-2 0-1762,-7 4 1,-3-1 2968,2-4 0,-12 0 0,-19 0 0</inkml:trace>
  <inkml:trace contextRef="#ctx0" brushRef="#br0" timeOffset="190351">27811 4370 15808,'37'-22'1079,"4"5"-989,9 17 90,-2 9-90,-17 1 0,-12 19-630,-10 19-2338,-27-5 2878,4-13 0,-2-3 0,-8-5 0,-2-5 0</inkml:trace>
  <inkml:trace contextRef="#ctx0" brushRef="#br0" timeOffset="191008">29339 3900 15178,'11'39'1979,"-1"-12"0,-2 3-1799,-7-1 0,0 2-936,3 8 1,1 1 845,-5 4 0,0-1-135,0-7 0,0 0-225,0 7 0,0-1-1079,0 10 239,-1-18 0,2-3-4916,7 2 6103,3 4 0,0-26 1,-2-2-1</inkml:trace>
  <inkml:trace contextRef="#ctx0" brushRef="#br0" timeOffset="191217">29457 4390 17697,'48'-22'719,"-24"8"1,2 2-720,7 6 0,2 1 45,-5-5 0,1 0-540,-2 5 1,0-1-1081,0-3 1,-1 1 1574,13 6 0,-10-7 0,-14 9 0</inkml:trace>
  <inkml:trace contextRef="#ctx0" brushRef="#br0" timeOffset="191718">29986 3880 19136,'0'44'719,"0"-1"1,0 6 0,0 0-675,0 1 0,0 0-916,0 0 1,0-2 825,0-8 0,0-1-225,0-4 0,0-3-265,0 10-544,18-14 15,-5-19-645,24-18 540,-7-19 944,-10 9 0,-1-4 180,-3-10 0,-1-1 270,4 7 0,-1 1 1304,-5-21 731,4 27-911,-17 37-539,0 25-585,0-13 0,0 3-329,0 2 0,0-1 194,-1-2 0,2-3 90,17 13-90,12-12 0,20-21-135,-20-13 0,-1-7 45,2-5 0,-3-5-370,-2-2 0,-2-4 370,1-13 0,-2-3 45,-2 4 0,-3-1-45,-2-7 0,-1-2 0,0 5 0,-2 1-585,-7 8 1,-1 2-4544,4-14 5128,-10 29 0,1 10 0,0 9 0</inkml:trace>
  <inkml:trace contextRef="#ctx0" brushRef="#br0" timeOffset="193735">28653 5468 14908,'-19'10'4768,"8"8"-3959,2 1-359,9 21-180,0 1-180,0 7-90,0-9 0,0-8 0,0-12 0,0-10-450,9-18 0,19-19 315,-4 9 1,3-3 44,2-12 0,3 0-175,2 7 1,-1 2 354,-12-1 0,-1 4 450,17 2 89,-26 29 1,-2 30-315,-8-5 0,-2 2-226,-3-4 1,-1-1-90,0-1 0,-1-3-89,-5 1 89,3-17-900,34-11 1,7-28 629,-1 8 0,3-2 180,0-7 0,0-1 45,-5 4 0,1 2 180,-2 8 0,-2 2 674,4-4 440,-12 36-980,-10 4-269,-9 17-180,0-9-1529,0-1-2608,26-19 4317,7-10 0,0-2 0,-7-6 0</inkml:trace>
  <inkml:trace contextRef="#ctx0" brushRef="#br0" timeOffset="193984">29653 5507 19586,'-9'39'1439,"-2"-9"-1349,0-1-180,11-18-540,29-3-89,12-8 269,9-8 450,-10-3-90,-12-18 90,-17 8 180,-3-16-270,-16 24 90,-12-14-540,-2 25-1528,-6-6-3329,8-1 5397,9 7 0,3-7 0,8 9 0</inkml:trace>
  <inkml:trace contextRef="#ctx0" brushRef="#br0" timeOffset="194275">29986 5409 19226,'22'50'2293,"-12"-22"1,-3 0-2024,-7 14-270,0-3-90,0-11-180,0-17-1169,18-11 0,4-19 809,1 0 1,2-2 404,-5 1 0,1-1 180,3-3 0,0 0 585,6-6 629,-10 10-269,-11 29-631,-10 13-358,1 17 89,0-9-1170,18-1-1258,4-19-451,5-3 1,3-5 2878,22-19 0,-11 12 0,-15-12 0</inkml:trace>
  <inkml:trace contextRef="#ctx0" brushRef="#br0" timeOffset="195110">30613 5428 18596,'0'-10'3688,"-9"9"-2878,-10 12-630,-3 18-180,-6 1 0,8 1 0,1-12-450,17-1-629,12-16 89,30-2 271,1-20 449,-12 7 0,-1-4-45,-7-6 0,-1-2 180,4-4 0,0-1-315,1-4 0,-2-2 764,-2-3 1,-1 0 86,1 4 0,-2 0 139,-8 5 0,-3 2 89,1-3 1,-9 14-360,-9 51-90,-11 1-180,5 6 0,0 3-45,-1-12 0,1-1-450,3 12 0,5-1-944,7 11-540,19-6-899,21-27-1799,10-11 3238,0-18 2227,-21-3 0,-1-4 2090,13-17-1394,-20 9 0,-3 0 945,2-6-489,-12 1-410,-8 27-721,-17 4-359,-5 27-450,-9 1 90,3 1 0,17-12-630,11-10-539,29-9-91,21-9 675,-20 0 1,1-1 404,4 0 0,-2-2 360,8-16 629,-4 17 181,-26 2-631,-3 18-449,-8 10 90,0 3-90,0 6-719,18-17-271,4-2 361,26-18 359,2-2 270,-9-8 90,5 8 270,-33 2-360,13 18 180,-15 11-360,0 19 315,-2-11 0,-1 2 179,-6 4 1,-2 2 180,5 7 0,-1 1-508,-3 1 1,-2 0 507,-6 4 0,-4 0-180,-1-4 0,-6-1-91,-10-4 1,-3-2-90,1-3 0,-1-2 0,1-7 0,1-2-405,-10 6-629,11-30-1170,17-30-2159,20-20 4228,5 19 0,2 3 0,8-5 0,2 7 0</inkml:trace>
  <inkml:trace contextRef="#ctx0" brushRef="#br0" timeOffset="212510">25753 3547 24083,'-11'-39'360,"2"0"-405,8 11 0,2-1-135,3-5 0,1-2-1304,-4-11 1,0-4 1123,4-2 0,-1-3 120,-3 15 0,-2-2 1,1 1 149,1 2 0,0 0 0,-3 0 120,-4-2 0,-4 0 0,0 0-30,-2 2 0,-1 0 0,-4 2 30,-4 3 0,-2 2 0,-3 1-267,-1-1 0,-3 0 0,0 3 297,1 5 0,0 2 0,-2 2 30,-1 0 0,-1 1 0,0 2-113,-12-3 1,1 3 157,-4 2 0,0 3-135,7 7 0,1 1-281,-3 0 0,-1 2 281,5 2 0,0 2 45,-4-1 0,-1 0-90,-1-1 0,0 2 45,-4 2 0,0 2 0,4 0 0,1 1 0,4 3 0,2 2 348,3-1 1,2 0-439,-17 0 1314,11-1-1224,2-9 773,15 0-1762,-6-9 168,17 16-1068,-6-22-743,15 21-2855,2-23 5488,11 6 1,-1 0 0,-1 2-1</inkml:trace>
  <inkml:trace contextRef="#ctx0" brushRef="#br0" timeOffset="212808">24283 2077 11311,'0'-28'5936,"0"6"-4946,0 2-181,0 3-359,0 15-90,0-7 89,0 9 91,0 0 90,0 17-270,-26 5-226,10 1 1,-1 2-135,-8-5 0,0 1-45,4 7 0,3 1 45,-11 12 90,10 7-90,25-8 90,25-1-705,1-18 0,6-3 165,-5-6 0,3-2 1,2-2-781,3 0 1,2-1 0,1-2 1229,4-1 0,0-1 0,-4-1 0,0-2 0,-3 0 0,-11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42:09.6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20853 9348 13559,'-20'11'4947,"1"-11"-3867,25-2-361,43-7-584,-3 8 0,8 2-1124,-5-1 1,4 1 0,2-2 1010,-10 0 1,2-2-1,1 1 1,-1-1-46,3 1 1,-1 0-1,1-1 1,0 0-271,-3-2 1,1 0 0,-2-1-1,0 2-667,8 0 1,-1 0 0,-4 1-2585,8-2 1,-5 1 3543,-11 4 0,-6 0 0,-4 0 0,-14 0 0</inkml:trace>
  <inkml:trace contextRef="#ctx0" brushRef="#br0" timeOffset="258">21794 9034 16168,'-20'-8'2159,"9"6"-2070,29 2 1,15 11-45,-5 1 0,2 4 0,1 2 0,-3 3 90,-2 3 0,-2 2-88,-2-1 1,-5 0 132,-5 3 0,-4 1-135,-1 0 0,-5 1-585,-20 22-1214,8-23 0,-2-2 1776,-18 4 0,10-11 0,12-12 0</inkml:trace>
  <inkml:trace contextRef="#ctx0" brushRef="#br0" timeOffset="2259">23205 8937 17787,'0'37'1304,"1"-10"0,-2 4-1124,-6 13 0,-4 2-1323,2 3 1,-3 2 1172,0-16 0,-2 1 0,0-1 15,-5 15 0,-1-2-18,0-6 0,1-3 63,4-4 0,0-2 669,-14 6-849,10-28 0,8-5-270,2-49 90,16 14 0,4-3 120,-2-2 0,0-3 0,3-1-219,6-10 0,2-1 0,1 0 339,1 2 0,2 0 0,0-1 52,-5 9 1,1 0-1,-1 0 1,1 2-147,3-3 0,0 3 0,1 3 214,10-9 0,-1 7 90,-7 13 0,-2 9 359,16 23-89,-21 21-225,-13-2 0,-3 3-90,-2-1 0,-2 1-46,-2 8 1,-3-2 45,-3-10 0,-2-1 824,2 4 0,-3-4-1769,-26-4-314,17-22-5892,1-22 7016,12-26 0,8 24 0,0-2 0</inkml:trace>
  <inkml:trace contextRef="#ctx0" brushRef="#br0" timeOffset="2825">23950 8819 17247,'11'0'3328,"-3"0"-2878,-8 9 0,0 19 89,-8 5-89,-3 6-180,-9-2 0,0-24-360,1-4-90,8-12 0,20-23-1079,21 5 449,-2-3 1,3 0-496,3 2 1,2 2-180,3-1 0,0 3 584,0 7 1,1 2 719,-1 4 0,0 2 190,-3 2 0,-2 2 530,-4-1 0,-1 0 809,18 0-270,-7-9 180,-10-2 271,-2 0-451,-17-6-180,-2 23 71,-27-12-161,-12 15-269,-20 8-622,20-8 0,1 4 37,8 7 0,1-1-45,-17-6 0,26 2-720,28-23 180,16-10 450,-5 7 1,3 0 134,-1 0 0,-1 1 45,21-8 180,-2 27 0,-18 19-180,-2 5-90,-8 15-1080,17-18-2248,4-10-265,-8-13 0,2-5 3683,1-10 0,-2-2 0,9 6 0,-8-14 0</inkml:trace>
  <inkml:trace contextRef="#ctx0" brushRef="#br0" timeOffset="2984">25184 8741 19586,'-17'19'2428,"-5"9"-2428,-8 12 0,1-16-449,18 10-990,12-23-1170,27 0-3597,22-2 6206,-15-13 0,0-1 0,8 3 0,-8-7 0</inkml:trace>
  <inkml:trace contextRef="#ctx0" brushRef="#br0" timeOffset="3112">25498 8721 17607,'9'-22'1619,"2"5"-1709,17 8-1799,11-2-765,-14-2 1,0-2 2653,1 0 0,-2-1 0,7-5 0,-14 3 0</inkml:trace>
  <inkml:trace contextRef="#ctx0" brushRef="#br0" timeOffset="3326">25870 8211 21655,'-14'29'1019,"0"-1"0,-1 6 1,-1 2-795,-3 11 0,-1 4-1228,7-16 1,-1 1-1,2 2 1003,1 3 0,2 2 0,-1-1-150,-3-4 0,0-1 1,2-1-405,-1 14 1,2-2-886,0-7 0,0-6-3403,2-2 4842,25-7 0,-13-26 0,14 0 0</inkml:trace>
  <inkml:trace contextRef="#ctx0" brushRef="#br0" timeOffset="3458">25910 8780 19676,'0'19'3868,"0"10"-4678,0-8-4137,0-1 4947,0-11 0,0-9 0,0 0 0</inkml:trace>
  <inkml:trace contextRef="#ctx0" brushRef="#br0" timeOffset="3943">26106 8584 17967,'39'0'-45,"-7"-1"0,1 2-1979,-2 3 0,1 1-1484,12-1 0,0 2 3013,-12 3 1,-3 2 7780,10 9-1890,-22-1-2337,-17 1-990,-18-1-900,-3 1-629,-19 8-451,10 3 1,2-1-90,17 7 0,11-15-449,37-2-91,7-12 315,-7-6 0,2-4 45,-4-1 0,0-2 135,0-4 1,-1-2 44,-3-3 0,-3-2 0,-3-4 0,-2 0 89,7-10 181,-10 2 0,-11 8 90,-9 9 449,0 2-629,-9 18-90,-2 11-90,-9 1 0,1 8-90,8-10-269,20-8-451,21 7-719,20-16 45,-21 3 0,1-1-3432,0-7 1,-1-3 4740,2-3 0,-3-2 1,4-2-1,-5-4 1</inkml:trace>
  <inkml:trace contextRef="#ctx0" brushRef="#br0" timeOffset="15584">24028 4096 13739,'0'-22'3778,"0"-4"-3418,0 15 0,-9 9-181,-10-14-179,-12 23 90,-17-16 90,7 35-135,12-11 0,1 3-45,11 11 0,2 1 0,-22 11 0,26 5 90,28-33-629,34 4 224,-13-26 0,4-8 135,8 3 0,-2-4-244,-7-11 1,-1-1 468,0 9 0,-4 0 405,-4-16 450,-5 27 89,-28 18-449,1 23-360,0-3 0,0 3-136,0-1 1,0 1 0,0-1 0,0-2 45,0 12-90,18-21-359,13-10 179,10-18 90,7-2 1026,-18 0-846,-10 3 360,-12 8-180,-8 17-270,0-4 0,0 7 0,0-3-90,0-15-540,18-2-89,12-28 404,2 8 0,4-1 270,0-4 0,0 0 45,3-1 0,0 4 180,-8 10 0,-3 2 360,11-8-181,-10 36-89,-19 4-270,8 17 0,-16-9-899,24-10-1080,-4-11-2968,26-9 4947,2-18 0,-17 14 0,-7-14 0</inkml:trace>
  <inkml:trace contextRef="#ctx0" brushRef="#br0" timeOffset="15975">25184 4076 19316,'-4'40'929,"0"1"1,-2-3-1,1 0-884,-2-8 0,3-1-45,13 21-719,30-11-716,-6-26 0,4-6 715,3-9 1,0-5 224,5-2 1,-2-4 359,-7-6 0,-3-1 135,-7 4 0,-2 1 1469,13-4-479,-26 10-111,-2 35-429,-18 24-181,0-15 1,-2 2 90,-7 10 0,-3 2-767,-3 0 1,-2 0 466,5-15 0,-2-1 0,-1 0 0,-1 0 0,-1 0 0,-1-1-60,-2-1 0,-1-2 0,-1-2 45,-10 6 0,2-5 23,8-6 1,3-5-518,-9-8-91,35-46 360,13 4 0,7-4-46,-1 5 0,3-1 1,4-2 195,8-7 0,5-1 0,1 2-537,-2 5 0,0 2 0,3 2 537,2-3 0,2 2 0,-1 5-420,-6 8 1,0 4-1,1 2-2539,17-3 1,-1 5 2988,-7 6 0,-3 4 0,9 2 0,-17 0 0</inkml:trace>
  <inkml:trace contextRef="#ctx0" brushRef="#br0" timeOffset="16600">27125 4115 14639,'-11'-22'5576,"-7"-4"-4766,-1 15 89,-21 1-269,-10 1-450,0 18-90,11 1-180,11 1 180,17 7-270,29-16-90,14 7 180,-3-9 0,1 0 45,0 0 0,-1 0 45,12 0 90,-13 8 180,-19 29-225,-15-8 0,-5 3 90,-3 12 0,-3 2 15,2-11 0,-3 1 0,1-1-484,0-1 1,0-1 0,1 0 333,-9 17 0,2-2-187,7-12 0,2-2 187,1-4 0,6-3-180,16 3-270,21-10 180,-1-17 0,1-6 90,1-8 0,-1-6 180,5-6 0,-2-4-45,-6-6 1,-4-4 133,-6-6 1,-4-1 229,-2 3 1,-4 1-320,-5 9 0,-5 1 68,-4 1 1,-3 4-2138,-3 3-1888,-15-15 3957,17 24 0,2-5 0,9 18 0</inkml:trace>
  <inkml:trace contextRef="#ctx0" brushRef="#br0" timeOffset="17135">27458 4056 23993,'-9'42'450,"7"4"-360,-15-33 0,23 13-360,5-24-629,28 7 179,-10-12 0,1-3-180,5-2 1,0-4-1,4-6 1,0-3 674,-2 1 1,-4-1 269,-7-3 0,-2 0 944,13-15-89,-26 17 269,-3 4-539,-8 18 89,0 9-539,-8-7 90,6 16-180,-7-7 0,9 8 0,0-8 90,0 7-90,9-16-90,1 6 90,1-8 0,7 0-1,-16 0-89,7 0 90,-9 0 0,0 0-90,8 9-359,12-7-1350,2 16-2699,15-16 4408,-7 15 0,-8-14 0,-4 5 0</inkml:trace>
  <inkml:trace contextRef="#ctx0" brushRef="#br0" timeOffset="17701">28516 3939 17787,'0'-20'3958,"0"18"-3239,-17-4 91,-5 14-450,-26-8-91,-2 9-269,8 11 0,6-7 0,25 4-539,11-17-361,37 0 271,15 0 494,-17 0 0,0 0-61,-1-1 1,-1 2 285,17 8 450,-10 10 179,-21 3 91,-10 15-450,-9-6-180,0-1-90,0-10 210,0-12-1019,0-8-541,17-8 271,14-12 674,-3 5 0,3 0 270,-1-1 0,1 1 180,-1 0 0,-1 2 585,10 2 449,-20 2-359,-10 9-541,-9 9-179,0 2-90,0 8 0,9 10 0,-7-7-269,15 6-541,-6-9-1259,9 1-2518,8 0 4587,2-9 0,-8-3 0,-4-8 0</inkml:trace>
  <inkml:trace contextRef="#ctx0" brushRef="#br0" timeOffset="17867">29241 4017 21655,'40'-21'899,"8"-6"-899,-16 21 0,3 1-1428,1-4 1,0-1-507,8 0 0,-1 0-2982,-7 1 1,-2-1 4513,16-10 1,-22 9 0,-19 2-1</inkml:trace>
  <inkml:trace contextRef="#ctx0" brushRef="#br0" timeOffset="18050">29731 3586 17967,'-19'48'3193,"4"-24"0,1 2-2878,4 11 0,-1 2-225,-8-3 0,0 0-90,8 4 0,1-2-315,-5-7 0,1-3-2114,4 20-4497,10-17 6926,19-3 0,-6-17 0,5-2 0</inkml:trace>
  <inkml:trace contextRef="#ctx0" brushRef="#br0" timeOffset="18200">29908 4017 18237,'0'48'3777,"-9"-15"-3867,-2-14-1259,0-12-1799,11-16-1439,11 9 4587,18-8 0,-16 5 0,4-5 0</inkml:trace>
  <inkml:trace contextRef="#ctx0" brushRef="#br0" timeOffset="18458">30123 3782 10771,'0'-11'8995,"0"2"-7106,0 36-270,0-3-810,0 23-269,0-7-360,0-1 0,0-9 0,0-10-180,18-11-270,12-9-270,20 0-315,-20-7 1,-1-4 134,5-3 1,0-2-545,-3-4 1,-1-2-311,0-2 0,-1 0-1889,-4 8 0,-3 2 3463,0-6 0,-4 12 0,-19 8 0</inkml:trace>
  <inkml:trace contextRef="#ctx0" brushRef="#br0" timeOffset="18850">30692 3978 17697,'28'0'2429,"3"-9"-2340,8-2 1,0-8 0,0-9-180,-8 6 90,-12-15 0,-10 15 360,-9 2 899,0 3 91,-9 23-541,-19-3-179,-5 25-360,-6 11-180,23-15 0,4 2-90,-8 24-180,18-2-990,30-17-719,-4-16 1,5-2-2970,13-2 1,3-2 4857,1-3 0,-3-1 0,12 3 0,-12-8 0</inkml:trace>
  <inkml:trace contextRef="#ctx0" brushRef="#br0" timeOffset="19535">25655 5311 23184,'14'24'389,"0"0"1,1 0 0,1 2-345,2 4 0,3-1 45,2-7 0,2-3-601,-1-2 0,2-6-299,3-7 1,1-8-1080,4-7 0,-1-6-3027,2-2 1,0-3 4409,6-12 0,-4 0 0,-14 16 0,-2 1 0,14-18 0</inkml:trace>
  <inkml:trace contextRef="#ctx0" brushRef="#br0" timeOffset="20087">26556 5252 21295,'-8'-2'2069,"-21"-5"-1620,-12 25-449,-9 1 0,10 3 90,12-2-180,26-12-539,31-8 89,23 0 405,-10-8 0,3-1 0,-4 7 0,-1 0-102,0-8 1,-2 2 596,12 17 566,-13 11-296,-17 10-181,-10 18-179,8-15-270,-16 4 90,15-18-630,3-8-899,11-11 225,-4-12 0,2-4-450,6 1 0,0-3 987,5-10 1,1-1 721,2 12 0,1 2 989,-8-5 1,-3 3 1034,17 6-360,-4 2-450,-33 9-539,13 0-360,-15 9-181,0 2-89,6 0-90,-14-3 0,14-8-269,-6 0-631,17 0-719,-6 0-2249,6 0 3868,-17 0 0,-2 0 0,-9 0 0</inkml:trace>
  <inkml:trace contextRef="#ctx0" brushRef="#br0" timeOffset="20443">27889 5311 23993,'-9'39'1260,"-2"-17"-1260,1 4-990,1-15-2248,9 17-6207,-9-24 9445,7 12 0,-7-25 0,9 9 0</inkml:trace>
  <inkml:trace contextRef="#ctx0" brushRef="#br0" timeOffset="20583">27948 5095 20575,'48'20'-1967,"-14"-6"1,0 0 0,3-1 0,6 5 0</inkml:trace>
  <inkml:trace contextRef="#ctx0" brushRef="#br0" timeOffset="20867">28556 5272 20665,'-29'2'3688,"-2"4"-3328,-8-14-180,0 8-90,0 8-180,8 3 90,3 0-180,17-2-360,20-9 180,30 0 181,14-9-34,-19 8 0,-1 0 213,17-8 88,-2 9-88,-17 0-90,-3 18-629,-9-14-2070,1 13-3957,17-17 6852,-4-8 1,-3 6-1,-12-7 1</inkml:trace>
  <inkml:trace contextRef="#ctx0" brushRef="#br0" timeOffset="21175">29085 4958 19046,'11'-11'5667,"-3"11"-4588,-8 28-539,0 22-495,-8-15 0,-1 0 0,2-4 0,1-1-90,-4 0 0,0-3-495,1 3-359,18-10 179,20-11 270,3-9 360,-3-1 1,-1 2 89,4 7 89,6 21 271,-28 3-180,-3-4 0,-5 1 0,-20 12 0,-3 7-270,-19-26-900,10-5-2428,2-34-6413,17-5 9296,14-6 1,3 0 0,-2 1 0,14-7 0</inkml:trace>
  <inkml:trace contextRef="#ctx0" brushRef="#br0" timeOffset="21503">29516 4978 25253,'-5'40'479,"1"0"1,0-1 0,-3-2-390,-12 13-90,12-21 0,3-1-180,4 13-180,19-1-180,29-21-831,5-10 1056,-15-11 0,0-5 90,-7-1 0,-1-3 180,0-7 1,-1-4 88,-3 2 1,-4-1 406,-1-18 88,-3 19 1,-18 12-270,-1 42-180,-7 1-90,1-6 0,3 1-270,10 18-720,16-9-1798,29-17-2114,-18-12 0,1-3 5042,18-7 0,-12 0 1,-23 0-1</inkml:trace>
  <inkml:trace contextRef="#ctx0" brushRef="#br0" timeOffset="22775">4175 7290 10141,'39'0'1349,"-8"4"1,3 1-901,13 1 1,4-1-1950,-2-1 0,3-1 1,4 1 1607,-12-2 0,1 1 0,2-1 0,1 0 0,2-3-123,-1-1 0,2-1 0,1-2 0,1 0 0,1 0 0,1-1-164,-8 2 0,1 0 0,0-1 0,2 0 0,-1 0 0,2 0 0,-1-1 0,1-1 39,-2 0 0,1-1 0,0 0 0,0-1 0,1-1 0,0 1 0,0 0 0,0 0 1,-1 0-205,1 0 0,0 0 0,0 0 0,0 0 0,0 0 0,-1 0 0,1 0 0,-1 0 1,-1 0 343,5-1 0,0 0 0,0 0 0,0-1 0,-1 1 0,-2 0 0,-3 1 0,-2 1 0,5-2 0,-3 2 0,-3-1 0,-2 2 0,-1-1 0,7 0 0,0-1 0,0 0 0</inkml:trace>
  <inkml:trace contextRef="#ctx0" brushRef="#br0" timeOffset="24784">5115 11798 10951,'20'9'2788,"8"-7"-2608,12 15-90,-8-15 0,3-2-1053,4 4 0,3 1 18,10 0 1,3-1 944,-15-3 0,0-1 0,-3 1 0,-2 4 0,-2-1 0,-3-4 0,1 0 0</inkml:trace>
  <inkml:trace contextRef="#ctx0" brushRef="#br0" timeOffset="28346">5174 16188 9961,'-20'-9'630,"10"7"0,1-6 269,9 8-89,17 0-181,5 0 1,26 0-450,-15 0 0,2 0-715,8-4 1,3-1 564,-8-1 0,2 0 0,0-2-60,2-1 0,1-1 0,0-1-90,3-2 0,0 0 0,0 0-570,-1-1 1,1 1-1,0 0-839,-3 2 0,0 1 0,-1 1 1529,15-2 0,-5 2 0,-19 4 0,-5 2 0,7 3 0</inkml:trace>
  <inkml:trace contextRef="#ctx0" brushRef="#br0" timeOffset="60143">2156 8035 10051,'20'-28'1349,"8"-3"-1169,2-8-45,-7 16 0,2-2-135,4-4 0,1-1-877,5 0 1,0-1 831,-1-3 0,2 1 45,2 2 0,0 3-42,-12 7 1,0 1-184,3-5 1,-1 4-1202,2 8-1632,-2-13 3058,-17 24 0,-2-7 0,-9 9 0</inkml:trace>
  <inkml:trace contextRef="#ctx0" brushRef="#br0" timeOffset="60400">2665 7467 10771,'-28'0'2608,"6"-9"-2608,3 7 0,10-7 90,27 9-90,12-9 0,20 7-45,-20-2 0,-1-1 135,21 5 90,-11 0-90,-19 9-90,-12 19-765,-9 4 1,-6 4 764,-7 10 0,-1-1 0,8-11 0,-1-2 0,-5-6 0,0 0 0</inkml:trace>
  <inkml:trace contextRef="#ctx0" brushRef="#br0" timeOffset="61119">2450 11955 12390,'30'-20'450,"16"1"-405,-21 1 0,0-1-315,9-1 0,2-2-1304,4-10 0,-1-3 1372,-3-1 0,-3 2 1,-11 11-1,-2 2 0,6-13 1</inkml:trace>
  <inkml:trace contextRef="#ctx0" brushRef="#br0" timeOffset="61375">2783 11308 15178,'20'11'180,"17"-2"-135,-9-9 0,3 0 0,8-1 0,2 2 45,4 2 0,0 2 45,0 2 0,-3 6-391,-14 8 1,-4 6 345,-3 1 0,-5 5-90,-7 14 0,-10 2-270,-9-8 1,-6 0-2706,2 5 1,-5-5 2974,-9-13 0,-2-6 0,-3 7 0,7-20 0</inkml:trace>
  <inkml:trace contextRef="#ctx0" brushRef="#br0" timeOffset="62043">2666 16267 13559,'39'-18'360,"-15"0"0,0-3-630,5-8 0,1-3-810,3-3 1,3 0-1074,-7 9 0,0 0 0,0 2 2153,8-3 0,-2 2 0,-8 4 0,-4 3 0,3 0 0</inkml:trace>
  <inkml:trace contextRef="#ctx0" brushRef="#br0" timeOffset="62300">3097 15678 9422,'-31'-8'4857,"11"6"-3868,12-7-449,34 9-360,7 0-135,-1-1 0,3 2 45,-4 3 0,-1 1 179,5-1 1,-2 3 630,8 12-450,-13 9-91,-19 3-359,-9 8-675,-3-11 1,-3 1-8231,-13 14 8905,-4-9 0,-2-2 0,-2-8 0,-8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06:34.8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21833 1273 15358,'26'-10'2339,"16"-8"-2339,-9 12 0,3 1 45,7-4 0,2-1-315,3 0 0,2 0-1457,-14 1 1,0-1 0,1 1-2277,18-3 1,-1 2 4002,-8 0 0,-3 0 0,7 2 0,-24 8 0</inkml:trace>
  <inkml:trace contextRef="#ctx0" brushRef="#br0" timeOffset="608">23146 1175 15988,'-9'-10'2428,"-10"1"-1888,-12 9-270,-17 0-180,7 0-180,-7 17-90,18-4 0,1 7 90,18-11-180,3-9-89,34 0-1,7 0 360,-5 0 0,3 0-45,-2-2 0,0 4 45,21 15 540,-19 22-226,-20-6 1,-5 4-539,-5 6 1,-2 3 493,2 7 0,-2 1-45,-6-4 0,-3 0-90,-4 4 0,-3-1-90,-2-7 0,-3-3 0,-6-7 0,-1-2-269,8-4 0,1-4-1575,-19-4-1709,10-31 3508,18-41 0,3 13 0,8-6 0</inkml:trace>
  <inkml:trace contextRef="#ctx0" brushRef="#br0" timeOffset="841">23460 1175 17967,'19'40'3508,"-8"-1"-3328,-2 0-90,-9-8 89,0-12-268,0-10-91,9-9-810,10-26-45,0 6 1,2-2-810,3-8 0,2-1-2114,3 1 1,1 2 3957,-5 6 0,0 4 0,5-1 0,-13 10 0</inkml:trace>
  <inkml:trace contextRef="#ctx0" brushRef="#br0" timeOffset="1508">23969 1175 11221,'29'11'5397,"-8"-2"-4318,-1-9-90,-11-9-269,-9 7 179,0-15-269,-9 23-90,-11-4-91,-10 27-449,-9 1-89,8 1 89,12-12-540,27-10-360,23-18-89,19-10 809,-20 4 0,-1-1 90,-4 0 0,0 2 90,23-6 630,-18 11 359,-1 27-539,-19 4-360,8 26-90,-7-7 0,8-2 0,10-2 0,10-15 0,2 15 0,-15-23 0,-4 2-219,-9 11 0,-4 3 309,1 0 0,-3 1 224,-4 11 1,-6 3 0,-4 3 0,-3 2-45,1 4 0,-4 1-240,-1-18 0,-3 0 0,0-2 60,-4 11 0,1-3-45,0-7 0,0-4-765,-8 7 0,9-28 181,8-22 179,4-14 0,5-7 45,5-6 0,3-4-327,-1 2 0,1-3 0,2-1 612,4 1 0,2 0 0,0-1 60,-1-2 0,0-1 0,2 3-374,3 3 0,2 1 0,-1 3 344,2-5 0,-1 3 196,-1 8 1,1 6 252,17 5 91,-24 20 90,13 20 1426,-23 19-1696,5 2 1017,-8-1-1287,0-3-70,-8-16-1189,-3-1-540,-9-20-1709,9-11 3418,-6-35 0,15 29 0,-7-18 0</inkml:trace>
  <inkml:trace contextRef="#ctx0" brushRef="#br0" timeOffset="2041">24969 803 19676,'-9'48'2293,"4"-16"1,-1 3-2024,-3 9 0,-1 2-180,0 3 0,0 2-90,0 3 0,0-1-485,0-16 0,1-3 440,3 2 0,1-6-182,-4-8-403,9-5-199,18-26 199,4-19 495,1 8 0,2-1 90,-9-4 1,0 0 358,8 4 1,-2 2 944,-9 0 48,13 36-1037,-24 25-225,6-13 0,2 3-45,-6-2 0,2-2-720,32 12-2068,3-21-1035,-13-12 0,3-5 3823,4-10 0,-3-2 0,3 6 0,0-13 0</inkml:trace>
  <inkml:trace contextRef="#ctx0" brushRef="#br0" timeOffset="2276">25655 1215 19046,'26'-31'-1822,"15"3"1,-6 17 0,0 2-1</inkml:trace>
  <inkml:trace contextRef="#ctx0" brushRef="#br0" timeOffset="2720">26145 646 23544,'0'29'629,"0"-1"1,0 10-1,0 2-539,0 9 0,0 2-926,0-9 0,1 2 1,-2-3 835,-4 6 0,1-1 0,3 3 0,0-4 513,-8 5-1323,9-19-28,0-14-961,26-34 270,7-14 1304,-4 7 0,1-2 13,-5 0 0,0 2 616,0 7 1,-2 3 2389,-1-3-1714,-5 34 179,-17 23-449,0 12-586,1-14 1,-2 0 225,-8 14-315,5-22 0,-3-3-45,-12-5-720,-10-5-2068,8-17-3329,-8-17 6027,18-14 0,3 7 0,8-2 0</inkml:trace>
  <inkml:trace contextRef="#ctx0" brushRef="#br0" timeOffset="3077">26654 1097 19406,'-8'-20'4947,"-3"1"-4407,-18 8-270,8 2-90,-17 9-91,17 0-89,-8 18-89,10-5 89,-1 6-90,9-1-270,29-16-450,15 7 450,-1-8 1,3-2 224,-4-4 0,-1 1 0,0 3 0,-1 0 45,10-8 450,-11 9-360,-17 0-90,7 9-540,-7 2-1618,17 0-2070,2-3-5513,18-8 9792,3-17 1,-19 12 0,-6-12 0</inkml:trace>
  <inkml:trace contextRef="#ctx0" brushRef="#br0" timeOffset="3543">27105 1058 21025,'11'9'1799,"6"1"-1439,-14 19-180,5-7 0,-8 15-90,0-7-90,0 9-90,0-8 0,0-3-90,0-8-90,0-1 270,0-8 180,0-2-90,0 0-90,0-7 180,-8 24-90,-3-13 0,-9 6-360,0-10-900,1-18-1078,8-1-271,20-19-1439,13-10 1799,0 14 1,4 0 1618,2 0 0,2 0 675,0 0 0,1 2 1304,3 3 1,0 1 493,-8 3 1,-2 1 675,15-13-990,-11 17-90,-17-6-360,-2 15-989,-9-7 360,0 18-270,0 19-270,-9-4-90,7 22-1529,2-16-3418,37 9 5037,-7-26 0,1-4 0,15 8 0,-2-17 0</inkml:trace>
  <inkml:trace contextRef="#ctx0" brushRef="#br0" timeOffset="3876">27967 1156 19856,'-39'-11'5487,"0"2"-5218,8 27-269,3 3 0,9 1-449,16 4-811,23-23-629,22 5 1079,-13-14 1,0-5 314,2-2 1,-3-5 269,-5-9 0,-4-4 315,1-7 0,-3-3 315,-6-3 0,-3-1 674,-2 0 0,-1 1 0,0-1 1,-1 2 179,-4-9-809,0 15 180,0 55-180,-18 32-495,11-12 0,1 4-278,-1-5 1,0 3-1,1-1-487,3-2 1,0 0-1,1 0-2467,0 2 0,2 1 0,2-2 3011,6 14 0,1-6 0,-4 7 0,12-19 0</inkml:trace>
  <inkml:trace contextRef="#ctx0" brushRef="#br0" timeOffset="4847">25380 2351 17247,'-30'0'4228,"1"18"-3689,10 4-359,-1 25-270,1-5 135,10-14 0,7 0-1125,28 14-44,-3-25 0,7-4-945,16-4 0,6-9 2069,-1-8 0,-2-4 0,-16 6 0,-3-1 0,14-10 0</inkml:trace>
  <inkml:trace contextRef="#ctx0" brushRef="#br0" timeOffset="5072">26008 1979 23634,'-15'39'359,"1"0"1,3 9 0,0 0-360,-3-2 0,0 0-90,3-1 0,3-1-915,0-5 1,5-2-975,11 13-959,14-19-5067,26-14 8005,-22-28 0,-2-4 0,9 9 0,-7-21 0</inkml:trace>
  <inkml:trace contextRef="#ctx0" brushRef="#br0" timeOffset="5337">26223 2253 20665,'0'37'2429,"0"5"-2429,18 8-270,3-11-1248,5-27 1,5-4 347,-1-2 1,1-4-720,8-8 0,1-5-1169,-5-2 0,-1-5 2293,2-5 1,-4-4 1753,-10 2 1,-3 0 4718,18-14-1930,-26 20-1730,-2 10-1238,-9 26-810,0 5-90,8 17-1574,12-17-3373,10-5 5037,-1-15 0,-1-4 0,-2 2 0,9 0 0</inkml:trace>
  <inkml:trace contextRef="#ctx0" brushRef="#br0" timeOffset="5604">27086 2155 23993,'-20'22'-539,"9"4"-901,2-15-89,27 0 270,12-2 1079,20-9 90,-8 9 720,-5 1 809,-26 10-450,-3 8-179,-8 11-630,-17-6-180,4 4-1169,-24-17-2429,15-9 3598,-6-20 0,17 5 0,2-14 0</inkml:trace>
  <inkml:trace contextRef="#ctx0" brushRef="#br0" timeOffset="5754">27301 2136 18686,'39'-9'3328,"1"-2"-3597,8-8-2430,-7-1-2203,-12 7 0,-1-2 4902,4-25 0,-4 17 0,-19-4 0</inkml:trace>
  <inkml:trace contextRef="#ctx0" brushRef="#br0" timeOffset="5937">27615 1705 19496,'-10'29'2128,"0"0"1,0 0 0,0 1-1994,5 12 0,0 1-90,-5-7 0,2 2-75,7-1 0,1 3 0,-1-4-1132,-8 2 1,1-2-548,6 7 0,1-1-2968,-5-11 0,4-3 4769,19 14 0,-12-14 0,12-19 1</inkml:trace>
  <inkml:trace contextRef="#ctx0" brushRef="#br0" timeOffset="6846">27791 2253 20395,'39'-19'180,"9"-1"-899,-6 1 89,6-1 270,-18 0 450,-10 1 180,-12 8 1169,-8-7 180,0 25-90,-17-14-629,4 34-450,-16-6-450,10 19 0,-1-10 0,9-2-990,29-17-1259,15-2 720,-1-7 0,3-4 405,4-5 0,1-3-271,0-1 1,0 0 1262,5-4 1,-3-1 1975,-10 6 0,-3 1 1574,19 0-900,-28 18-719,-12 10-719,-8 21-720,0 1-271,0 7-89,0-9-179,-9-26-451,7 2 803,20-32-1072,15-3 629,-5 6 0,2-2 0,0-3 0,-1-1 82,1 0 1,-1 0 367,12-10 450,-4 10-540,-26 12 0,-2 8-90,-9 0-90,0 8 0,9 3 375,19 0-735,13-2 180,-4-7 1,3-4-514,4-6 1,1-2 692,0 5 0,2-3 0,6-10 0,-2-1-59,-19 12 1,-1 1 238,3-4 0,-3 3 360,0 7-90,-12 9 0,-10 19 89,-9 22-179,0-16 0,0 2 0,0-2 0,0 1-458,0 3 0,0 0 368,1 2 0,-2-1 65,-7-3 0,-2 0-200,2 3 0,-5-2-45,-9-6 0,-4-3-45,1-7 0,0-1 96,-1 0 1,1-3-862,-14-6-89,11-2 359,9-35 270,16-16 180,14 8 0,7-1 90,9-2 0,7 4 30,-4 11 0,3 2 0,2 3-229,3 2 0,2 2 1,0 2 228,-1 0 0,1 1 0,1 3 29,-2 2 1,1 2 0,-2 0-20,8-2 1,-3 1 4,-3 0 0,-4-1-674,6-6-3779,-14 0 4408,-19-6 0,-9 15 0,0-7 0</inkml:trace>
  <inkml:trace contextRef="#ctx0" brushRef="#br0" timeOffset="7063">28771 1920 18776,'0'0'0</inkml:trace>
  <inkml:trace contextRef="#ctx0" brushRef="#br0" timeOffset="33842">27301 6526 19676,'5'28'599,"-1"1"1,-3 0 0,0 3-510,3 14 0,1 3-45,-5-3 0,0 0-1073,0 7 0,0 0 983,0-7 0,0-2-51,0-4 1,0-2-1614,0 12-842,0-21-7280,8-21 9792,12-43 1,-7 27 0,5-27 0</inkml:trace>
  <inkml:trace contextRef="#ctx0" brushRef="#br0" timeOffset="34041">27732 6546 18327,'6'28'1409,"-1"0"0,1 6 0,-3 2-1229,-6 7 0,-3 3-180,1 3 0,-1 0-45,-3-3 0,-1-3-896,-1-7 0,2-2-4,4 5 1,-1-4-2744,-11-9-4395,15 18 8083,-7-42 0,9 7 0,0-9 0</inkml:trace>
  <inkml:trace contextRef="#ctx0" brushRef="#br0" timeOffset="34567">27360 6702 15628,'-20'-8'3868,"1"-12"-3778,17-2 0,21-15 0,31 15-45,-12 7 0,3 2-719,3 6 1,1 3 718,5-1 0,-2 2-101,-7 5 1,-1 4 100,0 2 0,-4 4-86,5 18 221,-4 10 180,-26-1-90,-2 0-90,-9-9-90,-9 16 0,-28-31-90,16 3 0,-2-1 503,-17-13 0,-5-6-503,5 7 0,0-1 0,-5-3 0,0-2 98,5 1 0,2 0-143,3-1 0,2 2 194,-8 8-59,4-7 180,26 24-91,29-4 1,4-2 0,6-1-90,14-2 0,6-3-203,-11-4 0,3-1 1,0 0 172,5-2 0,2-1 0,-1 0-378,-3 3 0,1 1 0,-1 0 318,0-3 0,0-1 0,-3 3 90,11 8 0,-4 3-294,-6-6 0,-3 2 204,-12 3 0,-2 1-809,13 11-1260,-18-12-3052,-8-1 5121,-2-16 0,-9 7 0,0-9 0</inkml:trace>
  <inkml:trace contextRef="#ctx0" brushRef="#br0" timeOffset="35025">28144 6251 22194,'28'-5'135,"1"0"0,14-4-135,-14 8 0,-1 2 180,11 8 90,-17 10-180,-5 12-45,-19-4 0,-5 2-45,-2 1 0,-1 1-305,-5 9 1,-1-1 349,0-8 0,2-1 236,-6 18-281,29-20-809,21-17-271,-2-14 1,3-3-1710,4 1 1,0-3 2788,1-6 0,-2 0 0,7 3 0,-15 2 0</inkml:trace>
  <inkml:trace contextRef="#ctx0" brushRef="#br0" timeOffset="42112">19383 6349 8792,'-19'-19'4677,"8"8"-3867,-7-6-270,16 14 179,-7-5-359,9 34 0,0 24-225,4-4 0,1 6-248,-1-13 0,-1 1 0,1 1 143,0 4 0,-1 1 0,1 0-513,-1-3 0,0 0 0,0-1 513,-3 1 0,0 0 0,0-2-75,0 10 0,0-2-300,0-8 1,0-4-1185,0 11-1260,0-28-1978,0-29 4855,17-39 1,-13 20 0,14-16 0</inkml:trace>
  <inkml:trace contextRef="#ctx0" brushRef="#br0" timeOffset="42379">19599 6604 14279,'-14'24'239,"-1"0"1,0 1 0,0 0-150,-5 8 0,1 2-45,3-1 0,1 1-45,0 5 0,2-1 45,2-4 0,2 0 0,6-5 0,4-2-45,19 20 90,2-30 0,6-5-90,10-2 0,3-3-90,-1-2 0,0-3-1039,4-2 0,-1-2-1525,-7-2 1,-2-3 2653,16-5 0,-22 1 0,-19 1 0</inkml:trace>
  <inkml:trace contextRef="#ctx0" brushRef="#br0" timeOffset="42637">20128 6859 14819,'28'-11'719,"3"-6"-629,17 6-315,-19 2 0,1-2-540,0 1 1,1 1-855,-1 3 0,-2 1 1619,12-13 0,-21 16 0,-10-6 0</inkml:trace>
  <inkml:trace contextRef="#ctx0" brushRef="#br0" timeOffset="42796">20246 7114 13739,'37'-20'-7196,"-5"-8"7196,-7 13 0,-2-1 0,-1-5 0,-5 3 0</inkml:trace>
  <inkml:trace contextRef="#ctx0" brushRef="#br0" timeOffset="43296">20716 6644 11131,'28'-20'1259,"3"0"-1169,8 9-90,0-6 0,0 15 90,1-7 90,-10 9 449,-10 9 1,-12 10 0,-16 21-361,-1-11 1,-2 0 0,-4-3 0,-1 1-315,1 6 0,0-1 45,-13 1 90,8-5-90,27-11 0,6-6-45,13-5 0,5-1 45,21 13 0,-22-14 0,-1 2 180,10 23 360,-20 10 449,-10 2-584,-11-8 0,-5 0-181,-1-7 1,-4 0-219,-6 4 0,-3-1 84,-11 10-180,-5-11-179,17-17-721,0-11-989,10-2-1529,1-7 3508,18 9 0,-7 0 0,7 0 0</inkml:trace>
  <inkml:trace contextRef="#ctx0" brushRef="#br0" timeOffset="55300">19266 7682 15538,'37'6'929,"0"-1"1,15 1 0,5-3-841,-18-4 1,3-1 0,1-1 0,1 0-1335,4 1 0,1 0 1,2-1-1,-1-1 1267,4-2 1,0-2-1,0 0 1,0 2-1,-4 2 1,0 1-1,-1 1 1,0-2-99,-2-2 1,0-2 0,0 1-1,-3 2 136,4 3 0,-2 2 0,-1 0 112,-5-3 1,0-1-1,-5 2-217,2 1 0,-4 2 45,15-1-539,-29 9 153,-10-7-6361,-9 6 7212,0 1 0,0-7 1,0 7-1</inkml:trace>
  <inkml:trace contextRef="#ctx0" brushRef="#br0" timeOffset="55536">19422 7937 17607,'53'-11'1124,"-14"6"1,5 1-1006,2 4 1,5 1 0,0-2-1332,2-1 0,0-1 0,0 0 1182,0 0 0,-1-1 0,0 0-330,-3-2 0,0-1 1,-1 0-967,-4 0 0,-2 1 1,0 0 1325,15 0 0,-5 1 0,-19 0 0,-5 1 0,7 4 0</inkml:trace>
  <inkml:trace contextRef="#ctx0" brushRef="#br0" timeOffset="69700">22911 7153 7173,'11'-20'3148,"-2"10"-1799,-9 1-269,0 9 4407,0 0-5308,0-9-89,8-2-90,12-17 0,19-11 0,-18 15 0,0-2-316,8-8 0,-2 0 316,-10 8 0,-1 0 27,4-3 1,-3 1 152,-6-2-90,-3 10 0,-8 12 270,0 8-180,0 8 450,0 12-450,0 2-143,9-3-37,19-10-90,14-27-90,-9 5 0,2-4 135,0-6 0,-1-4-278,-2-2 0,-3-1 413,-3 4 0,-4 2 0,-3-6 0,-10 3 270,-9 25 179,0 20-449,0 6-90,0 3 0,0 2-90,0 21-1079,9-8-4138,19-5 5446,5-26 0,-3-3 0,-12-8 0</inkml:trace>
  <inkml:trace contextRef="#ctx0" brushRef="#br0" timeOffset="70111">23891 6937 19946,'0'48'539,"0"-6"-1798,0 6-3778,0-18 5037,0-2 0,0-17 0,0-2 0</inkml:trace>
  <inkml:trace contextRef="#ctx0" brushRef="#br0" timeOffset="70777">24714 7094 16438,'0'11'3598,"0"-2"-3419,9-18-179,2-2 0,8-26-269,10-4 224,-19 8 0,1-2-90,8 5 0,-1-1-305,-6-7 0,-2 0 485,5 11 0,-1 2 216,-4-23-261,-1 20 359,-9 17 91,0 28-180,-9 7-180,-2 24 439,1-9-529,1-17-719,35-4-541,7-27 225,-5-4 1,3-3 314,-2-3 1,0-3 359,2-7 1,-3-1 203,-7 5 1,0 0 694,3 4 1,-3 3 1259,-8-2-90,5 20-810,-18 20-899,0 19-90,0 3-1079,0 6-4767,17-27 5936,5-3 0,0-18 0,-5 0 0</inkml:trace>
  <inkml:trace contextRef="#ctx0" brushRef="#br0" timeOffset="71491">25498 6918 17157,'-20'-9'2429,"9"7"-2429,3-7 0,8 9 1709,0 0-1709,9 0 0,1-8 0,10 5-90,8-5 90,-6 8 90,-2 0 90,-3 0-90,-15 8 90,7 12 89,-9 10-179,-9 18 0,-2-6 90,-8 6-360,-1-9 180,1-17-90,8 4 0,2-15-899,18 0-1979,10-3-5847,21-16 8815,10-12 0,-18 7 0,-5-5 0</inkml:trace>
  <inkml:trace contextRef="#ctx0" brushRef="#br0" timeOffset="72241">26086 7271 20755,'20'-50'-630,"-7"17"1,2 0 359,0 3 0,0-1 45,1-7 0,-1-2 135,4-3 1,-1-1 89,-7-1 0,0 1 44,3 2 1,0 3 270,-4 3 0,0 4 854,0 2-359,-1 13-270,-9 25 89,0 29-269,-9-2-315,8-7 0,0 1-45,-7 10-90,8-9-899,17-10-810,5-20 449,1-11 1,2-6-90,-4-3 0,-1-2 539,5-6 1,-2-2 899,-7 0 0,-1 1 2518,13-13 1080,-17 14-1169,-3 19-1170,-8 27-719,0 12-450,0 20-90,0 0-1259,0-10-4138,0-21 5397,9-10 0,-7-9 0,7 0 0</inkml:trace>
  <inkml:trace contextRef="#ctx0" brushRef="#br0" timeOffset="73151">26752 7035 20485,'20'-10'0,"-9"1"180,-2 9 0,-9 0 270,0 9 0,-1 10-91,-16 12-89,4 8-180,-15-9-270,8-10-269,9-11-631,3-9-89,25 0 359,-4 0 810,24 0 360,-24 8 899,5 12-89,-18 19-271,0 3-494,0-14 0,0 0 44,-1 22-269,-7 0 0,-3-19 0,0-14-180,2-17 0,9 9-180,-8-7-809,-3 7-5038,-9-18 6027,-8 7 0,15-7 0,-5 9 0</inkml:trace>
  <inkml:trace contextRef="#ctx0" brushRef="#br0" timeOffset="78987">14562 14052 13829,'-31'19'4677,"3"-8"-3777,17-2-360,29 0-450,32 2-1,-7 2 1,3 2-90,-10-5 0,1 0 0,-1 0-494,1 0 0,-1 0 0,0 1-496,14 8 1,-2-1-1493,-7-11 0,-4-1 2482,-5 8 0,-5-2 0,4-10 0,-14 7 0</inkml:trace>
  <inkml:trace contextRef="#ctx0" brushRef="#br0" timeOffset="79171">14954 13875 18506,'-24'29'540,"0"-1"0,-2 5 0,2 4-585,-3 10 0,4 4-1717,8-16 0,2 2 0,1 0-2961,-3 14 1,2-2 4837,3-12 1,1-5 0,-2 5 0,2-28-1</inkml:trace>
  <inkml:trace contextRef="#ctx0" brushRef="#br0" timeOffset="79632">16012 12915 18327,'-20'-9'2878,"10"7"-2698,18-6-90,32 8-90,-11 0 0,3 0-225,7-1 0,0 2-1124,-3 2 0,-2 2-3104,-4 0 1,-1 1 4452,19 5 0,-27-2 0,-3-9 0</inkml:trace>
  <inkml:trace contextRef="#ctx0" brushRef="#br0" timeOffset="79807">16404 12699 21475,'-39'27'2069,"0"-3"-2114,22 6 0,3 5-1582,-1-1 1,2 2-1522,3 8 0,0 1 3155,-4-3 1,0-4-1,1 12 1,-5-23 0</inkml:trace>
  <inkml:trace contextRef="#ctx0" brushRef="#br0" timeOffset="80404">16365 11230 16618,'20'0'4857,"8"0"-4677,11 8-180,-6 1 0,2 2-225,0 4 0,2 0-1125,6 1 1,1-1-3014,-9 0 1,0-2 4362,-5-7 0,-2-1 0,3 4 0,-14-9 0</inkml:trace>
  <inkml:trace contextRef="#ctx0" brushRef="#br0" timeOffset="80579">16875 10916 19316,'-20'9'3418,"0"28"-3328,6-5 0,0 5-585,2 16 0,2 3-2782,1-14 0,-1 1 0,1 1 2890,1 0 0,2 0 1,0-4-1,1-1 1,-1-4-1,-2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08:10.67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92D050"/>
    </inkml:brush>
    <inkml:brush xml:id="br2">
      <inkml:brushProperty name="width" value="0.09071" units="cm"/>
      <inkml:brushProperty name="height" value="0.09071" units="cm"/>
      <inkml:brushProperty name="color" value="#A020F0"/>
    </inkml:brush>
    <inkml:brush xml:id="br3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14601 14679 18596,'20'20'3149,"8"-10"-2970,11 8-179,11-7-179,1 8-406,-22-8 0,-2-2-3013,6 2-6233,4 6 9747,-26-15 1,-3 7 0,-8-9 0</inkml:trace>
  <inkml:trace contextRef="#ctx0" brushRef="#br0" timeOffset="10383">14836 14581 21745,'0'48'-4318,"-8"-15"4318,-12 12 0,7-32 0,-5 5 0</inkml:trace>
  <inkml:trace contextRef="#ctx0" brushRef="#br0" timeOffset="12421">14209 14895 11670,'11'10'4048,"6"-1"-3598,3-18-90,2-1-181,15-10 181,-15-8-180,15-12-361,-21 16 1,-2-2 270,1-3 0,1 0-90,3-1 0,-1 1 0,-6 0 0,-3-1 90,2 0 0,-2 1 180,0-12 359,-9 4-89,0 26-270,0 2 180,0 9 89,0 18 452,0 12-631,0 20-270,0-21 0,0 1-90,0 0 0,0-1 0,0 21 0,8-11 90,12-19-90,2-12-180,15-16-360,-15-12 0,15-19 57,-21 11 1,-2-3 437,2 1 0,-1-1 9,0 1 0,-2 1 36,-2-10 179,-2 20 1,-10 10 90,1 9-90,0 17 692,0 5-783,0 17-12,0 0-77,9-8 0,2-3-90,9-17-899,-1-2-990,1-9-3598,0 0 5577,8 0 0,-15 0 0,4 0 0</inkml:trace>
  <inkml:trace contextRef="#ctx0" brushRef="#br0" timeOffset="12787">15013 14777 16707,'0'28'4138,"-9"-15"-3958,7 22-90,-7-13-630,9 17-2518,0-17 3058,9-5 0,-7-17 0,7 0 0</inkml:trace>
  <inkml:trace contextRef="#ctx0" brushRef="#br0" timeOffset="14132">16071 13052 11490,'-9'22'5577,"7"-5"-5217,-7-8-90,9-7-180,0 7 180,0-9-270,0 0 90,9-17-180,11-5 90,-10-5 0,2-3-90,6 5 0,1-2 135,-8-11 0,-1 0-45,5 7 0,-1 1-215,-3-4 0,-3 0 260,-3 4 0,1 2 45,12-14 180,-16 5-90,6 26 270,-8 20-1,0 21-359,0-2 0,0 3 0,0 4 0,0 0-90,0 0 0,0 0 0,3 0 0,3-3 90,14 1 70,10-7-970,10-44 1,-1-21 87,-19 10 0,-1-3 632,2-2 0,-3-1-155,-7 0 1,0 2 334,3 7 0,-2 2 539,-10-6-179,7 12-90,-9 27-270,0 19 600,0 14-1410,0-13 1,0 0-7647,0 13 8474,9-5 1,-7-26-1,6-3 1</inkml:trace>
  <inkml:trace contextRef="#ctx0" brushRef="#br0" timeOffset="14504">16737 12837 17247,'40'0'180,"-10"0"-90,7 0 270,-24 0 90,5 8 89,-18 3-89,0 18 180,0 10-181,0 11-269,-9 0-180,-2-11 0,0-11 90,2-17 0,9-2-90,18-9-540,4 0-989,17-9-3598,0-1 5127,0-10 0,-17 9 0,-5 2 0</inkml:trace>
  <inkml:trace contextRef="#ctx0" brushRef="#br0" timeOffset="26358">16267 9191 14459,'-20'-8'3598,"9"5"-3328,12-14-91,18 6-89,20-17-90,-18 9 0,0-1-45,7-4 0,1-2-485,-8-3 0,-1-1 350,4-4 0,0 0-49,-3 4 1,-3-1 183,-7-3 0,0 1 135,3 7 0,-2 2 180,-10-7-180,7 14 360,-9 17 565,0 35-925,-9-1-90,3-4 0,1-1 90,-6 10 502,11-10-592,11-18-540,26-11-179,-4-20 494,-9-2 0,0-4 0,1 1 0,-2-2-20,-7-7 1,0 0 199,4 8 0,-3 2 765,-6-6-181,-2 12-179,-9 36-360,0 12 0,0 20-405,-2-20 1,4-1-4903,15 13 5307,-4-14 0,7-19 0,-11-9 0</inkml:trace>
  <inkml:trace contextRef="#ctx0" brushRef="#br0" timeOffset="26811">17110 8643 17427,'22'0'360,"12"0"-360,-21 0-90,16 0 90,-18 8 180,-3 3-90,-8 9 449,0-1 1,0 18-270,-8-13-270,-3 5 0,0-21 0,2-8-720,27 0-89,12 0 629,12 0 270,5 9 629,-25 2 541,-4 17 179,-18 3-360,-9 17-809,-11-16-180,-2 5-2069,-6-34-7852,17 3 9590,3-23 0,8 14 1,0-5-1</inkml:trace>
  <inkml:trace contextRef="#ctx0" brushRef="#br0" timeOffset="27924">16875 9231 16977,'-9'10'1889,"-2"-1"-1709,-9-18-360,9 16 360,-6-22 0,15 21-270,11-14 270,12-10-270,10-4 270,-3-8-180,-17 10 0,-2 3-90,-9 23 90,-18-3 90,5 16 0,-15 1-180,8-9 360,9-3-360,11-8-90,20 0 270,11-17-90,-1-5 90,-10-8 90,-12 10-90,-8 20 0,-17 2-180,4 24-2969,-16-21 3059,19 12 0,1-17 0,9 0 0</inkml:trace>
  <inkml:trace contextRef="#ctx0" brushRef="#br0" timeOffset="28941">16561 12386 13559,'0'-22'5577,"0"-4"-4408,0 24-269,0-7-360,0 9-450,0 0-90,0 9-90,0 2 0,0 8 180,0-8-90,9-2 0,2-9-90,17-17 90,-6-5 180,6-9-180,-17 3 89,-2 8-178,-9 18 89,-9-4 89,-11 23 1,-2-6-180,-6 17 90,9-15 90,8 13 0,2-23 0,18 5 180,2-16-90,-1-3-180,-1 0-540,-9-7-2698,0 16 3238,0 2 0,0 2 0,0 7 0</inkml:trace>
  <inkml:trace contextRef="#ctx0" brushRef="#br0" timeOffset="29921">14660 14228 15448,'-31'0'3868,"3"-9"-3508,17 7-270,2-6 180,9 8-270,0 0 179,0 8-89,9-5 90,2 14-90,9-15 0,8 7 0,-6-18-90,-3-2 0,-10 0 0,-9-6 0,0 15-90,-9 2 90,-2 2 0,-8 15-90,8-15 90,2 16 90,18-16-90,2-2 90,17-11 0,-6-17 180,-2 6-90,-12 3-90,-8 10-270,0 9 90,0 0-2788,0 9 2878,0 1 0,0 1 0,0-2 0</inkml:trace>
  <inkml:trace contextRef="#ctx0" brushRef="#br0" timeOffset="32107">15757 10015 16977,'11'0'0,"-2"0"0</inkml:trace>
  <inkml:trace contextRef="#ctx0" brushRef="#br0" timeOffset="32800">16404 11210 14369,'0'0'0</inkml:trace>
  <inkml:trace contextRef="#ctx0" brushRef="#br0" timeOffset="33217">17443 10289 7353,'11'0'0,"-2"0"0</inkml:trace>
  <inkml:trace contextRef="#ctx0" brushRef="#br0" timeOffset="33733">18462 13013 18057,'28'-20'-9831,"3"1"9567,8 8 1,-17 2 0,-5 9 0</inkml:trace>
  <inkml:trace contextRef="#ctx0" brushRef="#br0" timeOffset="34076">20030 13366 14908,'0'0'0</inkml:trace>
  <inkml:trace contextRef="#ctx0" brushRef="#br0" timeOffset="34408">19070 14424 17427,'-20'2'1349,"9"5"-2968,2-24-8212,9 14 9545,0-5 0,0 8 1,0 0-1</inkml:trace>
  <inkml:trace contextRef="#ctx0" brushRef="#br0" timeOffset="34950">15483 14307 14099,'0'11'-450,"0"6"450,-9-24 0,7 14 0,-7-16 0</inkml:trace>
  <inkml:trace contextRef="#ctx0" brushRef="#br0" timeOffset="35284">14425 15306 13199,'-11'0'-1282,"2"0"0,9 0 1,0 0-1</inkml:trace>
  <inkml:trace contextRef="#ctx0" brushRef="#br0" timeOffset="35583">13543 14013 9152,'0'11'0,"0"-3"0</inkml:trace>
  <inkml:trace contextRef="#ctx0" brushRef="#br0" timeOffset="44766">21186 8015 9691,'29'11'2069,"1"-2"-1934,-3-8 0,3-2-895,8 1 1,2 0 759,5 0 0,2 0 60,-7 0 0,2 1 0,0-2-60,-2-1 0,-1-2 0,2 1-499,7 3 1,1 0-1,0-2 529,-3-3 0,0-2 0,1 2-30,4 3 0,1 3 0,0-2 360,-3-5 0,0-1 0,1 2-300,2 3 0,0 3 0,1-2-30,2-2 0,0 0 0,0 0 0,-2 3 0,0 0 0,0 0-279,-10 0 0,1 0 0,0 0 0,0 0 271,-1 0 1,1 0-1,0 0 1,1 0-23,3 2 0,1 0 0,0 1 0,1-1 22,3-1 1,1-1-1,0 0 1,1 1-367,-10 1 1,0 0-1,0 0 1,1 0-1,-1-1 344,0-1 0,1 0 0,-1 0 0,0 0 0,1 0 18,0 0 0,1 0 0,0 0 0,-1 0 0,1 0-18,-2 0 0,1 0 0,-1 0 0,0 0 0,0 0 0,0 0 0,1 0 0,-1 0 0,0 0 0,1 0-21,-1 0 1,0 0-1,0 0 1,0 0 0,-1 0 20,8 0 0,0-1 0,0 1 0,-1 1 0,-2 1 0,0 0 0,0 1 0,0-1 0,-1-2 0,1 1 0,0-1 0,-2 1 22,-2 1 1,0 0-1,-1 1 1,1-2-23,3 0 0,0-1 0,1 0 0,0-1-85,0 1 1,-1 0 0,1 0 0,1 0 174,1 0 0,1 0 0,0 0 0,0 0-68,1 0 1,1 0-1,0 0 1,0 0 22,0 0 0,0 0 0,0 0 0,0 0 22,-2 0 1,0 0-1,0 0 1,-1 0 44,-2 2 0,0 0 1,0 1-1,0-1-1,-2 0 1,-1 1-1,0 0 1,0 0 0,-4 1 1,1 1-1,-2 0 1,0 1 393,12 3 0,0 1 1,-2-1-447,-1-2 0,-2 0 0,0 1-30,-4 1 0,-2 1 0,0-1-49,1-2 0,-1 0 1,0-1 63,13 0 0,-1-1 45,0 0 0,-2-2 631,-6-2 1,-3-2-678,-7 1 1,-2 0 897,-4 0 0,-3 0-762,3 0 253,-10 0-1243,-12 0-394,-8 0 1204,0 0 0,0 0 0</inkml:trace>
  <inkml:trace contextRef="#ctx0" brushRef="#br0" timeOffset="49972">17933 10093 14279,'-20'-9'3598,"9"7"-3059,3-7-269,8 9 720,0 0-630,0 9-181,17 2-89,5 17-90,17 3 90,-8 8-90,6-9-719,-16-1-181,8-10-629,-1-8-1169,-6-2-1620,-3-9 4318,-1 0 0,-16 0 0,7 0 0</inkml:trace>
  <inkml:trace contextRef="#ctx0" brushRef="#br0" timeOffset="50195">18188 9995 15268,'-9'11'3238,"-2"6"-2878,-9 3-270,1 19 0,-1 2-360,11-12 0,-1-1-1708,-19 13-2790,7 7 4768,-6-17 0,17-12 0,3-10 0</inkml:trace>
  <inkml:trace contextRef="#ctx0" brushRef="#br0" timeOffset="50512">18286 10289 14459,'11'28'3238,"-3"-6"-3058,-8 15-180,0-15-270,0 6-1889,0-8-5576,0-9 7735,0-3 0,0-8 0,0 0 0</inkml:trace>
  <inkml:trace contextRef="#ctx0" brushRef="#br0" timeOffset="50729">18344 10093 12120,'0'0'0</inkml:trace>
  <inkml:trace contextRef="#ctx0" brushRef="#br0" timeOffset="51680">16835 16051 14639,'9'-11'3688,"2"2"-3419,0 35-269,6 7 0,-15-1 0,-2 4-1013,5-6 0,-1 1-2045,-3 7 0,-2 0 3099,1 14 0,0-13 1,0-21-1</inkml:trace>
  <inkml:trace contextRef="#ctx0" brushRef="#br0" timeOffset="52516">12739 10446 9961,'0'11'1619,"0"6"-1439,9-15-90,19 7-180,14-9-2024,-10 0 1,3 0 2113,6 0 0,-3 0 0,8 0 0,-3 0 0</inkml:trace>
  <inkml:trace contextRef="#ctx0" brushRef="#br0" timeOffset="53596">16835 9250 6633,'0'0'0</inkml:trace>
  <inkml:trace contextRef="#ctx0" brushRef="#br0" timeOffset="55116">12818 9407 13199,'26'-11'-1799,"15"2"1799,-6 9 0,0 0 0,9 0 0,-10 0 0</inkml:trace>
  <inkml:trace contextRef="#ctx0" brushRef="#br0" timeOffset="56324">16835 9172 17607,'18'28'450,"-5"3"-270,24 8-135,-22-15 0,0 0-45,5-4 0,0 1-421,0 7 0,-1 1 466,-4-4 0,0 0-45,4 0 0,-1 0 0,-3 4 0,1-2 0,3-6 0,1 0 45,-5 7 0,1 0-45,21 14 0,-26-14 0,-1 0 90,19 14 46,-19-14 1,-1 0-137,11 14 0,-15-14 0,1 0 229,11 14-229,-15-3 0,16-2 0,-7-7 429,-1 1-339,8 6-90,-16-7 90,15 1-90,-6 6 180,9-15-180,0 6 90,-1-17-90,1 6 180,-9-14 0,-3 5 90,-8-8-360,0 0-180,0-8-360,-8-12-359,-3-19 224,-3 15 1,-1-2-46,0-12 1,0-1 269,-5 4 0,1-1 270,-1-12 1,0 0 134,-3 3 0,-2 0-1066,1-4 1,-2 0 480,-3 5 1,-1-1-241,11 13 1,0 0-1,-1 0 878,-11-10 1,3 4 0,11 10-1,1 4 1,-10-11 0</inkml:trace>
  <inkml:trace contextRef="#ctx0" brushRef="#br0" timeOffset="58526">17541 10426 5824,'0'0'0</inkml:trace>
  <inkml:trace contextRef="#ctx0" brushRef="#br0" timeOffset="60792">17580 10465 6183,'11'0'1530,"-2"0"-631,-9 0 6387,0 0-6836,0 9-91,0 11-89,-9 10-90,-2 9 0,-17 0 90,6 9-530,4-23 1,-1 0 349,4 4 0,-1 1-90,-3 0 0,-1-1 45,1 0 0,-1 1 0,0-1 0,1 1 0,3-1 0,1 0 45,-4 1 0,1-1-90,8 1 0,-1-1 45,-8-4 0,0 0-184,9 4 1,-1-1 183,-8-8 0,1 1-45,6 7 0,2 1 0,-18 12 0,13-17 0,1 0 90,-7 6-99,1 16 9,3-22 90,6 22-90,-9-16 0,-8 10 0,6-1 89,-6-9-89,8 7 504,0-15-414,1-2 201,8 14-201,-6-18-80,6 21-10,-9-26 0,9 23 0,-6-18 0,6 29 0,-9-31 0,9 20 180,-6-29-90,15 21-90,-7-7 90,0 3-180,-1-2 270,-1 6-180,-7-13-90,16 24 90,-15-33 180,14 29-180,-14-37 0,15 39 90,-16-31 90,16 22-270,-6-15 90,-1 0 90,7 6-90,-7 3 0,0-16 90,7 20-90,-7-13 90,1 2-90,5 5 0,-5-18 0,8 0 0,0 0 0,0-9-90,9-2-90,10-17-540,3-3 90,0 8 1,2-2-971,-8-3 1,0-3-245,12-7 0,1-2 1844,-3-5 0,-2 1 0,-7 15 0,-1 3 0,10-17 0</inkml:trace>
  <inkml:trace contextRef="#ctx0" brushRef="#br0" timeOffset="61700">17619 10426 8342,'-19'0'4408,"-1"-9"-3509,9 7-269,2 2 89,1-6-269,6 21-180,-16-22-90,16 33-90,-15-21 0,14 21 0,-5-15 0,16 0 0,12-3 90,2-8-90,-3-8-1,-10 6-89,-9-16 90,0 16-90,0-7 180,0 18 0,-17-7-90,4 7-90,-16-18-90,18 7 0,3 2-3238,8 2 3328,8 7 0,-5-9 0,5 0 0</inkml:trace>
  <inkml:trace contextRef="#ctx0" brushRef="#br0" timeOffset="65766">17541 10661 9422,'-20'11'1439,"1"6"-1079,-1-6 449,0 9 181,1 0-271,-1-1-269,1 1 0,-1-9-270,0 6-91,1-23-89,8 30 180,-6-37 0,14 28-180,-5-24 90,8 9-450,0 0 181,0-9-91,8 7 0,-5-15 90,14 15 0,-15-16 180,16 16 0,-16-15 0,7 14 90,-9-14 180,0 15 0,0-7 89,0 9 181,0 0-180,0 9-180,-1 10 0,-7-6-90,-3 13 180,-9-15-180,1 9 89,-10 8 1,8-6-90,-17 15 90,8-15-90,-9 15-409,0-7 409,-1 1-90,10 6 0,-7-15 180,6 15-270,-8-7 180,0 9-90,15-23 0,0-1-90,-17 22 180,16-22 0,2 0-90,-8 16-90,-6 6 180,7-15-90,-1 15 90,-6-16-90,7 16 0,6-21 0,0-1 0,3 4 0,1 1 0,-4 4 0,0 0 0,-1-3 0,2-1-45,2 4 0,0 0 90,-3-4 0,0 0-45,-15 19 0,9 0 90,-7 0 0,15 0-90,-15-8 180,6 6-270,1-7 270,-7 9-180,6 1 90,-8-1-90,0 0-37,0 0 37,8 0 0,-6-8 0,16 6 0,-8-7 89,10 1-89,-1 6 0,-8 2-411,-3 3 411,16-14 0,0 0 0,-22 14 0,17-14 0,1 0 0,-2-7 0,0 0 0,-3 7 0,0 0 0,4-7 0,1 0 0,0 3 0,-1-1 90,-19 17-90,-1-1 0,1 0 0,9 0 0,11-15 0,1 0 0,-13 18 0,12-18 0,-1-1 0,-19 17 0,8-1 0,-6 0 0,7 0 0,-9 0 0,23-15 0,1 0 0,-22 18 0,22-18 0,0 0 0,-16 15 0,-6 0 45,22-15 0,0 0-45,-5-4 0,1 1 0,3 8 0,1-1 0,-22 13 0,21-17 0,2 0 0,-17 15 0,3-8 0,8-3 342,1-8-342,-1 8 0,0-6 0,1 15 515,-1-15-515,1 15 0,-1-16 0,0 16 0,1-32 0,8 28 90,-6-46-90,14 36 0,-5-20 90,8 8-90,0 6 0,0-6-90,-9-9 90,7 5-90,-7-16 180,9 9-90,0 0 0,9 0 0,2 0 0,17-18 0,3 5 0,-8-5 0,2-1 0,16-2 0,-2-8 0,-11 10 0,-8-1 0,0 9 0,8-6 0,-6 6 0,6 0 0,-17-6 0,6 14 0,-15-14 0,7 15 0,0-7 0,-7 9 90,7 0-180,-9 0 90,0 0 0,0 9 0,-18 2 0,5 17 0,-15-6 0,8 15 0,1-16 0,-1-10-180,9 5 180,-6-32 0,15 23-180,-7-16 91,9 1-1,0 5 90,0-14 0,0 6 90,0 0-90,0 2 0,0 9-360,0 0-360,0-8-629,9-3-1080,-7-9-3957,15 1 6386,-6-10 0,0 16 0,-2-4 0</inkml:trace>
  <inkml:trace contextRef="#ctx0" brushRef="#br0" timeOffset="65883">14621 13934 8072,'-20'22'180,"0"-13"-180,10-20 0,1 0 0,9 2 0</inkml:trace>
  <inkml:trace contextRef="#ctx0" brushRef="#br0" timeOffset="66829">17560 10602 10141,'-19'9'3058,"-1"-15"-2788,9 12 90,3-15-90,8 9 2159,0 0-5398,0 18 2969,-9-14 0,7 14 0,-7-18 0</inkml:trace>
  <inkml:trace contextRef="#ctx0" brushRef="#br0" timeOffset="77637">18188 10210 12390,'-9'22'-900,"-2"4"1,0-24-1,2 7 1</inkml:trace>
  <inkml:trace contextRef="#ctx0" brushRef="#br1" timeOffset="98604">17639 10152 12300,'-20'-11'4947,"1"-7"-4407,-10 7 0,-1-8-181,-9 8 1,-1 2 0,1 9-180,0 0 90,0 0-180,0 9 0,-1 11-1,16-7 1,0 4-45,3 6 0,1 2-90,-5 3 0,2 3-220,7 3 0,2 1 265,-2-4 0,3-1-187,6 8 0,4-2 97,3 8 90,10-14 0,8-3 90,5-10 0,4-4-90,11-1 0,3-4 0,7-1 0,2-6-135,0-7 0,0-5 45,0 2 1,-2-4 89,-7-4 0,-4-5-239,-5-1 1,-5-2 238,-6 1 0,-3-2-134,-2 2 1,-4-2 178,-5-2 0,-3-1 45,5-12 300,-18-7-300,-11 0-45,3 23 0,-5 0-179,-5-2 0,-5 4 134,-1 6 0,-3 3 0,-3 4 0,-1 3 45,-4 5 0,1 4-90,7 5 0,0 3 45,-7 3 0,1 5 45,10 5 0,3 4-90,-2 5 0,4 4 326,6-2 1,2 1-327,4-4 0,2-1 45,5 4 0,5-2-100,21 9 100,4-19 0,6-5-45,10-5 0,5-4 45,9-2 0,3-4-135,-5 0 0,0-4 45,0 0 0,-2-4 0,-7-3 0,-4-2 90,13-11-270,-13-15 90,-26 7 90,-2-18 90,-10 15 0,-9 6 0,-6 0 0,-3 5 0,-3 2-45,-11-5 0,-4 0-443,-1 4 0,-2 3 398,-4 5 0,0 7-181,8 7 0,1 6-1888,-1 5 1,4 7 2158,10 9 0,5 3 0,-2 3 0,10 1 0</inkml:trace>
  <inkml:trace contextRef="#ctx0" brushRef="#br1" timeOffset="105637">16835 9172 16887,'-8'30'270,"5"-1"-180,-5-10 0,16 1 90,3-9 0,0-3-90,7-8 90,-16-8-180,7-3 90,-9-9 0,0 9 0,0-6 0,0 23-1,-9-12 91,-2 14-180,-9-8 0,1 1 90,8-1-90,2 0-90,9 0 270,0 0-90,0 8 180,0-6-180,0 16 180,9-7-270,-7 8 270,24 1-180,-13 8-90,16 3 45,-14-8 0,-2 2-372,9 25 327,-4-21 0,1 1 45,-4-1 0,0 0 0,4 1 0,1-1-45,0 1 0,0-1 0,-1 1 0,1-1 45,-1-4 0,1 0-45,0 3 0,-1 0 0,-3-2 0,-1-1 45,4-1 0,-1 2-45,-8 2 0,1 0 0,8-7 0,0 0 0,2 26 0,16-7 0,-15-10 0,6-2 90,-17-17-90,7 7 90,-16-16-90,15 7 596,-15-9-416,7 0 0,-9 0-270,0 0 0,0-18-90,0 5-180,-9-33 1,-2 5 134,-1 8 0,-4-1-90,-2-5 0,-3-1-180,-3 0 1,-2 0-1227,7 8 1,-1-1 0,0 2 1720,-15-11 0,2 3 0,15 12 0,1 2 0,-17-10 0</inkml:trace>
  <inkml:trace contextRef="#ctx0" brushRef="#br1" timeOffset="106895">16404 11132 8342,'0'-22'-630,"9"4"1,-7 18-1,7 0 1</inkml:trace>
  <inkml:trace contextRef="#ctx0" brushRef="#br1" timeOffset="108021">15738 9995 7083,'-20'9'3868,"1"-16"-2339,8 14 180,2-16-180,9 9-90,0 0-809,0 9-180,-9-16-271,7 14-179,-7-16 0,9 18 90,0 2-90,0 8 90,18 1 0,-5-9 0,24-3 90,-15-8 90,6-8-270,-17-3 180,-2-9-180,-9 1 0,0 16 90,-18-3-180,-4 14 90,-17-8 90,9 18-180,1-5 0,10 7 90,17-12 90,21-8-450,14 0 135,-4-2 0,-1-4-134,4-14-271,-3-2-270,-21-15-1258,-8 24-3419,-9-4 5577,-1 17 0,-1 0 0,2 0 0</inkml:trace>
  <inkml:trace contextRef="#ctx0" brushRef="#br1" timeOffset="108707">15699 10054 16977,'39'-18'720,"0"5"-675,-19-8 0,-1-4 0,5 9 0,0 0-836,1-12 1,0-1 790,8 4 0,2 0 45,-1-4 0,2-1 45,2 1 0,2 0-627,-1-1 0,0 1 537,5-5 0,0 0 0,-4 4 0,0-1 60,-10 6 0,-1-1 0,-1 1-15,8-6 0,-2 1 332,-4 0 0,-1 1-153,-4 4 1,-2 2 225,7-7-360,-2 2-90,-17 17 675,7 2-585,-8 0 1226,10 7-1316,0-7 0,-1 1 90,-8 5-90,7-5 0,-16-1 0,6 7 0,1-7-180,-7 9-90,16 0 90,-16 0 0,7 0 180,-9 0 0,0 0 180,0 9-270,-18 2 270,5 8-90,-24 1 180,-2 8-270,-3-6 0,10 0 0,-1 2 90,3-8 0,-1 0-208,-12 16 0,-1 2 118,-1-4 0,0 1-589,13-6 1,-1 1 0,0 1 618,1-1 0,-1 1 0,0-2-60,3-1 0,1-1 0,-1 0-310,1 2 0,-1 1 1,2-1 249,-7 6 0,0-1-450,0 4 1,3 0-1440,11-8 0,1-2 1979,-5-3 0,4-3 0,8 2 0,-5-12 0</inkml:trace>
  <inkml:trace contextRef="#ctx0" brushRef="#br2" timeOffset="113996">16444 11288 10771,'-1'-10'6566,"1"-8"-5936,0 16-360,0-7-91,0 9 271,0 0 90,0 9 0,9 2-91,-7 17-179,16 3-90,-7 17-90,-1 2-455,0-18 0,-2 3 410,-7 4 0,0 1-45,7-1 0,2 2 0,-5 7 0,0 0 45,5-7 0,0-2-45,-4 1 0,-1-1 0,4 0 0,-1-2-137,-6 15 182,7-23 0,0-1-45,-7 11 0,7-8 0,-9-12-90,0-1 890,0-16-710,0 7 157,9-18-247,-7-2-180,15-26-90,-15-4 135,3 8 0,-1-2 45,-3 1 0,-2-2 45,2-3 0,-2 0-401,-7 0 1,-2 0 445,5-1 0,-3 1-45,-5 4 0,-2 0 45,5-3 0,0 0-180,1 7 1,-1 1 179,0 1 0,0-1-25,0 1 0,1 2 25,-2-6-180,2 14 0,0 3 1126,7 23-946,-6-16 748,8 27-478,0 12-135,-1-2 0,2 3-418,2 7 1,2 2 417,0 4 0,1 2-90,3 7 0,2 0-45,-1-3 0,-1 0 0,-3 4 0,-1-1-90,4-7 0,0-3-495,-4-6 0,1-4-1843,13 15-7403,1-28 9342,-9-12 1,-3-8 0,-8 0 0</inkml:trace>
  <inkml:trace contextRef="#ctx0" brushRef="#br2" timeOffset="118132">18501 13131 15268,'-48'-9'4498,"7"-2"-4408,17-2 0,0-2 359,-24-7-269,23 4 0,0-1-45,-4 4 0,-1-1-476,-3-3 1,-2-1 430,1 0 0,-1 1 0,-8-1 0,-1 1-90,-1-1 0,0 1 45,-3-1 0,-2 0-45,15 7 0,-1 0 0,1 0 0,-1 0 0,-1 0 0,1 0-424,-3 0 1,0 0-1,-1 0 424,-2 0 0,-1 0 0,2 0 0,3 0 0,2 0 0,-1-1 0,-2 1 0,0 1 0,1-2-224,-12-5 0,2-1 224,7 0 0,2 1-94,3 4 1,4-1 3,-7-12 650,11 17-560,9-15 1485,8 30-1485,-7-27 559,16 20-559,-7 1 253,1-13-253,5 21 0,-5-14 0,-1-1 0,7 7 0,-7-7 0,9 9 0,0 0 0,-9-9 0,7 7 0,-15-24 0,15 22 0,-16-22 0,16 32-270,-15-21-90,14 21 360,-5-14 0,17 8 0,19 0 45,-1 7 0,5 3-130,10 0 0,5 2 145,-7 0 0,3 2 0,1-1-782,4 0 0,1 0 0,2 0 744,-10-1 1,1 0-1,0 1 1,1-2-1,1 0 1,0-2-1,1 1 1,-2 2-23,-2 1 0,-1 2 0,-1 0 0,0-2-389,8 1 1,-1-1 0,-2 2 388,-7 0 0,-2 2 0,0-1-785,10-1 0,-3 0-2364,-11-1 1,-2 0 3188,19 6 0,-28-9 0,-11-2 0</inkml:trace>
  <inkml:trace contextRef="#ctx0" brushRef="#br2" timeOffset="119172">20206 13268 16618,'-29'-6'1379,"-1"1"0,1-4 0,0 1-1109,-5 6 0,0 1-608,4-7 0,-1-1 652,-7 4 1,0-1-180,-1-7 0,-1-2 90,1 4 0,-2 0-651,-7-3 0,0 0 471,3-1 0,1 1 0,-1 4 0,0-1-45,-2-8 0,-2 1 0,1 6 0,-2 2 0,15-2 0,-2-1 0,1 1 0,-1 1 0,1 1 0,0 0 0,-3 0 0,0 1 0,1-2 0,-12-7 0,0-1 0,12 6 0,-1 0 0,1 0 0,1-1 0,1 1 0,0-2-320,-3-3 0,0-2 0,-1 2 320,1 3 0,0 2 0,0-1-90,-3-4 0,-1-1 0,1 0 120,2 1 0,1 2 0,-1-1-120,-2 1 0,-1-1 0,1 0 120,0 1 0,0 0 0,0 0-120,2 3 0,0-1 0,0 2 120,-2 2 0,-1 0 0,2 0-30,4-3 0,1 0 0,0 2-58,-18 4 1,1 1 57,8-7 0,1 0 45,4 7 0,2 1 170,3-4 1,2-2-216,4 1 0,-1 0-45,-3 0 0,-1 1 323,3 3 1,1 1-279,-4-4 0,0 1 45,1 6 0,-1 1-90,-1-7 0,0-1-45,0 3 1,1 1-46,3 0 0,3-1 1049,-20-11-3522,18 15-2845,1-16 5453,18 16 0,3-7 0,8 9 0</inkml:trace>
  <inkml:trace contextRef="#ctx0" brushRef="#br2" timeOffset="120157">19050 14346 9242,'20'0'5037,"-9"0"-3238,-3 0-540,-8 0 540,0 0-1169,-9 0-91,-10-9 1,-20-11-270,10 3 0,-1-5-135,-4-6 0,-2-3-750,-7 2 1,-1-3 704,14 8 0,1-3 0,-2 2-60,-3 2 0,-2 0 0,0 0-1,-1-3 1,1 0 0,0-1-538,-3-1 1,-1-1 0,1-1 507,2 1 0,1-1 0,0 0 0,0-2 0,1-1 0,0 0-30,1 1 0,1-1 0,2 0 60,0-2 0,2-1 0,-1 0-30,1 3 0,0 0 0,0-1-30,3-4 0,0-2 0,0 3 60,0 5 0,0 2 0,0 0-361,0-2 0,0-1 1,-1 2 375,-12-5 0,0 3-135,0-2 0,-1 2 45,0 4 0,2-1 0,7 1 0,1-1 0,-4 1 0,3 0 0,9-1 0,2 1 338,-3-1 0,-1 1-293,4 4 0,0 0 0,1 1 0,-1 0 0,0-1 0,1 2 0,-11-10 826,11 10 0,0 1-916,-11 0 90,-9-6 0,8 8-539,-6 0 861,16-8-2751,-17 6-7402,17-6 9320,-25 17 1,31 2-1,-11 9 1</inkml:trace>
  <inkml:trace contextRef="#ctx0" brushRef="#br3" timeOffset="124395">15522 14385 13379,'-19'-9'6117,"8"7"-5038,2-7-89,9 9-1,0 9-359,-9-15-180,7 21-271,-15-22 1,6 16-90,-18-9 0,-10 0 0,-11 0-45,21 8 0,-1 1 0,-4-3 0,1 1 0,2 7 0,1 1-227,-9-4 0,1-3 182,-14 3-143,19-6 1,1-1-938,-1-4-2248,-4 0-6503,18 0 9208,-1-17 0,9 12 0,3-12 0</inkml:trace>
  <inkml:trace contextRef="#ctx0" brushRef="#br3" timeOffset="125029">13582 14130 16078,'48'0'1709,"-19"0"0,1 0-1484,8 4 0,2 1-46,0 0 1,1 1-135,7-1 0,0 1-1013,-8 2 0,0 1 1012,8 1 1,0 0-495,-7-4 1,-1 1-631,4 6 1,-1 0-2807,-7-8 0,-3 1 3886,-2 3 0,-3 1 0,3 1 0,-14-2 0</inkml:trace>
  <inkml:trace contextRef="#ctx0" brushRef="#br3" timeOffset="125572">14307 15443 17337,'20'-39'2339,"8"0"-2294,-13 16 0,1-2 90,7-3 0,2-3-90,-5-6 0,1-4-948,-2 9 0,1 0 0,-2-2 933,-4-1 0,0-2 0,-1 0-30,3-5 0,0 0 0,0 0-30,-3 2 0,0 0 0,0 0-30,0 0 0,0 1 0,0 0-705,7-11 1,-1 2-1858,-3 12 0,-1 3 2622,0 2 0,-2 5 0,-2 4 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1:08.130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2469 10524 17427,'-10'46'1169,"9"-17"1,2 3-1125,-1 19 0,2 4-1108,3-15 0,2 0 0,-2 0 883,-3 3 0,-2 0 1,0 0-991,3-3 1,0-1 0,0-1 1255,2 14 1,-1-6 0,-2 7-1,7-19 1</inkml:trace>
  <inkml:trace contextRef="#ctx0" brushRef="#br0" timeOffset="310">3900 10877 19136,'0'48'1259,"0"2"-3148,-9 0-5127,7-2 7016,-6-18 0,8-10 0,0-11 0</inkml:trace>
  <inkml:trace contextRef="#ctx0" brushRef="#br0" timeOffset="466">3802 10367 6543,'0'0'0</inkml:trace>
  <inkml:trace contextRef="#ctx0" brushRef="#br0" timeOffset="641">4214 10602 19406,'39'-17'674,"-11"7"1,1-2-765,14-18-720,-10 15 1,0 1-4318,-1-5 5127,-3-1 0,-21 9 0,-8 3 0</inkml:trace>
  <inkml:trace contextRef="#ctx0" brushRef="#br0" timeOffset="826">4312 10171 18866,'-20'39'2114,"14"-7"0,1 2-1979,-4-4 0,1 3-938,6 2 0,2 5 0,0-2 623,-5 13 1,1 1-601,5-13 0,3 0 1,0 0-2594,0 12 0,3-4 3519,2-10 0,1-4 1,1 6-1,-2-22 1</inkml:trace>
  <inkml:trace contextRef="#ctx0" brushRef="#br0" timeOffset="1126">4547 10681 20575,'28'11'90,"3"-20"-1709,17-13 584,-27 0 1,-1-4 629,0 6 1,-1-1 449,-3-3 0,-3 0 674,-3-15 720,-1 8-269,-18 20-1,-10 14-449,-3 42-540,7-15 0,2 1-91,2 4 1,2 2-135,2 6 0,3-1-224,4 10-1710,29-12 45,-2-28 0,5-7-2982,3-10 1,1-7 4715,10-7 1,-4-2 0,1-5 0,-8-9 0</inkml:trace>
  <inkml:trace contextRef="#ctx0" brushRef="#br0" timeOffset="1285">5292 10504 21565,'0'35'809,"0"0"1,0 0-1,0-2-719,0 17-90,0-11-449,8-19-631,3-12-1618,9-34 224,-2 7 0,1-3 2474,2-17 0,-1-1 0,-3 17 0,-1 1 0,10-22 0</inkml:trace>
  <inkml:trace contextRef="#ctx0" brushRef="#br0" timeOffset="1591">5703 10348 24263,'-17'19'540,"4"1"-450,-24 8-90,15 3-90,-6-1-90,8-19 180,9 4-180,2-21-270,18 14 1,11-16-1,10-3 90,10-9 270,-1 9 90,0 3-90,-9 8 90,7 0 90,-15 8-1439,7 3-2609,-1 0 3958,-6-2 0,-3-9 0,-10 0 0</inkml:trace>
  <inkml:trace contextRef="#ctx0" brushRef="#br0" timeOffset="1734">5938 10328 21205,'29'-30'-765,"-7"6"1,4 2-2789,4 6 0,1-1 3553,5-12 0,-2 2 0,7 3 0,-15-3 0</inkml:trace>
  <inkml:trace contextRef="#ctx0" brushRef="#br0" timeOffset="1926">6311 9740 20935,'-20'2'4228,"9"22"-3239,3 15-719,7-1 0,2 5-1244,-1-5 1,0 2 0,0 0 913,0-1 0,0 2 0,0-2-480,0 1 0,0 0 1,0-2-867,-2 9 1,4-5-3511,5-10 1,3-5 4252,12 1 0,0-19 0,-5-9 0</inkml:trace>
  <inkml:trace contextRef="#ctx0" brushRef="#br0" timeOffset="2041">6625 10191 21115,'-1'48'989,"-7"-16"-6296,5 5 5307,-5-26 0,8-2 0,0-9 0</inkml:trace>
  <inkml:trace contextRef="#ctx0" brushRef="#br0" timeOffset="2150">6624 10191 17427,'0'0'0</inkml:trace>
  <inkml:trace contextRef="#ctx0" brushRef="#br0" timeOffset="2653">6899 10073 21205,'-20'31'2159,"0"-3"-2249,1 0 90,-1-6 0,9 6-180,3-8-360,17 0-359,10-9 179,12-3 0,8-25 451,-9-5 269,-10-17 90,-11 0 89,-9 8 91,0 3-180,0 8-180,0 9 180,0 3-90,8-1-90,12 7 0,19-7 90,11 0 90,-16 8 0,0 0 1080,18 1-1,-4 20-539,-28 19-361,-12 11-89,1-9-90,-7-12-629,16-21-181,1-25 270,20-13 360,-10 9 0,1 0 225,-4 0 0,1 3 270,1 6 0,0 4 224,3 8-269,-3 20-360,-9 10-90,1 1-2159,-9-3-5936,6-17 8185,-15-2 0,7-9 0,-9 0 0</inkml:trace>
  <inkml:trace contextRef="#ctx0" brushRef="#br0" timeOffset="2842">6820 9662 20395,'-19'13'-750,"8"2"1,2-24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1:37.5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15757 9956 9781,'0'-22'0,"0"5"0</inkml:trace>
  <inkml:trace contextRef="#ctx0" brushRef="#br0" timeOffset="673">17463 10250 16168,'0'0'0</inkml:trace>
  <inkml:trace contextRef="#ctx0" brushRef="#br0" timeOffset="3959">25165 9015 15448,'27'-11'-733,"0"0"1,9 1-1,0 3 1,-7 6 0,-1 2-1,24-1 1</inkml:trace>
  <inkml:trace contextRef="#ctx0" brushRef="#br0" timeOffset="4633">28614 8878 13199,'48'0'450,"-19"0"0,1 0-450,9 0 0,1 0-450,-1 0 0,2 0-2428,7 0 0,0 0 2878,-6 0 0,-3 0 0,13 0 0,-17 0 0</inkml:trace>
  <inkml:trace contextRef="#ctx0" brushRef="#br0" timeOffset="9675">16404 10112 18506,'-20'-19'2069,"10"8"-1169,10 2-1,19 9-179,12 0-180,8 0-181,0 0-179,-8 9-180,6 2 90,-15 8-450,6 1-899,-17 0-720,6-9-1619,-15-3-989,7-8-1799,-9 0 6386,0-8 0,0 5 0,0-5 0</inkml:trace>
  <inkml:trace contextRef="#ctx0" brushRef="#br0" timeOffset="9883">16659 9956 15448,'-20'0'5037,"1"0"-4137,8 26-361,-15-2-359,13 24-135,-5-24 0,-1 0-45,-3 17-135,8-16 0,-1-2-1574,-4-1-2788,8-5 4497,2-17 0,9 0 0,0 0 0</inkml:trace>
  <inkml:trace contextRef="#ctx0" brushRef="#br0" timeOffset="10120">16502 10171 15268,'-9'13'2339,"7"3"-2609,20-43-539,6 6 314,0 2 0,0-2-764,6-18-540,-2 0-270,-17 9-2338,7 1 4407,-16 18 0,7 3 0,-9 8 0</inkml:trace>
  <inkml:trace contextRef="#ctx0" brushRef="#br0" timeOffset="10344">16620 9995 16887,'-20'11'2789,"9"6"-2519,3 3-360,16 10 180,3 1-1170,0 6-3147,7-15 4227,-8 6 0,1-17 0,-2-3 0</inkml:trace>
  <inkml:trace contextRef="#ctx0" brushRef="#br0" timeOffset="18562">16600 10132 6363,'-19'-28'3868,"8"15"-2429,2-5-179,9 10-91,0 14-180,-9-21-89,7 21 89,-7-14-179,9 16-540,-8-14 0,5 21-91,-14-21-89,15 23 90,-7-6-90,18 0 90,19-3-180,5-8 0,15-8 90,-9-3-180,-17-17 180,-5 6 0,-17-6-90,0 8 0,-9 9 0,-10 2 0,-12 9 180,-8 9-360,9 11 270,1-7-90,18 13 90,12-15-90,18 0-90,12-3 0,-1-8-90,-2 0 180,-17 0 90,-2-8-270,-9 5 270,0 3-90,-18 3 90,5 5 90,-15 10-180,9-5 180,8 15-270,2-8 180,26-9 90,-4-3-180,7-8 90,-2-8-90,-16-12 90,6-2-180,-8 11 180,-8-4-270,-3 22 180,-18-7 0,8 10-90,-8 10 90,18 0 0,3-9-180,25-3-450,5-16 450,9-12 270,6-11-90,-24-8-449,4 9-2340,-17 19 2789,-18 4 0,14 16 0,-13-9 0</inkml:trace>
  <inkml:trace contextRef="#ctx0" brushRef="#br0" timeOffset="40921">14640 14542 12840,'-19'-9'2968,"8"16"-2069,-7-23 271,16 23 89,-7-16-629,9 18-360,0-7-91,0 7 1,0-9 0,0 0-90,0-9-90,9-2 180,-7-8-180,7-1 90,-9 9-180,0 2 180,-9 18-90,-2-7 90,-8 16-90,-1-16 0,9 7 0,3-9 90,8 0 0,0 0-90,8-9 180,-5 7-90,5-7-180,-8 9 180,0 0-90,0 9-90,0 2 90,0 0 0,0-3 90,0-8 0,0 0 0,0-8-90,0-3 90,0-9 0,0 9-90,0-6-90,0 15 180,0 2-180,0 10 0,0 10-900,0 0-6476,0-9 7466,9-3 0,-7-8 0,7 0 0</inkml:trace>
  <inkml:trace contextRef="#ctx0" brushRef="#br0" timeOffset="45321">17639 12504 9691,'11'10'4948,"-2"-1"-3869,-10-9 1979,1 0-3148,0 9 90,0 2 0,9 0 0,-7-3 90,25-8-90,-14 0-90,15-8 90,-17-3 0,-2-9 0,-10 1 0,1-1 0,0 9 0,0 11-90,-8 2 90,-3 7 0,-9-18-90,9 24 0,-6-28 90,15 29 0,-7-25 90,9 9-90,0 0 90,9 0 0,-7-9-90,7 7 0,-9-7 0,0 9 0,0 9 0,-9-15-90,7 21 0,-16-30 90,16 21 90,-7-15 90,9 9 0,0 0-180,0 9 90,-8-15-270,6 21-1529,-7-13-4407,0 0 6116,7 5 0,-7-16 0,9 9 0</inkml:trace>
  <inkml:trace contextRef="#ctx0" brushRef="#br0" timeOffset="47717">17560 12347 12840,'20'30'449,"0"-1"-359,-1-10 180,1-8-180,8-2-90,-6-9 90,6-9 180,-17-2 270,-2-8-181,-9 8 1,0 2-90,0 9 630,0 0-900,0 9 0,-9-7 0,7 7 90,-7-9-180,9 0 269,0 0-179,9 0 90,-7-9 180,7-2-270,-9 0 0,0-6 90,0 23 0,-9-12 90,-2 23-180,0-6 0,3 9 180,8-10-180,0 8 180,8-16-180,-5 7 270,5-18-90,-8 7-90,0-16-1,0 25 1,-17-14-90,-5 16 0,-17 0-899,8 10-3059,3 3 3958,17-2 0,2-11 0,9-9 0</inkml:trace>
  <inkml:trace contextRef="#ctx0" brushRef="#br0" timeOffset="51850">14346 14424 15628,'29'-8'180,"1"-12"-135,-6 2 0,0-3-45,-3-3 0,0-2 0,3-3 0,-1-1 0,-1 1 0,-4-1-180,-7 0 0,-1 1 180,5 4 0,-4 0 290,-8-14-110,5 19 270,-8 12-90,0 8-91,0 17 1,0 5 250,0 17-430,9-8-180,2-3 180,9-17-180,8-3-450,-6-16-359,6-12 269,-8-19 180,-1 6 450,-8-12 0,-2 31 270,-9-3 0,0 34-180,0 5-270,0 26-1889,0-15-5846,0 4 7915,8-26 0,-5-3 0,5-8 0</inkml:trace>
  <inkml:trace contextRef="#ctx0" brushRef="#br0" timeOffset="53367">14954 14091 18866,'-11'20'-6116,"2"-1"6116,9-8 0,0-2 0,0-9 0</inkml:trace>
  <inkml:trace contextRef="#ctx0" brushRef="#br0" timeOffset="54333">17384 12954 15358,'-11'11'2609,"3"-2"-2519,16-9 180,3 0-270,18-9-90,1-10-180,1-12 135,-12 8 0,-1-2 45,3-16 135,-6 16 0,-1 2 135,-4-8 0,-1 3 90,-9 17 269,0 3 91,0 25-180,-9 5-91,-2 26-269,-8-24-90,8 19 90,11-39-90,20 14-629,19-27 89,2-10 360,-16 5 0,-2-3 0,8-22 270,-3 8 0,-17 12 0,-2 10-90,-10 9 90,1 9-90,0 10 0,0 12-1079,0-1-3329,0-1 4408,18-10 0,-14-8 0,14-2 0</inkml:trace>
  <inkml:trace contextRef="#ctx0" brushRef="#br0" timeOffset="54658">17992 12817 16887,'8'-11'270,"3"11"-90,0 11 0,-2 9 360,-9 8 179,0 3-269,0 8-450,0 0 90,0-9-90,0-10-900,17-11-4406,5-18 5306,2-5 0,0 0 0,0-2 0,2-10 0</inkml:trace>
  <inkml:trace contextRef="#ctx0" brushRef="#br0" timeOffset="55683">16580 9524 8432,'-10'20'3058,"1"-9"-2338,9-2-90,0-1-271,0-5-179,0 5-90,9 1-90,2-7-90,17 7 0,-6-9 0,15-17 90,-7-5 90,-10-1 0,0-2 0,10-17 360,-10 3 360,-12 11-271,-8 17-89,0 2-450,0 9 360,0 0-270,0 18-90,-9-5 0,7 24 90,-6-24 0,16 4-630,21-17 270,3-17 180,-3 7 0,-1-2 0,5-27 270,4 0 90,-27 17 90,-1 5-90,-9 34-270,-9 13-90,-2 20 90,-8 1-990,8-4-2428,2-7 3418,27-10 0,-14-10 0,14-11 0</inkml:trace>
  <inkml:trace contextRef="#ctx0" brushRef="#br0" timeOffset="57447">17129 9583 11490,'-19'0'3418,"-1"0"-3328,0-8-180,10 5 270,1-5-180,9 8-90,17 0 90,14 0 90,2 0 0,4 0 0,-27 0 0,-1 0 0,-9 0-90,0 17 90,-17 5 0,4 8-270,-16-10 90,18-11 0,3-1-90,8-5-179,17 5 269,-4 1 180,16-7 179,-19 16 451,-1 1-270,-18 20-90,-10 3-91,-12-3-448,1-11-721,1-17-2248,19-2 3148,1-9 0,9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2:49.7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16600 10112 8432,'0'0'0</inkml:trace>
  <inkml:trace contextRef="#ctx0" brushRef="#br0" timeOffset="785">14346 14444 13199,'-30'19'1889,"1"-16"-1799,19 3 0,1-15-1169,26 9-6477,5 0 7556,17-17 0,-17 13 0,-4-14 0</inkml:trace>
  <inkml:trace contextRef="#ctx0" brushRef="#br0" timeOffset="1511">18403 12876 15358,'-30'-9'22,"10"7"1,11-7 0,9 9-1</inkml:trace>
  <inkml:trace contextRef="#ctx0" brushRef="#br0" timeOffset="3294">17365 10308 18686,'-18'11'450,"5"-2"-450,-24-18 90,-2 7 90,-3-15-135,14 15 0,0 2 45,-22-18-45,20 17 0,1 0 45,-1-8 0,1 0 89,-1 8 1,1 0-180,-21-7-45,21 7 1,1 2-46,-13-1-900,2 0-3507,11 0 4497,8 0 0,9 0 0,2 0 0</inkml:trace>
  <inkml:trace contextRef="#ctx0" brushRef="#br0" timeOffset="12369">16404 11347 17157,'-9'-37'450,"25"-13"-360,-11 8 0,3-3-466,14-4 1,4-2 405,-9 10 0,0-2 0,-1 1-551,-2 1 0,0 2 0,-1-1 581,1 0 0,-2 1 0,-1 0-16,0-11 1,-2 2 35,-3 12 1,-1 2-81,0 5 0,-2 2 0,-3-12-809,0 8-2652,0 3 3461,0 8 0,0 9 0,0 3 0</inkml:trace>
  <inkml:trace contextRef="#ctx0" brushRef="#br0" timeOffset="12936">15522 10093 12480,'50'0'1754,"-18"0"0,2 0-1529,4 0 0,2 0-91,13 0 1,3 0-1121,-14 0 1,1 0 0,1 0 1015,1 0 0,2 0 0,-2 0-30,-1 0 0,-1 0 0,-1 0 110,9-1 0,-2 2-110,-5 3 0,-3 1 657,8-3-1017,-18 6-3238,-5 1 3598,-24-7 0,7 7 0,-9-9 0</inkml:trace>
  <inkml:trace contextRef="#ctx0" brushRef="#br0" timeOffset="14194">13758 14032 14729,'-19'11'3148,"17"7"-2429,13-8-359,37 10-180,-19-6 0,3 0 0,7-3 0,0 0-648,-4 7 0,0 1 468,3 0 0,0 1 45,-7 1 0,-1 0-90,4 3 0,-1 0 90,-3-4 0,-1-1-272,1-3 1,-1-2-1078,-4 2 0,0-3-7511,14-2 8815,-11-3 0,-17-8 0,-2 0 0</inkml:trace>
  <inkml:trace contextRef="#ctx0" brushRef="#br0" timeOffset="14703">15483 14307 17607,'-39'-9'2159,"-1"7"-1620,-7-7-314,18 8 0,-1 2 0,-9 3 0,-1 1-135,-4 0 0,-1 1-45,-8 2 0,-1 3-1270,4 3 1,0 0 1044,12-6 0,-1-1 0,1 0-390,1 3 1,1 0-1,0-1-1094,-15-3 0,2-2 1714,-2 6 0,6-2 1,1-6-1,9 7 1</inkml:trace>
  <inkml:trace contextRef="#ctx0" brushRef="#br0" timeOffset="15245">14288 15561 12750,'0'20'3058,"0"-10"-2159,0-1 1,8-9-360,3-9-181,18-19-179,-8-22-180,-1 13 0,-3-4 45,-9-11 0,-3-3-619,4 16 1,1-1 0,-2-1 483,-6-1 0,-3-1 0,2 0-240,1 0 0,2 1 1,-2 0-1848,-1-13 0,-2 2 2177,1 1 0,0 6 0,0-7 0,0 18 0</inkml:trace>
  <inkml:trace contextRef="#ctx0" brushRef="#br0" timeOffset="16470">18736 13248 16887,'-19'0'3868,"-1"0"-3688,1-8-90,-1-3 90,0-18-90,-8-1-45,9 6 0,-1 0-45,-5 3 0,0 1 0,-4-9 0,-1 1-90,1 6 0,-1 3-360,1-2 0,-1 2-2608,-20 0 3058,11 10 0,19 9 0,12 0 0</inkml:trace>
  <inkml:trace contextRef="#ctx0" brushRef="#br0" timeOffset="17077">20108 13503 15718,'-28'-20'4857,"6"10"-4407,-15-8-90,-2 7 0,-11-8-136,17 4 1,-2 1-1229,-3 4 0,-2-1 1004,-8-8 0,-2 1-30,14 7 0,0 1 0,-1 0 90,-2-3 0,0 0 0,-1 0-90,-2 0 0,0 0 0,0 0 0,-1-1 0,1 1 0,-2 0-30,-1 3 0,-1 0 0,0 0-598,3-2 0,1-1 0,-1 1 418,-2 2 0,-1 0 1,2-1-121,3-1 0,1-1 0,1-1-245,-1 1 1,0 1 0,2-2-1735,-8-6 1,3 1 2338,3 3 0,4 1 0,3-4 0,7 10 0</inkml:trace>
  <inkml:trace contextRef="#ctx0" brushRef="#br0" timeOffset="17727">19089 14542 11580,'-11'-31'5847,"3"3"-4947,8 8-271,0 1-89,-9-1-180,-11-17-181,2 13 1,-3-2-135,-4-7 0,0-4-15,6 7 0,-1-3 0,0 1-578,-2-1 0,-1 0 1,0-2 577,2-3 0,2-1 0,-2-1-30,-1-4 0,-1-2 0,1 1 30,2-1 0,0 0 0,1-2-30,4 10 0,0-2 0,1 1 0,-1 0 30,-2-11 0,1 0 0,-1 2-30,1 1 0,0 1 0,0 1-30,3 2 0,0 1 0,0 1-195,-6-10 0,-1 2-270,0-1 1,1 4-1485,3 15 0,1 1 1979,0-4 0,2 3 0,2 7 0,3-2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3:28.1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6468 7035 13199,'-31'-8'3419,"11"6"-2520,12-7-89,17 9-361,10 0-179,29 9-180,-19-8 0,3 0-45,15 3 0,2 0 0,-3-3 0,0-2-711,7 1 1,0 0 80,-7 0 1,-2 0-522,0 0 0,-1 0-333,-12 0 0,-1 0-3689,17 0 5128,-27 0 0,-11 0 0,-9 0 0</inkml:trace>
  <inkml:trace contextRef="#ctx0" brushRef="#br0" timeOffset="224">7075 6839 18686,'7'20'540,"15"0"-540,28-9 0,-21-7 0,1 0 90,20 5 90,-11-7 0,-20 24-630,-10-4-2788,-9 26 3238,-18 2 0,14-17 0,-13-7 0</inkml:trace>
  <inkml:trace contextRef="#ctx0" brushRef="#br0" timeOffset="641">8329 6839 18776,'-48'9'2699,"7"19"-2654,12-5 0,1 5-45,7 6 0,1 1-45,-1-4 0,3-1-235,6 3 0,4 0-260,8 8-1439,38-11-720,-6-18 1,5-6 2720,18-13 0,-1-4 0,-19 10 0,-2-2 0,-2-6 0,-1 1 1</inkml:trace>
  <inkml:trace contextRef="#ctx0" brushRef="#br0" timeOffset="894">8957 6859 19946,'-40'20'1079,"10"8"-1169,2-6 90,17 15 0,20-15 0,21 6-180,11-17 90,7-11 180,-17-11 0,-3-17 0,-17-3-90,-2-8 0,-18 17-630,-11 5-1708,-2 8-5218,-6-2 7556,9-17 0,8 15 0,2-5 0</inkml:trace>
  <inkml:trace contextRef="#ctx0" brushRef="#br0" timeOffset="1208">9290 6840 18686,'0'39'3418,"0"0"-3148,0 0-180,9 0-90,-7-8-90,15-3 180,-15-17-360,16-2-179,1-35 314,0 6 0,2-2 45,3-8 0,2-1 45,-2 0 0,2 3 135,-2 11 0,0 4 539,15-4 91,-9 43-180,-10 15-495,-10-11 0,-3 1-45,-6-1 0,0-1-90,17 19-810,-7-27-2158,8-3 3058,19-27 0,-23 7 0,11-7 0</inkml:trace>
  <inkml:trace contextRef="#ctx0" brushRef="#br0" timeOffset="1408">9976 6879 19856,'11'39'2968,"-3"0"-2968,-8 9 0,0 2-90,9 0 0,2-11 0,9-19-989,8-11-1080,2-35-7106,10-7 9265,-19 4 0,-3-1 0,4-3 0,-5 7 0</inkml:trace>
  <inkml:trace contextRef="#ctx0" brushRef="#br0" timeOffset="2711">10426 6977 18686,'-10'11'1799,"18"-3"-1709,23-25-45,-7 3 0,2-3-505,0-2 1,-2-3 414,2-2 0,-4 0 314,0-6-269,-5 1-43,-17 18 223,-9 11 270,-2 11 89,-17 26-449,6 13-180,-6-6 90,17 10-476,20-41-1683,22 5 990,-4-23 0,4-8-675,4 0 0,0-4 961,5-11 1,-1-3 1197,-4 4 0,-1 2 1644,0 3 0,0 5 1459,16-1-1722,-11 36-257,-11 12-854,-21-2 0,-3 3-451,1-1 1,-1 1-180,-4-1 0,0-1 45,0 10 563,8-19-2003,12-20 252,19-29 513,-7 5 1,4-2-631,7-1 1,3 2 44,-10 7 0,0 2 1,1 2 1079,18 2 0,-1 4 495,-8 3 0,-3 2 1464,-7 1 1,-4 4 738,7 6-1258,-20-5-361,-10 5-359,-9 1-360,-9-7 1166,-10 7-1616,-3-9 239,-6 0-329,8 0-360,0-9-449,10 7-540,18-7-270,14 9 1079,17 0 1350,9 0 450,-15 18 719,13 3-450,-33 27-449,4 2-451,-16-21 1,-2 1-45,1 4 0,0 0 0,1 0 0,-2 1-505,-6 5 1,-3-1 324,0-4 0,-2-1-45,-11 1 0,-2-2-45,5-7 0,-2-2-186,-2-3 0,0-3-399,-6 2-180,2-20 1,17-20 719,20-19 0,11 10 0,8-1-315,10-4 0,4-1-218,-7 9 0,2-1 0,0 1 563,0 0 0,0 0 0,-2 0 239,-3 0 1,-3 0 0,0-1 308,7-7 1,-5-1 230,-14 5 1,-4 1 89,5-10-359,-18 19-90,0 20-270,0 37 1693,-9-11-1783,7 29-1079,19-33-360,25-3-1,3-11 1,6-7-1838,-15-7 0,0-5 0,3 2 3055,10 1 0,2 1 0,-5-2 1,-5-7-1,-4 1 0,-2 7 0,0-1 1</inkml:trace>
  <inkml:trace contextRef="#ctx0" brushRef="#br0" timeOffset="3034">12916 6820 21745,'-48'0'3328,"6"9"-3148,-6 10-90,9 20-851,9 3 716,18-14 0,4 0 354,-1 5-399,27-5-360,12-36 180,-1-5 0,1-5 90,2-13 0,-3-5 135,2 1 0,-3-2-462,-6-10 0,-5-2 552,-1 0 0,-4 0 89,-5 3 1,-3 1 52,1-2 0,-1 6 173,-4 9 479,-9 25-479,3 28 0,1 15-1,-4 10 1,-1 6-500,3-11 0,0 3 1,1 1 109,2 7 0,0 1 0,1-1-453,0-4 0,0-2 0,1 0-866,0-5 0,2-2 0,2-2 1349,6 5 0,1-5 0,-5 2 0,14-22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3:15:13.0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15797 10093 15268,'-9'13'1529,"7"2"-899,-7-24-90,9 9-1,0 0-89,9-8 0,10-12-225,7-2 0,5-4-300,7-3 1,5-3 133,-4 2 1,4-3 0,1 0-733,-6 8 0,1 1 0,1-1 0,0-1 695,2-2 1,0-2 0,1 1-1,0-1-4,-5 5 0,1-1 0,1 1 0,-1 0 0,-1-1-63,5-4 0,0 0 0,-1 1 0,0-1-90,0 0 0,0 1 0,-1-1 1,-1 1-86,-4 2 1,-2 0 0,0 0 0,-1 1-51,8-4 0,-1 1 0,-3-1-120,-8 4 1,-3-1-1,-1 2-465,6-6 1,-5 3-4363,-7-3 5217,-10 23 0,-9 10 0,0 6 0</inkml:trace>
  <inkml:trace contextRef="#ctx0" brushRef="#br0" timeOffset="733">17306 10406 17157,'5'-29'569,"1"0"1,-2-4 0,0-2-570,1-7 0,-1-3-1467,1-8 0,1-3 1527,0 12 0,1-2 0,0-1-90,-1-2 0,1 0 0,-1-1 60,-1 1 0,-2-1 0,0 1-30,0 0 0,1-1 0,-2 3-360,-2 6 0,0 1 0,0 1-510,0 0 1,0 0 0,0 2-3401,0-9 0,0 2 4270,0 3 0,0 4 0,0-4 0,0 15 0</inkml:trace>
  <inkml:trace contextRef="#ctx0" brushRef="#br0" timeOffset="1350">16247 11308 14639,'18'-48'89,"-1"0"1,-1 10 0,0-1 0,5-1-90,2 2 0,4 0 0,2-2 0,-1-1-608,-5 2 1,1-1 0,-1-2-1,1 0 1,1 0 607,4-3 0,0 0 0,0 0 0,1-2 0,-1 0-441,-4 6 0,0-1 0,0-1 0,-1 0 0,1 0 0,0 1 411,-1-1 0,1 0 0,0 0 0,0 0 0,0 1 0,-1 1-6,2-4 0,0 0 0,0 2 0,0-1 0,-2 1-387,-2 2 1,0-1-1,-1 1 1,0 1-1,0 1-792,1-2 1,1 1 0,-2 2 0,0 1 1214,0-6 0,0 3 0,-2 3 0,2-1 0,-3 6 0,-1-3 0</inkml:trace>
  <inkml:trace contextRef="#ctx0" brushRef="#br0" timeOffset="2150">18540 13013 18057,'-30'11'2338,"-16"6"-1978,-4 3-1472,12-2 0,-3 3 1201,-7 3 1,-2 2-90,12-2 0,-1 3 0,-1-2 0,-7-1 0,-3-1 0,1 2-584,9 0 0,1 2 0,0 0 0,-2-1 471,-5-2 1,0-2 0,-2 0-1,2 1-90,3 2 1,1 0 0,0 0 0,0-2-221,0-2 0,-1-1 0,2-1 0,1 0-597,-2 2 1,2-1-1,3-3 1020,-10 0 0,7-3 0,1 3 0,21-17 0</inkml:trace>
  <inkml:trace contextRef="#ctx0" brushRef="#br0" timeOffset="2917">19991 13562 17337,'-18'11'2878,"-12"-3"-2338,-20 1-315,13-8 0,-3 0-45,-3 4 0,-3-1-1286,8-3 0,-1-2 1,-2 1 1165,-6 0 0,-2 0 0,-1 0-60,9 0 0,0 0 0,-1 0 0,-2 0 0,-3 0 0,-2-1 0,-1 1 0,0 1-45,-3 2 0,-1 1 0,0 1 0,0 0-23,-1 0 1,1 0-1,0 0 1,-1 2-23,8 1 0,1 2 0,-2 0 0,2 0 0,0 0-90,-7 0 0,0 0 0,2 0 1,-1 1-408,0 3 0,0 0 0,1 1 0,1-1 182,7-1 0,0-1 0,2 0 1,1 1-856,-8 4 1,2 1 0,3-3 1390,-9 2 1,6-3 0,-4 3 0,24-17 0</inkml:trace>
  <inkml:trace contextRef="#ctx0" brushRef="#br0" timeOffset="3591">19148 14561 17067,'-34'-9'1349,"0"-1"0,0 0 1,-1 0-1125,-4-4 0,-1 0-90,-3-1 0,-1-1-46,-4-3 1,-2-1-1091,12 7 0,-1 0 0,-2 0 1001,-3 0 0,-2 0 0,-1 0 0,-2 0 0,0-1 0,-1 2 0,-2-2 0,0 1 0,-1 0-45,12 4 0,0-1 0,-1 0 0,1 0-135,-3-1 0,0-1 0,-1 0 0,1-1-248,-1-1 1,1 0 0,-1-2 0,1 1-621,-3 1 1,0-1 0,1 0 0,0-2-640,6 1 0,0-2 1,1 1-1,0 1 1687,-15-2 0,0 1 0,7 2 0,7-1 0,4 1 0,5 7 0,1-1 0</inkml:trace>
  <inkml:trace contextRef="#ctx0" brushRef="#br0" timeOffset="4268">15464 14385 18416,'52'-4'382,"0"-1"1,-8-3-1,2-2 1,2 0-383,-4 2 0,3 1 0,0-1 0,2-2-445,-5 0 1,1-1-1,1-1 1,0 0-1,0 1 427,-1 0 0,1 1 0,0 0 0,0 1 0,-1-1-447,2 0 1,0 0-1,1 0 1,-2 0-1,-1 0 330,6-2 0,-1-1 0,-1 1 1,-1 1-24,-2 0 1,-1 1-1,-1 1 1,-2-1-198,6 0 0,-2 0 0,-3 0-814,9-5 0,-6 2 1169,4 2 0,-24 2 0,-26 9 0</inkml:trace>
  <inkml:trace contextRef="#ctx0" brushRef="#br0" timeOffset="5008">14307 14032 13559,'-9'11'1260,"-2"6"-1081,-8-14 1,-1 14 0,1-15-90,-1 7 0,-8-9 0,-3 9 0,-8-7 0,9 7-90,1-9 0,10 0-180,-1-9 360,9 7 0,3-7 180,25 0-1,22-2-89,-2 2 0,5-1-120,-6 3 0,4 0 0,2 1-842,-2 1 0,3 0 0,2 0 1,1 1 736,6-2 0,2 1 0,1 0 0,2 1-15,-12 2 0,1-1 0,1 2 0,1-1 0,1 1 0,-1-1-433,4 0 0,0 1 1,0-1-1,1 1 0,1-1 1,-1 1 414,-4 1 1,0 0 0,0 0 0,0 0 0,1 0 0,-1 0 0,0 0-26,0 0 0,-1 0 0,0 0 0,0 0 0,0 0 1,0 0-1,-1 0-317,5 0 1,-1 0 0,1 0 0,-2 0 0,0 0-1,-1 0 330,4 0 0,0 0 0,-2 0 0,-1 0 0,-2 0-71,3 0 0,-1 0 0,-2 0 1,-1 0-80,4 0 0,-2 0 0,-4 0-1200,3 0 1,-6 0 1349,5 0 0,-29 0 0,-18 0 0</inkml:trace>
  <inkml:trace contextRef="#ctx0" brushRef="#br0" timeOffset="5575">14248 15385 13739,'48'-9'3958,"2"-11"-3554,-13 3 1,3-5-1553,-9 2 0,1-3 0,3-1 1193,-1 1 0,2-1 0,2-2 0,0 1-27,-2 0 0,0 1 0,2-2 0,0-1 0,1 0-312,0 0 0,1-2 0,0 0 0,2 0 0,-1-1 0,2 0 268,-4 2 0,1 0 0,0 0 1,1 0-1,1-1 0,-1 1 1,1-1-14,2-2 0,1 0 1,1 0-1,-1-1 1,1 1-1,-1 0 1,0 0-131,-2 1 0,0 0 0,0 0 0,0 0 1,-1 1-1,0 0 0,0 0 154,3-2 0,0 1 0,0 0 0,-1 1 0,-1 0 0,-2 2-87,1-1 1,-1 2 0,-2 0 0,-1 1-1,-2 1-228,10-7 0,-4 1 1,-2 4-1110,6 0 0,-7 4 1439,0-6 0,-19 17 0,-12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CAE2-31F6-80D1-9CF0-4115E0B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86B9-9786-88A9-7943-7B8427E10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3D2C-41DE-A888-7ED4-C0445B9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488C-8BE7-AFA9-3041-4E8C3D57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B499-9178-BB6C-A11D-404440DC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681-7AD9-C1F6-B1E0-019F5528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5EB37-B142-FE68-34C2-2DDA9CD2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7DBC-7F8C-FD71-DAA2-BC70408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79AC-D7A5-BFB2-A957-466C3414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1550-362D-B54D-1F07-3AD295E9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4E48-5D5A-CFED-7797-EFFF4639F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07E1-8441-4BEB-0BFB-F1A17C4B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1E1A-05FE-CC64-133D-CF5DEE64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FEAB-4D6C-402E-9202-B6DEB80B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C635-5A4F-D313-E9A1-FBC3936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3DD0-95BC-8330-D9D8-81F05C5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6AC2-2EF5-E040-A33A-AF33F555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6F19-3D6E-4135-3381-3C214FF9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1E5A-769F-4377-E64A-B91A39B1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ED1-9EE0-C20D-3A60-474D6146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72C-3237-1D0D-DC73-AF3DE6FB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FC76-A118-332A-E4DE-5E50F207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833B-70B1-269A-8A41-09C2085E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E465-0AF0-F01F-C4F7-E9D9143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759C-ACEE-AA2B-FFD9-500A8B6E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2C4B-7BC3-A096-0B77-BCA24DF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9A4-2A9D-1F8C-11B8-75C3E341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2846-C692-C421-4852-0FD98AB5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257B-9BBB-98B0-835D-247C09C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1291-B33F-DB08-6904-A262AB6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7550-53A5-15C7-3F52-33CA3B7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5DB7-6F39-6B7D-EBB4-1C705508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775A-A836-F2CD-4488-07BBA90B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F7C8-462D-52F4-4F3A-7A224FF3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B6592-51FA-B657-853F-1514A888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BDBB-C753-DA11-1849-EDD87D026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4DF2-A4F9-5AB6-7407-3DF397C7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2AF9C-7C38-2B27-6FC1-6A0A7A7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7AA9C-B24B-D37B-1767-8062122F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05D-5C1E-008B-6C46-FBC7260D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87B8E-BA36-B11E-F836-ABAB23F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188D-4FEB-8E1A-FEE5-4A89723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FCFD-EF10-5F3E-BA10-3FA49C9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F63A3-C5A7-DB63-96F7-FFF5514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D827A-3139-CA1C-5080-F4299FD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2A52C-A661-4669-6CE0-0A6744E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87BD-1666-AC33-4903-8647CBE3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6D7B-ADBF-FFBB-2DF6-A16AE100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4E9B-FC62-6337-B04F-AB6345F9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EB22B-127A-B580-58BD-F09AC5B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7BCB-6A62-3BE5-383D-525F3954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B045-2DC4-0B51-BB1B-865E60CD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2D-D98B-083F-EBDE-6D3351F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389E9-D009-D5AE-BD8A-FC0E0D8DB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D117-2399-93E0-38BC-998A77BE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D20D-3702-FEA4-FEE6-165E64A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19D9-EBC1-5318-AB4A-0121DBD8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B509-6E2E-448D-F625-AC87761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3137A-0900-3171-2F73-D2052306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DDF-FF6E-DC0C-EB46-D0347941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C98-55DC-5D9F-2CE1-B93AEB99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C16A-4943-07B3-502E-F0498279B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4733-F501-91B8-681C-29D0B3F6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customXml" Target="../ink/ink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</a:t>
            </a:r>
            <a:r>
              <a:rPr lang="en-US" sz="5400" dirty="0">
                <a:solidFill>
                  <a:srgbClr val="202124"/>
                </a:solidFill>
                <a:latin typeface="docs-Roboto"/>
              </a:rPr>
              <a:t>7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671017-2070-899F-76C7-BE0BDD51D9CE}"/>
                  </a:ext>
                </a:extLst>
              </p14:cNvPr>
              <p14:cNvContentPartPr/>
              <p14:nvPr/>
            </p14:nvContentPartPr>
            <p14:xfrm>
              <a:off x="4938840" y="6088680"/>
              <a:ext cx="2364120" cy="47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671017-2070-899F-76C7-BE0BDD51D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2640" y="6072480"/>
                <a:ext cx="239652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35976" y="347577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908614" y="325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644478" y="456263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934539" y="436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285E29-74F9-36D1-66E2-C112CCC51C9B}"/>
                  </a:ext>
                </a:extLst>
              </p14:cNvPr>
              <p14:cNvContentPartPr/>
              <p14:nvPr/>
            </p14:nvContentPartPr>
            <p14:xfrm>
              <a:off x="2307240" y="2324160"/>
              <a:ext cx="2370960" cy="39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285E29-74F9-36D1-66E2-C112CCC51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1040" y="2307960"/>
                <a:ext cx="240336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0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</p:spTree>
    <p:extLst>
      <p:ext uri="{BB962C8B-B14F-4D97-AF65-F5344CB8AC3E}">
        <p14:creationId xmlns:p14="http://schemas.microsoft.com/office/powerpoint/2010/main" val="14876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723BEB-DB23-3AC7-9DE8-EB742FDDB82F}"/>
                  </a:ext>
                </a:extLst>
              </p14:cNvPr>
              <p14:cNvContentPartPr/>
              <p14:nvPr/>
            </p14:nvContentPartPr>
            <p14:xfrm>
              <a:off x="5037840" y="3213360"/>
              <a:ext cx="2159280" cy="2325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723BEB-DB23-3AC7-9DE8-EB742FDDB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1640" y="3197160"/>
                <a:ext cx="2191680" cy="23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8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9125C1-1699-9E4B-D259-F9198715E662}"/>
                  </a:ext>
                </a:extLst>
              </p14:cNvPr>
              <p14:cNvContentPartPr/>
              <p14:nvPr/>
            </p14:nvContentPartPr>
            <p14:xfrm>
              <a:off x="5926680" y="3704040"/>
              <a:ext cx="219240" cy="1298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9125C1-1699-9E4B-D259-F9198715E6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480" y="3687840"/>
                <a:ext cx="251640" cy="13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20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612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95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754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559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331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5111814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555871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52138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366523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344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47520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4556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510611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4762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B53E-0628-8155-AA27-F7413797DE32}"/>
              </a:ext>
            </a:extLst>
          </p:cNvPr>
          <p:cNvSpPr txBox="1"/>
          <p:nvPr/>
        </p:nvSpPr>
        <p:spPr>
          <a:xfrm>
            <a:off x="3262161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8A4AB-822C-0420-43FB-7D6375B3B1A4}"/>
              </a:ext>
            </a:extLst>
          </p:cNvPr>
          <p:cNvSpPr txBox="1"/>
          <p:nvPr/>
        </p:nvSpPr>
        <p:spPr>
          <a:xfrm rot="16200000">
            <a:off x="1572518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501A-04C5-587B-C5D5-02AC72A08656}"/>
              </a:ext>
            </a:extLst>
          </p:cNvPr>
          <p:cNvCxnSpPr>
            <a:cxnSpLocks/>
          </p:cNvCxnSpPr>
          <p:nvPr/>
        </p:nvCxnSpPr>
        <p:spPr>
          <a:xfrm>
            <a:off x="2187750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1B1747-2718-7914-98E3-4D88850EC2BB}"/>
              </a:ext>
            </a:extLst>
          </p:cNvPr>
          <p:cNvSpPr/>
          <p:nvPr/>
        </p:nvSpPr>
        <p:spPr>
          <a:xfrm>
            <a:off x="2387255" y="5111814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8014D6-CF1F-CBDC-E3F1-10EEA1E13C1C}"/>
              </a:ext>
            </a:extLst>
          </p:cNvPr>
          <p:cNvSpPr/>
          <p:nvPr/>
        </p:nvSpPr>
        <p:spPr>
          <a:xfrm>
            <a:off x="2575327" y="555871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A65F7E-DD21-F922-42C5-38F6770ECE68}"/>
              </a:ext>
            </a:extLst>
          </p:cNvPr>
          <p:cNvSpPr/>
          <p:nvPr/>
        </p:nvSpPr>
        <p:spPr>
          <a:xfrm>
            <a:off x="2934844" y="521389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654CAD-8861-64D0-E4C5-6E62209738DC}"/>
              </a:ext>
            </a:extLst>
          </p:cNvPr>
          <p:cNvSpPr/>
          <p:nvPr/>
        </p:nvSpPr>
        <p:spPr>
          <a:xfrm>
            <a:off x="3095625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A649A-0F52-5628-67F7-B92CE91A8066}"/>
              </a:ext>
            </a:extLst>
          </p:cNvPr>
          <p:cNvSpPr/>
          <p:nvPr/>
        </p:nvSpPr>
        <p:spPr>
          <a:xfrm>
            <a:off x="3283697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F0F947-C3C8-135C-C5D2-8423F25B833B}"/>
              </a:ext>
            </a:extLst>
          </p:cNvPr>
          <p:cNvSpPr/>
          <p:nvPr/>
        </p:nvSpPr>
        <p:spPr>
          <a:xfrm>
            <a:off x="3643214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9B94-801B-FB5C-F7D6-F927E1AFDD26}"/>
              </a:ext>
            </a:extLst>
          </p:cNvPr>
          <p:cNvSpPr/>
          <p:nvPr/>
        </p:nvSpPr>
        <p:spPr>
          <a:xfrm>
            <a:off x="4090483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567268-D3C8-31B0-2C09-BB3DB944DCD6}"/>
              </a:ext>
            </a:extLst>
          </p:cNvPr>
          <p:cNvSpPr/>
          <p:nvPr/>
        </p:nvSpPr>
        <p:spPr>
          <a:xfrm>
            <a:off x="4278555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9F583B-CB8E-FB69-FCE4-2AD555FD1BBE}"/>
              </a:ext>
            </a:extLst>
          </p:cNvPr>
          <p:cNvSpPr/>
          <p:nvPr/>
        </p:nvSpPr>
        <p:spPr>
          <a:xfrm>
            <a:off x="4638072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20723-F93F-89E8-CD9B-B97108700D1A}"/>
              </a:ext>
            </a:extLst>
          </p:cNvPr>
          <p:cNvCxnSpPr/>
          <p:nvPr/>
        </p:nvCxnSpPr>
        <p:spPr>
          <a:xfrm flipV="1">
            <a:off x="2187750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8E7AA9E6-6631-AFCA-80A1-16FA56891C19}"/>
              </a:ext>
            </a:extLst>
          </p:cNvPr>
          <p:cNvSpPr/>
          <p:nvPr/>
        </p:nvSpPr>
        <p:spPr>
          <a:xfrm>
            <a:off x="3231887" y="36507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C02D2-3A93-81AD-0EBA-6ED95F3A97C1}"/>
              </a:ext>
            </a:extLst>
          </p:cNvPr>
          <p:cNvSpPr txBox="1"/>
          <p:nvPr/>
        </p:nvSpPr>
        <p:spPr>
          <a:xfrm>
            <a:off x="3504525" y="3429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457293F-001D-0B63-1681-66B16C01D195}"/>
              </a:ext>
            </a:extLst>
          </p:cNvPr>
          <p:cNvSpPr/>
          <p:nvPr/>
        </p:nvSpPr>
        <p:spPr>
          <a:xfrm>
            <a:off x="3394883" y="494408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DCB-9223-178E-FCAD-69E5F99772AB}"/>
              </a:ext>
            </a:extLst>
          </p:cNvPr>
          <p:cNvSpPr txBox="1"/>
          <p:nvPr/>
        </p:nvSpPr>
        <p:spPr>
          <a:xfrm>
            <a:off x="3684944" y="474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086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within cluster sum of squares compare?</a:t>
            </a:r>
          </a:p>
        </p:txBody>
      </p:sp>
      <p:pic>
        <p:nvPicPr>
          <p:cNvPr id="41" name="Picture 4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74E510A-8397-F3C3-1FFF-95E812BB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50" y="2088241"/>
            <a:ext cx="4990757" cy="873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980CBCA-AFD6-F95C-548E-38A0438B5CA2}"/>
                  </a:ext>
                </a:extLst>
              </p14:cNvPr>
              <p14:cNvContentPartPr/>
              <p14:nvPr/>
            </p14:nvContentPartPr>
            <p14:xfrm>
              <a:off x="627840" y="584640"/>
              <a:ext cx="10188720" cy="5166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980CBCA-AFD6-F95C-548E-38A0438B5C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40" y="568440"/>
                <a:ext cx="10221120" cy="51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76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</p:spTree>
    <p:extLst>
      <p:ext uri="{BB962C8B-B14F-4D97-AF65-F5344CB8AC3E}">
        <p14:creationId xmlns:p14="http://schemas.microsoft.com/office/powerpoint/2010/main" val="240268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738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522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5357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18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49176" y="493031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39237" y="473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418759" y="44321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708820" y="4236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6779315" y="4719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069376" y="452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6" name="Picture 2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B51E33-EC5C-73CA-61FD-A4BF0D85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67" y="1736254"/>
            <a:ext cx="4990757" cy="873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4BB198-451C-64F7-BF75-7785D4504142}"/>
                  </a:ext>
                </a:extLst>
              </p14:cNvPr>
              <p14:cNvContentPartPr/>
              <p14:nvPr/>
            </p14:nvContentPartPr>
            <p14:xfrm>
              <a:off x="454680" y="2567880"/>
              <a:ext cx="10587600" cy="3246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4BB198-451C-64F7-BF75-7785D45041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80" y="2551680"/>
                <a:ext cx="1062000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k-means clustering</a:t>
            </a:r>
          </a:p>
          <a:p>
            <a:r>
              <a:rPr lang="en-US" b="0" i="0" dirty="0">
                <a:effectLst/>
                <a:latin typeface="-apple-system"/>
              </a:rPr>
              <a:t>Practice interpreting data visualizations integrating normalization, dimensionality reduction, and k-means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44EEF4-8129-45A7-F1B7-12F42CDA567F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206BABEA-1342-7758-DC5C-045BB8ED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16" name="Picture 15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64CDB41C-FE85-379D-3595-74962441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121D7A-BF00-4706-D303-96C6FD320784}"/>
                  </a:ext>
                </a:extLst>
              </p14:cNvPr>
              <p14:cNvContentPartPr/>
              <p14:nvPr/>
            </p14:nvContentPartPr>
            <p14:xfrm>
              <a:off x="1760040" y="1573200"/>
              <a:ext cx="9352800" cy="477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121D7A-BF00-4706-D303-96C6FD320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3840" y="1557000"/>
                <a:ext cx="9385200" cy="48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92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8543-BB87-92AC-B1A3-5A2C7F77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26D31-E1FA-F7ED-6B21-4105B37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5838A-3AAF-76C2-B856-DD7AA15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95C365E-7361-DC97-9E5B-3FEDCCB5E242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74BE308-56C4-4C5F-E633-0902E055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3" name="Picture 2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F9C87EE4-90B9-7DCD-F06B-2D827F46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19BF4F-A87E-65CA-6523-12EFBE5D5808}"/>
                  </a:ext>
                </a:extLst>
              </p14:cNvPr>
              <p14:cNvContentPartPr/>
              <p14:nvPr/>
            </p14:nvContentPartPr>
            <p14:xfrm>
              <a:off x="8055720" y="3664800"/>
              <a:ext cx="2300400" cy="65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19BF4F-A87E-65CA-6523-12EFBE5D58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9520" y="3648600"/>
                <a:ext cx="2332800" cy="6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1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6593-ED2E-15BA-1188-570EF8A8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E521EF-42DD-AE6D-91D3-70295C968AB9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52670-0718-569C-957D-37E7373B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2F8C8-4561-61B8-9E75-77E3D1A1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EDC25-99CB-F790-4590-274EA686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62127FF-0B6D-C091-846C-54A47FF9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67670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what is the loading value</a:t>
            </a:r>
            <a:br>
              <a:rPr lang="en-US" sz="3200" dirty="0"/>
            </a:br>
            <a:r>
              <a:rPr lang="en-US" sz="3200" dirty="0"/>
              <a:t>of gene Z on PC2?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CC0DE-ECE2-CE29-E851-30D82BCF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D3AE5-FA01-EEA6-7475-375772AA4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427" y="593534"/>
            <a:ext cx="3327400" cy="285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40D9AE-77DF-82A6-BF6F-F02F5824E5F6}"/>
                  </a:ext>
                </a:extLst>
              </p14:cNvPr>
              <p14:cNvContentPartPr/>
              <p14:nvPr/>
            </p14:nvContentPartPr>
            <p14:xfrm>
              <a:off x="2871720" y="514800"/>
              <a:ext cx="7415640" cy="557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40D9AE-77DF-82A6-BF6F-F02F5824E5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5520" y="498600"/>
                <a:ext cx="7448040" cy="56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57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56EC-8640-9F94-669C-E50FBA8D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F49CA-8239-5CD2-E526-5D7CDAE836A4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0BBF4-FD98-EA73-C103-99C750D2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9" y="365125"/>
            <a:ext cx="4693186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which population expresses more gene Z: cell-type A or 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89EA2-36B2-EC21-8C54-E7553FB9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B4E01-B1F3-B09E-8747-FA5BD8E8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37" y="872818"/>
            <a:ext cx="3592647" cy="5561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6B4A31-8EA4-3C66-C011-9EE75721D449}"/>
                  </a:ext>
                </a:extLst>
              </p14:cNvPr>
              <p14:cNvContentPartPr/>
              <p14:nvPr/>
            </p14:nvContentPartPr>
            <p14:xfrm>
              <a:off x="2790000" y="1600920"/>
              <a:ext cx="7709040" cy="467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6B4A31-8EA4-3C66-C011-9EE75721D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3800" y="1584720"/>
                <a:ext cx="7741440" cy="47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2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0912-9BBE-AAB5-FDBF-799C9E47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B5119C8-B917-F6A3-292C-7330C69CFEDD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16CCE-F957-497D-701B-64A7F5CF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66ABD-95E8-81C8-354C-8D833C78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93D3F8-075E-30A6-A449-A0B2D08221B3}"/>
                  </a:ext>
                </a:extLst>
              </p14:cNvPr>
              <p14:cNvContentPartPr/>
              <p14:nvPr/>
            </p14:nvContentPartPr>
            <p14:xfrm>
              <a:off x="2793960" y="1749600"/>
              <a:ext cx="7867440" cy="365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93D3F8-075E-30A6-A449-A0B2D08221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7760" y="1733400"/>
                <a:ext cx="7899840" cy="36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60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D58E-25AE-DE43-C3DF-E7E91364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F87EA0-139E-DAD1-51A2-34977C7A2F51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9A4E3D-EC60-6E10-A461-67E75B8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ACA13-5285-D64D-4F3F-1A07235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CCF91-975D-E29D-25C5-65B7CB86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57" y="2194420"/>
            <a:ext cx="4217766" cy="3754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F22E24-4C87-E315-BA97-66564815BCFE}"/>
                  </a:ext>
                </a:extLst>
              </p14:cNvPr>
              <p14:cNvContentPartPr/>
              <p14:nvPr/>
            </p14:nvContentPartPr>
            <p14:xfrm>
              <a:off x="7475040" y="1596600"/>
              <a:ext cx="4639680" cy="512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F22E24-4C87-E315-BA97-66564815B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8840" y="1580400"/>
                <a:ext cx="4672080" cy="51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08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B772-FE50-DA1F-9029-8F17D4D6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D4E83B-0705-4575-6FEE-53D02EAE7693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D16CAF-5C5B-7269-EC02-79AF8ACD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can we run k-means clustering on? </a:t>
            </a:r>
            <a:br>
              <a:rPr lang="en-US" sz="3200" dirty="0"/>
            </a:br>
            <a:r>
              <a:rPr lang="en-US" sz="3200" dirty="0"/>
              <a:t>Will the clusters we get be similar?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92904-EC0B-B5C6-8C88-783C5DAB9C12}"/>
              </a:ext>
            </a:extLst>
          </p:cNvPr>
          <p:cNvSpPr txBox="1"/>
          <p:nvPr/>
        </p:nvSpPr>
        <p:spPr>
          <a:xfrm>
            <a:off x="1033992" y="226129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3E5D-6DAF-5906-6058-C86B41C5BF22}"/>
              </a:ext>
            </a:extLst>
          </p:cNvPr>
          <p:cNvSpPr txBox="1"/>
          <p:nvPr/>
        </p:nvSpPr>
        <p:spPr>
          <a:xfrm>
            <a:off x="1699906" y="3813941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2E55-C4A3-4463-1691-00E36DBDF813}"/>
              </a:ext>
            </a:extLst>
          </p:cNvPr>
          <p:cNvSpPr txBox="1"/>
          <p:nvPr/>
        </p:nvSpPr>
        <p:spPr>
          <a:xfrm>
            <a:off x="1651913" y="54305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tSNE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8323D-2394-DED5-C614-B0D2BD7B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13" y="4966040"/>
            <a:ext cx="1942012" cy="166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E6E9B-D4E9-607A-745E-7A9C950E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47" y="3183961"/>
            <a:ext cx="1942012" cy="1667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9749F8-E176-34C8-7616-F6A7F8D5B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78" y="1576221"/>
            <a:ext cx="1872123" cy="160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702D8-4EC5-045C-E7B2-6E61F11C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00" y="1576221"/>
            <a:ext cx="1872125" cy="1607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2F307-D19D-8B62-223C-40C7685FD57E}"/>
                  </a:ext>
                </a:extLst>
              </p14:cNvPr>
              <p14:cNvContentPartPr/>
              <p14:nvPr/>
            </p14:nvContentPartPr>
            <p14:xfrm>
              <a:off x="6148440" y="123120"/>
              <a:ext cx="3341880" cy="268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2F307-D19D-8B62-223C-40C7685FD5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9080" y="113760"/>
                <a:ext cx="3360600" cy="27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59C3C2-8A08-A4CC-3527-EEBD5F748F0E}"/>
                  </a:ext>
                </a:extLst>
              </p14:cNvPr>
              <p14:cNvContentPartPr/>
              <p14:nvPr/>
            </p14:nvContentPartPr>
            <p14:xfrm>
              <a:off x="776160" y="1290960"/>
              <a:ext cx="10428480" cy="456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59C3C2-8A08-A4CC-3527-EEBD5F748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960" y="1274760"/>
                <a:ext cx="10460880" cy="45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5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F0-FD10-DBE2-E1DA-D96E4E3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48843-189A-EB6E-3650-B946954435A8}"/>
              </a:ext>
            </a:extLst>
          </p:cNvPr>
          <p:cNvSpPr txBox="1"/>
          <p:nvPr/>
        </p:nvSpPr>
        <p:spPr>
          <a:xfrm>
            <a:off x="3185844" y="52884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5A53-70F3-EB10-A548-CFE4D1354ADF}"/>
              </a:ext>
            </a:extLst>
          </p:cNvPr>
          <p:cNvSpPr txBox="1"/>
          <p:nvPr/>
        </p:nvSpPr>
        <p:spPr>
          <a:xfrm rot="16200000">
            <a:off x="1496201" y="35441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B9E37-FB2C-2DE1-093A-38A702A9AFEC}"/>
              </a:ext>
            </a:extLst>
          </p:cNvPr>
          <p:cNvCxnSpPr/>
          <p:nvPr/>
        </p:nvCxnSpPr>
        <p:spPr>
          <a:xfrm flipV="1">
            <a:off x="2111433" y="2345775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9FAB7-CB93-4863-48E4-5C1D070C690A}"/>
              </a:ext>
            </a:extLst>
          </p:cNvPr>
          <p:cNvCxnSpPr>
            <a:cxnSpLocks/>
          </p:cNvCxnSpPr>
          <p:nvPr/>
        </p:nvCxnSpPr>
        <p:spPr>
          <a:xfrm>
            <a:off x="2111433" y="5288481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711BD5-FA71-5913-FC07-054BEF23E98D}"/>
              </a:ext>
            </a:extLst>
          </p:cNvPr>
          <p:cNvSpPr/>
          <p:nvPr/>
        </p:nvSpPr>
        <p:spPr>
          <a:xfrm>
            <a:off x="2310938" y="432261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07360-C982-A49B-E896-382B24327443}"/>
              </a:ext>
            </a:extLst>
          </p:cNvPr>
          <p:cNvSpPr/>
          <p:nvPr/>
        </p:nvSpPr>
        <p:spPr>
          <a:xfrm>
            <a:off x="2499010" y="476952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70529-32AD-4B61-27EC-8AE5FA1CA5C6}"/>
              </a:ext>
            </a:extLst>
          </p:cNvPr>
          <p:cNvSpPr/>
          <p:nvPr/>
        </p:nvSpPr>
        <p:spPr>
          <a:xfrm>
            <a:off x="2858527" y="442469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E97C-315C-48C0-6A5F-705B6E38F7D5}"/>
              </a:ext>
            </a:extLst>
          </p:cNvPr>
          <p:cNvSpPr/>
          <p:nvPr/>
        </p:nvSpPr>
        <p:spPr>
          <a:xfrm>
            <a:off x="3019308" y="286479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AD914B-870B-C6E3-1352-2237D14B43DC}"/>
              </a:ext>
            </a:extLst>
          </p:cNvPr>
          <p:cNvSpPr/>
          <p:nvPr/>
        </p:nvSpPr>
        <p:spPr>
          <a:xfrm>
            <a:off x="3207380" y="331169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C33D9-BE45-414F-CE91-551E59E3430F}"/>
              </a:ext>
            </a:extLst>
          </p:cNvPr>
          <p:cNvSpPr/>
          <p:nvPr/>
        </p:nvSpPr>
        <p:spPr>
          <a:xfrm>
            <a:off x="3566897" y="296687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952E0-DE97-105C-0C4C-5078F0968BC2}"/>
              </a:ext>
            </a:extLst>
          </p:cNvPr>
          <p:cNvSpPr/>
          <p:nvPr/>
        </p:nvSpPr>
        <p:spPr>
          <a:xfrm>
            <a:off x="4014166" y="397870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4D318-8F0E-1A75-B15D-9956206F08AD}"/>
              </a:ext>
            </a:extLst>
          </p:cNvPr>
          <p:cNvSpPr/>
          <p:nvPr/>
        </p:nvSpPr>
        <p:spPr>
          <a:xfrm>
            <a:off x="4202238" y="442560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F8D00-9B82-1AF7-06AB-F0A22F849C9C}"/>
              </a:ext>
            </a:extLst>
          </p:cNvPr>
          <p:cNvSpPr/>
          <p:nvPr/>
        </p:nvSpPr>
        <p:spPr>
          <a:xfrm>
            <a:off x="4561755" y="408078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BDC3A-DC9F-BC7D-DF0E-A701244A24F3}"/>
              </a:ext>
            </a:extLst>
          </p:cNvPr>
          <p:cNvSpPr txBox="1"/>
          <p:nvPr/>
        </p:nvSpPr>
        <p:spPr>
          <a:xfrm>
            <a:off x="7524060" y="52563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DEF16-87F0-1A51-A36B-F14AED3E0317}"/>
              </a:ext>
            </a:extLst>
          </p:cNvPr>
          <p:cNvSpPr txBox="1"/>
          <p:nvPr/>
        </p:nvSpPr>
        <p:spPr>
          <a:xfrm rot="16200000">
            <a:off x="5834417" y="35120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7B0CD-9761-B88F-BB21-027BF3B11766}"/>
              </a:ext>
            </a:extLst>
          </p:cNvPr>
          <p:cNvCxnSpPr/>
          <p:nvPr/>
        </p:nvCxnSpPr>
        <p:spPr>
          <a:xfrm flipV="1">
            <a:off x="6449649" y="23136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25A02-9484-7B9B-8790-C358D2A5BABA}"/>
              </a:ext>
            </a:extLst>
          </p:cNvPr>
          <p:cNvCxnSpPr>
            <a:cxnSpLocks/>
          </p:cNvCxnSpPr>
          <p:nvPr/>
        </p:nvCxnSpPr>
        <p:spPr>
          <a:xfrm>
            <a:off x="6449649" y="52563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EA8A490-F57D-6911-E4FB-6152BEEE3E58}"/>
              </a:ext>
            </a:extLst>
          </p:cNvPr>
          <p:cNvSpPr/>
          <p:nvPr/>
        </p:nvSpPr>
        <p:spPr>
          <a:xfrm>
            <a:off x="6649154" y="429045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64330-7298-961F-6C84-8337A45FA97A}"/>
              </a:ext>
            </a:extLst>
          </p:cNvPr>
          <p:cNvSpPr/>
          <p:nvPr/>
        </p:nvSpPr>
        <p:spPr>
          <a:xfrm>
            <a:off x="6837226" y="473736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CDB2D-6F6D-5587-E64A-62DA14D78D43}"/>
              </a:ext>
            </a:extLst>
          </p:cNvPr>
          <p:cNvSpPr/>
          <p:nvPr/>
        </p:nvSpPr>
        <p:spPr>
          <a:xfrm>
            <a:off x="7196743" y="4392536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89CD3-0E40-28BB-BA26-95EFF86168F7}"/>
              </a:ext>
            </a:extLst>
          </p:cNvPr>
          <p:cNvSpPr/>
          <p:nvPr/>
        </p:nvSpPr>
        <p:spPr>
          <a:xfrm>
            <a:off x="7357524" y="28326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CB4D0-5738-92FC-A100-015F9CCF8AA9}"/>
              </a:ext>
            </a:extLst>
          </p:cNvPr>
          <p:cNvSpPr/>
          <p:nvPr/>
        </p:nvSpPr>
        <p:spPr>
          <a:xfrm>
            <a:off x="7545596" y="32795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F57D91-4078-D269-7DF5-B5A0FFF9D1A2}"/>
              </a:ext>
            </a:extLst>
          </p:cNvPr>
          <p:cNvSpPr/>
          <p:nvPr/>
        </p:nvSpPr>
        <p:spPr>
          <a:xfrm>
            <a:off x="7905113" y="29347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3C99-B191-8988-D80E-3EDD61702DA9}"/>
              </a:ext>
            </a:extLst>
          </p:cNvPr>
          <p:cNvSpPr/>
          <p:nvPr/>
        </p:nvSpPr>
        <p:spPr>
          <a:xfrm>
            <a:off x="8352382" y="39465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C4876-E021-72B9-DD7F-820B04780E77}"/>
              </a:ext>
            </a:extLst>
          </p:cNvPr>
          <p:cNvSpPr/>
          <p:nvPr/>
        </p:nvSpPr>
        <p:spPr>
          <a:xfrm>
            <a:off x="8540454" y="43934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EE5CB-FF34-8886-5611-C00396BCC4F6}"/>
              </a:ext>
            </a:extLst>
          </p:cNvPr>
          <p:cNvSpPr/>
          <p:nvPr/>
        </p:nvSpPr>
        <p:spPr>
          <a:xfrm>
            <a:off x="8899971" y="40486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B8E6C-746A-1D23-CA0E-AB6E59F98DF2}"/>
                  </a:ext>
                </a:extLst>
              </p14:cNvPr>
              <p14:cNvContentPartPr/>
              <p14:nvPr/>
            </p14:nvContentPartPr>
            <p14:xfrm>
              <a:off x="2563560" y="669960"/>
              <a:ext cx="8817840" cy="414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B8E6C-746A-1D23-CA0E-AB6E59F98D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7360" y="653760"/>
                <a:ext cx="8850240" cy="41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1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randomly place k centroids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818D-F51B-CF51-C13E-7548A6191668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ED48A-EE63-CD14-F9FB-C54131CB6E8F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56D92-2072-B087-9FDC-A5D595F6798F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F4A53-4930-78CB-4E1E-FC8074CF345D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FF23F0-7BE5-2717-8301-4B85FF603A9F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8958AF-0C87-6844-2AC6-8D9DA0074FAF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09EC3C-D32B-C245-9B73-4B8EA2CB2318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DC475-959A-86B3-9764-3EA61822CFF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26163C-5A0F-F7D1-9CD0-A39DC3901F3D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DB4E5-56EA-E0C1-BD06-5AB653D575DC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DF8BBA-325B-389E-F5DE-040678D443AC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C346B-B923-D6A4-BB78-37516B890892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C283-F288-2DA5-799D-5DD53F175503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52E44-631A-8A0C-A4FD-4455EF6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508" y="1825625"/>
            <a:ext cx="2661928" cy="446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3E5D79-2B02-41EA-1853-07861297F1FC}"/>
                  </a:ext>
                </a:extLst>
              </p14:cNvPr>
              <p14:cNvContentPartPr/>
              <p14:nvPr/>
            </p14:nvContentPartPr>
            <p14:xfrm>
              <a:off x="5217120" y="232560"/>
              <a:ext cx="5536080" cy="496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3E5D79-2B02-41EA-1853-07861297F1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0920" y="216360"/>
                <a:ext cx="5568480" cy="49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2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for each observation (x), find the nearest centroid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0E44C7-93BB-8554-1B26-784974557DC6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AC59-FC82-2E32-6578-D16817A4B72C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71F16-90EA-8AC8-C542-C31A7909EF95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64E9D-26B6-4CA0-1745-3E6BECB637D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1E020F-7069-732C-E73A-052BF23E5254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36547A-B63E-822D-5E7A-7C13B5A9B74C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72B95-8F4E-75AE-9D40-DCE34A599EFF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333EF6-8A61-972B-1601-B36A07AD6EC4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A73A8-15D2-4AAC-5EA0-031A3C0003D4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54FE5-7DD5-B543-E057-2E7BD409BA87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F43BF9-56F1-253F-EE50-AF4E0220A845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5D3B5F-C350-3AFA-A135-C6DBC5F7A889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A4FC9B-6BC2-8750-1276-87E3CCA9FF77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F7ABC0-7F78-C163-A3CB-E4A52DFBBCD8}"/>
                  </a:ext>
                </a:extLst>
              </p14:cNvPr>
              <p14:cNvContentPartPr/>
              <p14:nvPr/>
            </p14:nvContentPartPr>
            <p14:xfrm>
              <a:off x="4586040" y="2871360"/>
              <a:ext cx="5680080" cy="303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F7ABC0-7F78-C163-A3CB-E4A52DFBBC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9840" y="2855160"/>
                <a:ext cx="571248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6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assign the observation (x) to that cluster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6D336CD-61D2-FEE8-B537-256C175F3667}"/>
              </a:ext>
            </a:extLst>
          </p:cNvPr>
          <p:cNvSpPr/>
          <p:nvPr/>
        </p:nvSpPr>
        <p:spPr>
          <a:xfrm>
            <a:off x="5714946" y="40780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03C3FB8-E4FF-BAE5-78FE-318CA6AD0841}"/>
              </a:ext>
            </a:extLst>
          </p:cNvPr>
          <p:cNvSpPr/>
          <p:nvPr/>
        </p:nvSpPr>
        <p:spPr>
          <a:xfrm>
            <a:off x="4989670" y="489972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BF65B-EB90-E3FA-C65F-23E1C8B82960}"/>
              </a:ext>
            </a:extLst>
          </p:cNvPr>
          <p:cNvSpPr txBox="1"/>
          <p:nvPr/>
        </p:nvSpPr>
        <p:spPr>
          <a:xfrm>
            <a:off x="5434212" y="411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4E01F-3E83-83FB-B986-37F10D298190}"/>
              </a:ext>
            </a:extLst>
          </p:cNvPr>
          <p:cNvSpPr txBox="1"/>
          <p:nvPr/>
        </p:nvSpPr>
        <p:spPr>
          <a:xfrm>
            <a:off x="5044064" y="455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AAD116F-8582-1EE6-4265-EAE35C509103}"/>
              </a:ext>
            </a:extLst>
          </p:cNvPr>
          <p:cNvSpPr/>
          <p:nvPr/>
        </p:nvSpPr>
        <p:spPr>
          <a:xfrm>
            <a:off x="5714947" y="294551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B5C57-79B6-7195-769E-2065AB0A35E7}"/>
              </a:ext>
            </a:extLst>
          </p:cNvPr>
          <p:cNvSpPr txBox="1"/>
          <p:nvPr/>
        </p:nvSpPr>
        <p:spPr>
          <a:xfrm>
            <a:off x="5476918" y="2870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EAC1FA-343C-5FBB-6011-33CE9F816CE2}"/>
                  </a:ext>
                </a:extLst>
              </p14:cNvPr>
              <p14:cNvContentPartPr/>
              <p14:nvPr/>
            </p14:nvContentPartPr>
            <p14:xfrm>
              <a:off x="884880" y="3478320"/>
              <a:ext cx="1874160" cy="58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EAC1FA-343C-5FBB-6011-33CE9F816C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3462120"/>
                <a:ext cx="1906560" cy="6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9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for each cluster, recompute to find a new centroid based on the observations in that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E660-522A-1E28-88CC-1BF778A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4" y="2674214"/>
            <a:ext cx="3300811" cy="542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DFC2D6-D44A-D808-26EC-D4628D3F8E63}"/>
                  </a:ext>
                </a:extLst>
              </p14:cNvPr>
              <p14:cNvContentPartPr/>
              <p14:nvPr/>
            </p14:nvContentPartPr>
            <p14:xfrm>
              <a:off x="5164560" y="3196080"/>
              <a:ext cx="5327640" cy="203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DFC2D6-D44A-D808-26EC-D4628D3F8E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360" y="3179880"/>
                <a:ext cx="5360040" cy="20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54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B1C6D-FFD2-5437-ABEA-20FEE6DCA78A}"/>
                  </a:ext>
                </a:extLst>
              </p14:cNvPr>
              <p14:cNvContentPartPr/>
              <p14:nvPr/>
            </p14:nvContentPartPr>
            <p14:xfrm>
              <a:off x="4945320" y="3633120"/>
              <a:ext cx="2293920" cy="198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B1C6D-FFD2-5437-ABEA-20FEE6DCA7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9120" y="3616920"/>
                <a:ext cx="232632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3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49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574</Words>
  <Application>Microsoft Macintosh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docs-Roboto</vt:lpstr>
      <vt:lpstr>Office Theme</vt:lpstr>
      <vt:lpstr>EN.580.428  Genomic Data Visualization Lesson 7  K-means clustering</vt:lpstr>
      <vt:lpstr>Lesson learning objectives</vt:lpstr>
      <vt:lpstr>Why cluster?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Based on this visualizations, which cell-type expresses more gene Z: cell-type B or cell-type D? </vt:lpstr>
      <vt:lpstr>Based on this visualizations, which cell-type expresses more gene Z: cell-type B or cell-type D? </vt:lpstr>
      <vt:lpstr>Based on these visualizations, what is the loading value of gene Z on PC2?</vt:lpstr>
      <vt:lpstr>Based on these visualizations, which population expresses more gene Z: cell-type A or B?</vt:lpstr>
      <vt:lpstr>Based on this t-SNE plot, which population expresses more gene Z: cell-type A or B? What other information do you need to answer this question?</vt:lpstr>
      <vt:lpstr>Based on this t-SNE plot, which population expresses more gene Z: cell-type A or B? What other information do you need to answer this question?</vt:lpstr>
      <vt:lpstr>What can we run k-means clustering on?  Will the clusters we get be similar?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6  K-means clustering</dc:title>
  <dc:creator>Jean Fan</dc:creator>
  <cp:lastModifiedBy>Jean Fan</cp:lastModifiedBy>
  <cp:revision>4</cp:revision>
  <dcterms:created xsi:type="dcterms:W3CDTF">2024-02-04T23:18:40Z</dcterms:created>
  <dcterms:modified xsi:type="dcterms:W3CDTF">2025-02-07T15:08:23Z</dcterms:modified>
</cp:coreProperties>
</file>