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5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98" r:id="rId2"/>
    <p:sldId id="328" r:id="rId3"/>
    <p:sldId id="353" r:id="rId4"/>
    <p:sldId id="371" r:id="rId5"/>
    <p:sldId id="355" r:id="rId6"/>
    <p:sldId id="366" r:id="rId7"/>
    <p:sldId id="367" r:id="rId8"/>
    <p:sldId id="369" r:id="rId9"/>
    <p:sldId id="358" r:id="rId10"/>
    <p:sldId id="372" r:id="rId11"/>
    <p:sldId id="359" r:id="rId12"/>
    <p:sldId id="364" r:id="rId13"/>
    <p:sldId id="362" r:id="rId14"/>
    <p:sldId id="360" r:id="rId15"/>
    <p:sldId id="3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6"/>
    <p:restoredTop sz="95976"/>
  </p:normalViewPr>
  <p:slideViewPr>
    <p:cSldViewPr snapToGrid="0">
      <p:cViewPr varScale="1">
        <p:scale>
          <a:sx n="116" d="100"/>
          <a:sy n="116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2:59:58.52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13249 17050 18147,'10'29'689,"-1"-1"1,2 10-1,-2 2-599,2 9 0,-2 3-596,-5-9 0,-1 3 1,0 0 505,3-3 0,0 1 0,0-1-809,-2 3 0,-1 0 0,1 0-181,-1-6 1,0 0 0,2-3-3914,3 5 1,1-3 5024,-4-8 1,1-6 0,5-5 0,-2-11 0</inkml:trace>
  <inkml:trace contextRef="#ctx0" brushRef="#br0" timeOffset="233">13249 16894 16528,'-11'-40'2248,"2"10"-2338,44-7 0,-7 21 0,5 1-540,15-5 1,5 1-451,-17 8 1,0 1 0,0 1 912,16-2 0,-6 2 0,7 0 1,-19 9-1</inkml:trace>
  <inkml:trace contextRef="#ctx0" brushRef="#br0" timeOffset="432">13347 17364 19676,'46'-28'-720,"-17"8"1,3 1-1440,11-3 0,3 2 1960,5-1 1,-4 3 0,-18 7 0,-3 2 0,17 1 0</inkml:trace>
  <inkml:trace contextRef="#ctx0" brushRef="#br0" timeOffset="832">13856 17560 20215,'48'11'-315,"-19"-9"1,1-4-361,5-6 1,0-4 134,1-1 0,-2-4 405,-3-6 0,-4-2 225,4-16 0,-14 1 90,-17 12 270,0 17-180,-17 2 899,-5 9-719,-17 9-91,14 3 1,2 4-135,-3 7 0,2 4 0,1 10 0,4 5-606,-1 6 1,3 2 380,6-9 0,3 1-352,4 2 0,6-3-2076,17 9-2488,7-31 1,7-8 4803,12-12 0,0-7 0,-16 6 0,-2-2 0,-1-9 1,1 0-1</inkml:trace>
  <inkml:trace contextRef="#ctx0" brushRef="#br0" timeOffset="1241">14836 16796 18237,'-28'0'2068,"6"0"-1888,2 43 180,11-17 0,1 3-1046,6 6 0,2 4 0,0 2 866,-3 1 0,0 1 0,0 1-120,3 4 0,0 2 0,0 0-90,0-3 0,0 0 0,0-2-30,0-4 0,-1 0 0,2-5 216,3-4 1,1-3-606,6 5-618,9-68-2081,8-10 135,-14-2 0,2-4 1169,11 8 0,3 1 1635,-1 0 0,3 4 2143,2 13 0,2 9 1121,-5 10 0,-3 10-1526,-6 19 0,-5 8-495,-5 3 1,-5 5-526,-2-4 1,-3 4 0,0-1-15,-2 12 0,0-2-271,0 1 1,0-2-90,1-7 0,-2-4-405,-17 14-920,-12-23-1958,-12-19 3148,13-21 0,2-3 0,3 9 0,-2-20 0</inkml:trace>
  <inkml:trace contextRef="#ctx0" brushRef="#br0" timeOffset="1865">16149 16874 21385,'-19'0'989,"-1"-9"-899,18 7-630,22 2-449,21 2 404,-12 7 1,1 0 404,0-8 0,-1 0 450,12 16 90,-13 3 179,-19 19-269,-27 11-135,5-16 0,-4 0-338,-3-8 0,-1 0 158,0 8 0,2-3-135,-9 2-989,9-5-1350,16-19-2518,23-9 539,22 0 4948,-13 0 0,0 0 4317,13 0-179,-5 17-1890,-26 5-1844,-6 4 1,-2 5-112,-5 3 0,-5 2-564,-1 4 1,-3 0-90,-8 0 0,-2-2-412,6-3 1,-2-2-534,-6-7 1,0-2-5982,1 15 6836,-6-19 0,17-11 0,3-9 0</inkml:trace>
  <inkml:trace contextRef="#ctx0" brushRef="#br0" timeOffset="2082">17149 17580 20935,'-4'33'899,"-1"1"1,-6 18-1035,2-19 0,-1 0-1304,-10 17 674,6-21 1,0 1-1080,-1-1 0,-1 0 1844,-8 2 0,0-3 0,0 5 0,-2-7 0</inkml:trace>
  <inkml:trace contextRef="#ctx0" brushRef="#br0" timeOffset="2882">17463 16992 20755,'29'5'90,"0"1"0,5-1 0,0-2-90,1-2 0,0-2 0,4 1 0,0 0 90,-7 0 0,-3 0 90,19 0 90,-29 18 269,-10 12-269,-7 2 0,-4 4-45,-6-1 0,-1 1 0,3 8 0,-1 0-181,-11-1 1,-2 1-418,9-4 0,1 0 328,-4 0 0,-1-1-96,5-9 1,1-2-220,-2 20-449,29-17 269,14-11 180,0-17 1,4-6-316,7-9 0,1-5-995,5-2 1,2-3 1249,-9 1 0,0-3 1,1 1 239,-3 3 0,0 1 0,-1-3 210,-1-2 0,-1-2 0,-3 0 946,9-4 0,-7-1-77,-14-2 1,-5-1-1,-6 0 1,-5 0 629,-6-18-1124,0 21 0,0 5 125,0 13-81,-18 7-179,-3 43-225,5-13 0,1 2-90,-1 7 0,4 3 45,7 4 0,8-1-225,3-7 0,7-3-45,9-2 1,7-6-91,4-7 0,3-9 726,0-14 1,-2-8-457,-3 2 0,-3-5 135,-1-15 0,-6-6-90,-9 6 0,-3 0 90,1 0 0,-2 1 0,-6 4 0,-4 1-6,-5-1 0,-4 3-129,-11 3-450,-26-2-2698,7 35 3238,-7 10 0,26-5 0,5 3 0</inkml:trace>
  <inkml:trace contextRef="#ctx0" brushRef="#br0" timeOffset="3265">19089 16854 23004,'30'10'90,"-1"0"0,21 1 0,-2 6 90,-9 3 0,-17 2-1,-5 15-89,-17 2 0,1-7 0,-2 3 0,-6 1 0,-3 0-476,0 8 1,-2-1 430,-7-3 0,-1-1-45,4 0 0,1 0-45,0-3 0,2-2-95,6-4 0,3-1 50,4 19-90,29-18-180,21-10-135,-17-14 1,4-4-406,5-7 1,3-7-1665,4-5 1,0-5 2563,-12 3 0,1-3 0,-4 2 0,0-3 0,-3 2 0,-5 4 0,0-1 0</inkml:trace>
  <inkml:trace contextRef="#ctx0" brushRef="#br0" timeOffset="3590">20030 16913 20575,'-9'-11'2249,"-2"11"-1529,-17 20-91,6 28-449,8-23 0,0 2-433,3 11 1,2 0 207,-1-11 0,1-1-166,1 7 1,5-1-959,12 1-180,30 4 719,-15-27 0,4-1 180,7 3 1,5 0-1,-4 1 450,0 2 0,-2 3 225,12 8 0,-7 5 359,-22-3 1,-6 2 0,-4 0 0,-5 1-1,-4 3 0,-5 0-495,-5-4 1,-4-1-1169,-17 12-1750,6-25 1,-3-4 2828,-20-3 0,17-9 0,7 0 0</inkml:trace>
  <inkml:trace contextRef="#ctx0" brushRef="#br0" timeOffset="3790">19952 16933 21565,'39'-18'2023,"-12"8"1,3-1-1979,7-8 0,4-2-75,-9 5 0,1 0 0,2 1-1382,6 0 1,3 2 0,-2-1-628,-4 1 0,-2-1 1,1 2 2038,14-4 0,-4 4 0,3 1 0,-24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3:31:32.120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26674 6310 20036,'-20'-8'539,"9"5"-179,3 3 90,-1-6-360,7 21-90,-16-21 90,7 23-90,-8-6 0,-1 0 0,9 6 90,3-15-90,16 7 90,12-9-180,11 0 90,-1-9-90,7-1 180,-24-10-90,5-8 90,-18 15-90,0-5 90,-1 18-1,-7 0 91,-3 0-180,-9 9 0,1 2 0,-1-9 0,9 4 90,3-14-90,8 8-4137,0 0 4137,0 8 0,0-5 0,0 5 0</inkml:trace>
  <inkml:trace contextRef="#ctx0" brushRef="#br0" timeOffset="17838">26635 6369 14189,'-9'-11'360,"7"3"-180,-7-1-1,9 7 91,0-7-90,0 9 1619,0 0-1709,0 9 90,9-7-90,-7 15 180,16-6-180,-8 9 0,10-1-90,0 10 90,-1-8 0,1 8-180,-1-10 180,1 1 0,0-9-90,-1 6 0,1-15 0,-9 16 0,6-16 0,-15 7 90,7-1-90,0-5 0,-7 5 89,7-8-89,-9 9 0,0-7 90,0 7-90,0-9 90,0 9 0,0-7 0,0 7 0,0-9 90,0 0-270,-1 8 90,-7-14 0,-3 3-90,-18-16 90,8-9-180,-8 6 180,1-15-180,6 15 90,-6-15 90,8 15 0,1-6-89,-1 8 89,1 9 0,-1-15 0,9 31 0,-6-29 0,15 30-90,-7-6 0,0-6 0,7 12 0,-7-14 90,9 8 0,0 0 0,0 8 0,9 3-90,11 17 180,2 3-180,15 8 90,-7 0 0,9-8-810,0-3-2698,1-8 3508,-1-9 0,-17-3 0,-5-8 0</inkml:trace>
  <inkml:trace contextRef="#ctx0" brushRef="#br0" timeOffset="18896">27321 7937 20036,'0'31'269,"0"-3"-269,0-17 90,0-3-90,8-8 0,3 0 0,9 0-90,0-8 90,-1-12 180,-8-2-90,-2-6 0,-9 17 180,0 11-90,-9 2-90,-11 7-90,-1 0 0,1 2-90,3 0 0,14-3 0,-5-8-360,8 0-1798,0 0-1530,8 0 3778,-5 0 0,5 0 0,-8 0 0</inkml:trace>
  <inkml:trace contextRef="#ctx0" brushRef="#br0" timeOffset="19888">27380 7996 16438,'-9'22'2248,"-2"-14"-1438,0-10-1,2-7-359,9 9-180,0 0-90,0 9-90,-8-15 0,5 21 0,-14-22 0,6 16 0,-9-18 0,1-2 0,-10-8-90,8-1 89,-16-8-89,15-3 90,-15-8-90,6 9 0,-8-7 0,-9 15 90,7-6-90,17 13 0,0 1-90,-15-8 90,15 9 0,0-2 0,-18-13 0,-5 6 0,7-15-159,1 15 159,0-6 0,9 8 0,1 9 0,10-6-90,-1 15 90,0-7 0,1 0 249,-1-1-249,9-1 0,-6-7 0,6-1 0,0 14-90,-6-19 180,6 22-90,0-9-90,-6-6 90,14 15 0,-14-24-89,15 21 89,-7-3 0,0-8 0,7 21-180,-6-23 180,8 18 0,0-8 0,0 5 0,0-5-90,0 8 90,0-9 90,0 7-180,0-7 90,0 9-180,0 0 180,8 0 90,3 0-90,9 9 0,8 10 0,3 3-90,8 15-1439,0-6-6117,0-1 7646,-14-10 0,-2-3 0,1-4 0,2 5 0</inkml:trace>
  <inkml:trace contextRef="#ctx0" brushRef="#br0" timeOffset="20716">27223 8055 7353,'0'-22'0,"0"4"0</inkml:trace>
  <inkml:trace contextRef="#ctx0" brushRef="#br0" timeOffset="22165">28595 5860 18416,'-20'10'360,"0"-1"-270,9 0 0,3-7-90,8 7 180,17-9-90,5 0 90,0 0 90,4-9 0,-24 7-90,7-7-1,-9 9-89,0 9-90,-9-7 0,-2-2 0,0-2-90,3-7 0,8 9 270,0 0-90,0 9 0,-9-16 0,7 23 0,-16-23 0,7 16 0,-17-9-90,6 0 0,-6 0 0,8-9 0,1-2 0,-1 0 0,1-6 0,-1 6 0,-8-9 0,6 1 0,-6 8 0,8-7 0,-8 7 0,6 1 0,-6-8 0,8 7 0,0-8 0,9 8 0,-6 2 0,6-8 0,0 21 0,-6-19 0,6 6 0,0 5-90,2-14 90,9 18 0,0 9-90,-8-24 90,6 19-360,-7-21-629,9 17-1620,-9-9-3957,7-2 6566,-7-8 0,9 8 0,0 2 0</inkml:trace>
  <inkml:trace contextRef="#ctx0" brushRef="#br0" timeOffset="23669">28575 4174 17697,'-20'0'270,"1"0"-360,8 9 180,2 2-90,9 8 0,0-8 90,9-2-180,2-9 270,8 0-180,-8-9-90,-2-2 180,-9 0-90,0 3 0,-9 8-180,7 8 90,-15-14 90,14 12-90,-5-14 180,8 8-90,0 0 90,9-9-180,-7 7 180,6-7-180,-8 9-540,0 0 90,9 0 181,-7 0 179,7-9 180,-9 7 0,0-7-90,0 9 899,0 0-629,9 0 90,-7 9 0,7 2-90,-1 9-90,-6-1 90,16 1 0,-7-1-180,8 1 90,1 0-90,8-1 0,-6 1 89,7-1-89,-1 1 0,-6 0 0,6 8 0,-9-6 0,1 6 0,0-8 0,-1 8 0,1-6 90,-1 6-90,10-17 0,-16 6 0,13-6 90,-15 0-90,0 7 90,-3-16 0,-8 6 0,0-8-180,0 0-1529,9 0-7196,-7-17 8815,7 4 0,-9-7 0,0 12 0</inkml:trace>
  <inkml:trace contextRef="#ctx0" brushRef="#br0" timeOffset="24702">30496 5566 11490,'-9'2'1889,"7"4"-1709,-7-6 0,9 2-180,9 7-270,2-9 90,8 0 360,1 0 90,0-9 1259,-10 7 180,-1-15-270,-9 15-269,0 2-271,-17-7-359,4 14-360,-16-16-180,10 0-90,8 7 0,2-7-90,9 18-360,0-7-179,9 7 539,2-9 180,8 0 0,-8 0 180,-2 0-270,-9 0-1979,0 0 0,0 0 0</inkml:trace>
  <inkml:trace contextRef="#ctx0" brushRef="#br0" timeOffset="25801">30495 5585 20665,'33'-35'1170,"-15"-6"-1081,-20 56-89,-16-30 0,16 30 90,-15-30-90,6 13 90,-9-9-90,0-7 0,1 8 0,-1-10 0,1-8 90,-10 6-90,8-6 0,-8-1 0,1 7 0,6-15 0,-15 16-90,7-8 90,-1 1 0,-6-2 0,15-1 0,-15-6 0,7 15 0,-9-6 0,8 0 0,-6 6 0,7-6 0,-10 8 0,10 0 0,2 1 0,-1-1 0,8 1 0,-8-1 0,10 0 0,-1 1 0,-8-1 0,6 9 0,-6-6 0,-1 6 0,8-9 0,-8 1 0,10 8 0,-1-7 0,0 16 0,1-15 0,-1 6 0,9 0 0,-6 2 0,6-8 0,0 21 0,-6-28 0,6 22 0,0-9 0,-6-6 0,14 15 0,-14-7 0,6-8 0,0 21 90,-6-19-180,6 6 90,0 5 90,-6-22-90,14 23-90,-14-14 90,15 15 0,-16-16 0,16 7 0,-6 1 0,8 1 90,-9 0-180,7 7 90,-7-15 0,9 23 90,-9-21-180,7 13 90,-7-9 0,9 11 0,-8-7 0,5 14-90,-5-16-89,8 9-541,0 0-1349,9 0-6566,-7 9 8635,15 2 0,-15 0 0,7-3 0</inkml:trace>
  <inkml:trace contextRef="#ctx0" brushRef="#br0" timeOffset="29692">28026 8270 20036,'-19'2'1888,"8"14"-1708,2-14-90,9 17 90,0 1-270,0 0 180,0 8-540,0-6-629,0-3-1260,0-1-2788,0-16 5127,9 7 0,-7-9 0,7 0 0</inkml:trace>
  <inkml:trace contextRef="#ctx0" brushRef="#br0" timeOffset="30526">28105 7957 17427,'-9'21'4048,"-2"-12"-4048,0-11-90,2-7-1259,9 9-780,0 0 0,0 0 0</inkml:trace>
  <inkml:trace contextRef="#ctx0" brushRef="#br0" timeOffset="38438">26243 9426 20485,'-20'20'270,"9"0"-270,3-1 0,8 1 90,0 0-90,0-10 90,0-1-90,8-9 90,-6 0 90,7 0-180,-9 0 0,0 0 90,0-9-90,9-1 0,-7-10 0,7 0 90,-1 9-180,-5-6 0,5 15 180,-8-7 0,0 27-90,0 12 90,-8 3-90,5 12 90,-5-14-90,8-1 90,0-1 0,0-18 0,0-3-360,0-8 180,8-8-90,-5-3 90,14-18 90,-15-1-450,7-1-1889,-9 12 2339,0 1 0,0 16 0,0-6 0</inkml:trace>
  <inkml:trace contextRef="#ctx0" brushRef="#br0" timeOffset="40351">27321 9427 9422,'0'-20'7106,"0"0"-5667,0 9-810,0 3 1,0-1-180,0 7-270,8-16 0,-5 16 89,5-6 1,-8 8 360,0 0-450,0 17 0,0 22-90,-8-4-90,8-2 0,-3-3 90,-14-15 0,15 20-1,-7-33 1,9 7 0,0-9-180,9-9 90,2-1-90,8-19 180,1 7-90,-9 3-90,-2 1 180,-10 16 0,1-6-90,0 16 0,0 3-449,0 9-1980,0-1-6206,0 1 8635,0 0 0,0-10 0,0-1 0</inkml:trace>
  <inkml:trace contextRef="#ctx0" brushRef="#br0" timeOffset="52897">27360 8074 9781,'0'-11'4408,"0"-6"-3599,0 15-89,0-7-360,0 9 629,0 0-989,0-9 0,0 7 90,0-15 0,0 15 0,0-16-90,0 16 90,0-7 90,0 9-90,0 9 180,-9-16-180,7 23 0,-7-23-180,9 16-180,0-9-930,0 0 1,0 0 0</inkml:trace>
  <inkml:trace contextRef="#ctx0" brushRef="#br0" timeOffset="55588">24067 7878 14998,'20'22'1350,"8"-5"-1170,12-8-90,1-7-90,7 7 0,-9-9 179,-9 0 1,-10 0-90,-11 0-90,-9 0 0,0 9 0,-18-7 0,-4 7 0,-17-1 90,0 3-90,0 0 0,8 6 0,3-14 0,8 5-90,1-16 90,8 6-90,2-7-90,18 9 90,2 0-89,17-9-361,-6 7-1439,-2-15 1979,-12 14 0,-8-5 0,0 8 0</inkml:trace>
  <inkml:trace contextRef="#ctx0" brushRef="#br0" timeOffset="57926">27360 9329 16977,'-9'21'450,"7"14"-450,-7-22 0,9 24 180,0-15-90,0 6-270,0-8 360,0 0-90,0-1-90,0-8 180,0 6-180,0-14 270,0 5-180,0-8-90,0 0 0,0-8-270,0-3 270,0-18 0,0-1 0,0-9-90,0 8 90,0 3 90,0 17-270,0 2 90,0 9 90,0 0 270,0 18-90,-8-5 89,5 24 1,-5-7 90,8 18-180,-9-15-90,7 4 90,-7-17-180,9-1 90,0-8-900,0-2-2428,0-9 3238,0 0 0,0 0 0</inkml:trace>
  <inkml:trace contextRef="#ctx0" brushRef="#br0" timeOffset="60134">3959 7937 14279,'0'-11'4137,"0"2"-3867,-18 27-90,-3 12-90,2-6 0,-2 2-45,1 7 0,1 2-294,4-4 1,0-1 203,-1-1 0,3 1 167,11 18 58,31-18-180,-5-18 0,4-4-180,18-5 0,4-6-45,-4-10 0,0-3-221,-11 7 1,2-1-1,-3-3 446,9-15 0,-5-1-103,-6 9 1,-5-1 192,-11-4 0,-4 2 503,-4 1-413,-8 5 270,-17 25-180,-5 21-270,7-5 0,-1 2-45,1-1 0,2 2 90,9 2 0,6-1-225,18 2-585,6-17 1,7-6-2834,6-8 0,2-7 3598,6-6 0,-4-2 0,-15 4 0,-4 0 0,11-15 0</inkml:trace>
  <inkml:trace contextRef="#ctx0" brushRef="#br0" timeOffset="60318">4664 7682 17067,'-9'34'899,"-1"0"1,-1 0 0,2 1-990,3 5 0,1-1-1105,0-4 0,2 0-1774,2-5 1,2-2 3016,-1 12 0,0-21 1,0-10-1</inkml:trace>
  <inkml:trace contextRef="#ctx0" brushRef="#br0" timeOffset="60518">4900 7565 19046,'0'43'959,"0"1"1,0 8-1,0 2-929,-3-14 0,0 0 0,0 0-849,-1 0 1,1 0-1,-1 0 669,0-1 0,1 1 0,-1-4-615,-1 6 1,1-3-1074,3-4 0,2-2 1838,8 6 0,-7-20 0,7-10 0</inkml:trace>
  <inkml:trace contextRef="#ctx0" brushRef="#br0" timeOffset="60693">5252 8153 18416,'-9'34'540,"-1"1"0,0 0 0,0-2-4318,-9 8 3778,8-4 0,2-26 0,9-2 0</inkml:trace>
  <inkml:trace contextRef="#ctx0" brushRef="#br0" timeOffset="60859">5272 7859 18596,'-20'2'-585,"10"13"1,1-21-1,9 14 1</inkml:trace>
  <inkml:trace contextRef="#ctx0" brushRef="#br0" timeOffset="61576">7330 8074 14908,'-20'2'3598,"9"5"-3418,11-16 0,29 9 0,12-8-180,-12 3 0,1-1-135,0-3 0,-1-2-135,12-17 1,-4 6 179,-26-15 90,-2 15 0,-18 11-90,-19 5 90,0 8 0,-3 4 269,-5 2 1,0 2 0,-8 3 0,1 4 0,6 6 0,4 4-180,6 2 0,4 1-45,2-5 0,5 0 45,14 23-450,39-17-495,-8-20 1,5-3-2340,19 0 1,1-7 3090,-6-9 0,-4-1 1,-12 7-1,-3-1 1,5-14-1</inkml:trace>
  <inkml:trace contextRef="#ctx0" brushRef="#br0" timeOffset="61751">7800 7898 20036,'20'24'179,"0"0"1,-1 1 0,1 0-495,3 1 1,2-2-946,-1-3 1,2-3-6027,24 2 7286,-2-12 0,-26-8 0,-5 0 0</inkml:trace>
  <inkml:trace contextRef="#ctx0" brushRef="#br0" timeOffset="61901">8153 7878 17427,'-48'26'1889,"19"-11"0,-1 3-1889,-1 14 0,1 3-360,0 0 0,1 0-2294,4-4 1,3-1 2653,6-4 0,1-4 0,-4-2 0,10-12 0</inkml:trace>
  <inkml:trace contextRef="#ctx0" brushRef="#br0" timeOffset="62334">8369 7878 18506,'0'48'2159,"0"-19"0,0 1-2024,0 4 0,0 2-90,0 7 0,0 1-792,0-4 0,0 0 792,0 4 0,0-1 8,0-2 1,0-3-144,-9 14-360,7 2 168,-16-49-77,16 10-541,-7-41 271,18-13 404,0 2 0,2-5 180,3-6 0,2-4-276,-3 11 0,0-2 0,1 1 291,-1 4 0,0 1 0,0 1 75,2-15 0,0 4 56,4 10 1,-1 6 528,4 1-180,6 21 89,-8 37 1,-9 14-180,-6-13 0,-2 1-181,-2-1 1,-2 0 180,1 22-270,1-22 0,-2-2-90,-7 6 327,-12-5-4195,-2-19 3943,-6-35 1,17 19 0,2-19-1</inkml:trace>
  <inkml:trace contextRef="#ctx0" brushRef="#br0" timeOffset="62785">8819 7800 19496,'11'39'4407,"7"9"-4227,-16-7-90,7 7 90,-9-17 0,0-12-270,8-10-360,3-18-539,18-19 269,-11 8 1,3-1 89,7-8 0,3-1-81,3-1 0,2 3 621,-1 6 0,-1 3 171,-4-2 1,-1 5 368,10 5 180,-19 2-181,-3 9-179,-15 0 90,16 0 963,-16 0-964,6 0 28,-8 0-297,0 0 90,0 26-90,-17-2-90,11 4 0,-1 1 0,-21 3-180,25 14-1439,23-24-2699,22-2 4318,-4-14 0,0-4 0,-1-2 0,7 0 0</inkml:trace>
  <inkml:trace contextRef="#ctx0" brushRef="#br0" timeOffset="63110">9936 7702 20126,'-19'0'2428,"-1"0"-1888,-8 8-360,6 3-90,-6 18-180,8-8 0,1-1-450,8-2-719,11-8 89,20 10 631,10-9 449,9 6 719,-8-6 541,-12 18-1,-10 1-449,-18 18-360,-2-7-271,-17-2-898,6-10-2879,-6-27 3688,17-4 0,2-9 0,9 2 0</inkml:trace>
  <inkml:trace contextRef="#ctx0" brushRef="#br0" timeOffset="63585">10093 7741 22104,'-8'22'1709,"5"13"-1709,-5-22 0,8 15-269,9-8-1,10-1 180,3 1 90,6-1 90,-17 1 0,-2 0 0,-9 8 0,0 11-90,-18 2 90,5-1-90,-15-12-450,8-26-720,9 5-359,12-25-90,18-1 584,0-4 1,1-2 1034,5 0 0,1-2-90,3-12 1,0 1 628,-3 12 1,-2 0 134,2-4 1,-4 3 944,0 6-989,-5 3 179,-17 18 91,-8 18-360,-12 12-361,-2 20-179,7-25 0,2 0-179,2 23-1620,20-9-1530,30-17-1587,-10-11 1,3-4 4380,8-14 1,-1-4 0,4 7 0,-8-14 0</inkml:trace>
  <inkml:trace contextRef="#ctx0" brushRef="#br0" timeOffset="63861">10760 7741 20845,'-40'9'3508,"1"2"-3508,9 8 0,1 1-90,10-9-629,17-3-361,13 1 361,19-7 629,9 7 180,-17 0 899,4 10 180,-24 12-89,7 8-361,-9 9-539,-9-7-180,-2-10-1619,1 4-6656,-8-31 8275,7 5 0,0-12 0,3-5 0</inkml:trace>
  <inkml:trace contextRef="#ctx0" brushRef="#br0" timeOffset="65814">4567 10093 13379,'0'-39'5397,"0"0"-4857,0-1 0,-1 18-91,-7-12-89,-12 29-360,-10-12 90,-18 17-90,6 9-90,-6 10-90,18 12 0,2-10-269,26 6-91,21-25 315,8-2 0,5 0-216,3 0 1,2-2 395,7-7 0,-1 0 85,-7 6 1,-2 4 768,16 8-179,-22 30-450,-21-7 0,-5 6 44,-4 14 1,-5 2-45,-6-3 0,-2 1-568,5-14 1,0 2-1,-3-3 388,-15 9 0,-1-3-254,8-2 0,1-3-61,0-11 0,1-4-393,-10 5-191,10-45-180,8-33-46,12 3 1,7-4 555,2 12 1,3-1 0,3-1 478,5-7 0,3-1 0,1 0-53,1 2 0,1 1 0,1 0 652,1-1 1,1 0 0,-2 3 239,-7 9 1,0 2 0,-2 1 299,2-4 1,-3 5-600,-1 2 180,-17 29-271,-9 37-179,-2 16-180,2-14 0,-1 0 247,-1-8 0,2-1-157,-2 18 2181,29-28-2361,14-12-45,1-14 0,2-5 45,0 1 0,0-2 45,0-7 0,-1-1-55,-4 4 0,-1 1 280,19-4 270,-26 19-91,-5 19-179,-17 21-90,0-8-90,0 5 90,9-26-159,2-2-831,17-35 180,-12 3 1,-1-4-221,4-12 1,1-3 894,4-3 0,0 1-127,-9 2 1,2 5 711,7 15 0,-2 3 539,-9-7-539,13 43-360,-15 14 89,9 10-224,-7-16 0,2-2 45,16-1-45,-4-10 0,2-7-584,24-22 269,-15 8 0,0-4 225,-6-9 0,-3-4 90,-3 6 0,-2-1 599,-8-3 1,-4 0-106,-3-7 304,-9 21-33,-18 12-450,5 35-270,-15 4-90,17-12 0,2 1 90,-10 11-450,16 5-1439,14-24-3688,37-3 5487,-17-13 0,-1-3 0,14-3 0,-9 0 0</inkml:trace>
  <inkml:trace contextRef="#ctx0" brushRef="#br0" timeOffset="66289">6566 9348 22014,'0'28'599,"0"1"1,1 13 0,-2 3-465,-7 5 0,-2 2-1105,4-10 0,-1 0 0,-2 0 1000,-2-2 0,-3-1 0,0 0-60,1-2 0,0 0 0,0-2 154,-3 6 1,1-1-350,6 0 0,-1-6 492,-8-19-897,16 0-90,2-61 450,9 13 1,2-3 116,-1 2 1,0-3 0,1-1 152,-1-4 0,-1-2 0,2 1 136,1 3 0,1 0 1,-1 1-137,-1-17 0,0 5 225,3 18 0,0 5 849,6-9-534,-1 37-91,1 37-224,-10-8 0,-1 3-45,2 11 0,-2 3-448,1 3 0,0 0 268,-1 1 0,1-2 62,0-6 1,0-3-1098,-4-9 1,-1-2-3373,3 10 4407,-8-28 0,0-1 0,0-9 0</inkml:trace>
  <inkml:trace contextRef="#ctx0" brushRef="#br0" timeOffset="66439">6507 9877 20935,'46'-19'-4916,"-17"9"1,3 0 4679,13-5 1,-1 2-1,-15 6 1,-3 1 0,17-12-1</inkml:trace>
  <inkml:trace contextRef="#ctx0" brushRef="#br0" timeOffset="66630">7683 9505 22014,'-20'-9'-2788,"9"7"-7043,3 2 9410,7 20 1,1-7-1,0 4 1</inkml:trace>
  <inkml:trace contextRef="#ctx0" brushRef="#br0" timeOffset="66757">7604 9838 19766,'-11'0'2338,"3"0"-3417,8 0-6387,8 0 7466,3-17 0,0 12 0,-2-12 0</inkml:trace>
  <inkml:trace contextRef="#ctx0" brushRef="#br0" timeOffset="68722">25224 9329 13199,'19'0'3958,"-8"0"-3058,-2 0-361,-9 8-269,0 12-180,0 19-90,0 11-90,-1-21 0,2 1-540,3 0 1,1-1-2789,-3 21-4857,15-2 8275,-6-18 0,0-10 0,-2-11 0</inkml:trace>
  <inkml:trace contextRef="#ctx0" brushRef="#br0" timeOffset="84046">8545 9466 19046,'30'14'389,"-1"0"1,1 4 0,-1 3-345,0 4 0,1 0 0,-1 1 0,0-2-45,1-3 0,-1-2-90,-3-4 0,-2-2-1439,15 7-2878,-10-1 4407,-10-8 0,-8-2 0,-2-9 0</inkml:trace>
  <inkml:trace contextRef="#ctx0" brushRef="#br0" timeOffset="84261">8898 9485 17607,'-11'-2'2069,"-7"-4"-1799,8 32-270,-19 13-45,14-10 0,0 3-270,-9 6 0,0 2-1374,3-1 0,0 1-785,-3-1 1,0 0 2514,8-7 0,2-3 1,-6 10-1,12-21 1</inkml:trace>
  <inkml:trace contextRef="#ctx0" brushRef="#br0" timeOffset="84445">9368 9799 15448,'-19'41'-225,"-1"-12"0,9-21 0,2-8 1</inkml:trace>
  <inkml:trace contextRef="#ctx0" brushRef="#br0" timeOffset="84610">9250 9505 17157,'-19'0'-248,"-1"-9"1,9 7 0,3-7 0</inkml:trace>
  <inkml:trace contextRef="#ctx0" brushRef="#br0" timeOffset="87939">27086 10132 20126,'19'0'1978,"1"0"-1528,-1 0-360,1 9 0,0 10 90,-1 3-270,-8 15-899,-2-15-900,-1 6-3238,-5 1 5127,5-8 0,-8-1 0,0-11 0</inkml:trace>
  <inkml:trace contextRef="#ctx0" brushRef="#br0" timeOffset="88131">27321 10112 19856,'-29'29'989,"-10"10"-989,14-14 0,0 0-270,-1 0 0,2 0-1709,3 0 1,3-2 1978,-11 7 0,19-10 0,1-11 0</inkml:trace>
  <inkml:trace contextRef="#ctx0" brushRef="#br0" timeOffset="88356">27536 10446 16797,'0'19'2969,"0"1"-3419,0-9-4047,0-3 4497,0-8 0,0 0 0,0 0 0</inkml:trace>
  <inkml:trace contextRef="#ctx0" brushRef="#br0" timeOffset="88507">27595 10210 18776,'-20'-10'-2458,"1"-8"0,8 16 1,2-7-1</inkml:trace>
  <inkml:trace contextRef="#ctx0" brushRef="#br0" timeOffset="91461">23362 7859 16707,'-20'21'1620,"9"23"-1441,-6-38-89,15 38 0,-7-31-90,18 15 90,10-17-90,12-2-180,-1-9-269,7-9-1,-6-2 180,8-17 270,-8-2 0,-3-10 0,-9 10 90,-8 2-180,-2 17 270,-9 2-90,0 9 0,0 9 180,0 19 179,0 13-269,0-12 0,0 1 0,0-1 0,0 1 45,1 4 0,-2-1-45,-8 20-135,9-20 0,-2-1 45,-15 9 0,6-1-810,-18-12-2518,8-17 3238,-8-2 0,18-9 0,3 0 0</inkml:trace>
  <inkml:trace contextRef="#ctx0" brushRef="#br0" timeOffset="91646">23871 8094 14639,'0'30'-3778,"0"-1"3778,0-10 0,0-8 0,0-2 0</inkml:trace>
  <inkml:trace contextRef="#ctx0" brushRef="#br0" timeOffset="91803">23871 7917 15628,'-11'-10'-1417,"3"10"0,8 2 1,0 6-1</inkml:trace>
  <inkml:trace contextRef="#ctx0" brushRef="#br0" timeOffset="93870">4586 11386 18506,'-39'0'360,"0"0"-360,-1 9-90,1 11-90,9 10 90,1 1-89,19-3-271,27-17-180,16-2 360,-1-16 0,3-4-294,0 1 0,0-2 564,0-3 0,0 0 204,-5 3 1,-1 4 334,10 8 361,-11 20-271,-17 28-359,-6-19 0,-1 3-90,-7 11 0,-3 1-45,-3-8 0,-2 0-90,-3 7 0,-2-1 0,-3-15 0,-2-2 72,3 5 1,-3-3-118,-2-11 0,-2-2-384,-16 14-246,-7-17-179,9-11 179,8-37 1,12-6 224,15 5 0,8-1-547,11 8 1,7 2 456,6-10 0,5 1 360,6 7 0,3 1 135,-13 5 0,0-1 0,0 1 45,6-2 0,-1 2 90,-3-1 0,-3 4 1304,11 2-49,-19 12-760,-3 8-21,-15 0-249,7 17 862,0 5-1132,2 8 0,17-1 180,3-19-270,17-1 90,-7-9-270,7-17 180,-9 4 0,-9-7 90,-10 11 270,-11 9-180,-1 9 180,-5 2-360,5 9 0,-8-10 90,0-1-270,9-9-900,11-9 181,1-19 539,17-4 450,-17-8 540,8 21 89,-10 10-89,1 26-360,-1-3-270,10 23 180,1-16-180,18-1 0,2-11-225,-20-8 0,-1-2 45,21-17 90,-2 5 90,-26-15 90,-5 8 270,-17 9 0,-9 11-1,-10 11-89,-3 17-270,-6-6 0,17 24-90,11-22-1079,37 4-1620,-9-21 1,5-5 2788,12-5 0,-1-3 0,11 4 0,-12-7 0</inkml:trace>
  <inkml:trace contextRef="#ctx0" brushRef="#br0" timeOffset="94176">6879 11112 21565,'6'33'359,"-1"-1"1,-4-1 0,-2 1-360,-3 16 0,-3 0-135,-2-7 0,-2-1-405,1 0 1,1-2-361,3-7 1,1-3-2789,-4 11-5847,9-19 9535,0-20 0,0-2 0,0-7 0</inkml:trace>
  <inkml:trace contextRef="#ctx0" brushRef="#br0" timeOffset="94585">6781 11112 21205,'29'-5'-240,"-1"-1"0,2 1 0,1 1-30,8 4 1,0 0 179,-7 0 0,-3 0 180,19 0 359,-28 0 91,-12 9-90,-16 19-90,-12 5-315,1-9 0,-1 0-135,-13 15 0,-4-8-90,18-12-810,16-1-1168,23-7 89,22 8 1799,-18-5 0,2 1 1170,22 6 1438,-27 16-539,-3-6-719,-18 17-451,-18-7-449,-4 7-135,0-27 0,-4-3-585,-15 13-3058,-7-12 3598,18-10 0,10-9 0,11 0 0</inkml:trace>
  <inkml:trace contextRef="#ctx0" brushRef="#br0" timeOffset="94752">7585 11269 18596,'0'0'0</inkml:trace>
  <inkml:trace contextRef="#ctx0" brushRef="#br0" timeOffset="94901">7624 11504 8972,'11'0'0,"-2"0"0</inkml:trace>
  <inkml:trace contextRef="#ctx0" brushRef="#br0" timeOffset="95493">8917 11230 18506,'-28'0'3598,"6"-9"-3418,3 15 0,10-3-270,9 25 180,0-6-270,9 6-359,10-17-181,21-11-179,1-20 584,-16 6 0,-2-2 135,7-23 180,-1 17 450,-18 4 179,-3 18-179,-8 18 90,0 21-315,0-6 0,0 4 89,1 11 1,-2 2 0,-3-5 0,0 1-106,0-8 1,1 1 0,-1-3-488,-5 7 0,-2-3 368,-2 5 0,-2-3-204,1-10 0,-3-5-516,-22 12-1618,0-19-3959,8-38 6207,3-23 0,17 6 0,2 0 0</inkml:trace>
  <inkml:trace contextRef="#ctx0" brushRef="#br0" timeOffset="95918">9486 11328 20305,'-20'19'1799,"1"1"-2248,8-1-2340,2 10-7042,9-7 9208,0-3 0,0-10 0,0-9 0</inkml:trace>
  <inkml:trace contextRef="#ctx0" brushRef="#br0" timeOffset="96070">9486 10994 21295,'-20'-8'-1844,"9"14"0,3-12 0,8 14 0</inkml:trace>
  <inkml:trace contextRef="#ctx0" brushRef="#br0" timeOffset="115053">26302 7212 16977,'-20'-9'450,"9"7"-270,2-7 0,9 18-90,-8-16 0,5 14-90,-5-16 90,8 9 0,0 0 0,0 9-90,-9-16 0,7 14 0,-7-16 0,9 9-360,0 0 450,0 9 90,0-7-180,0 16 90,0-8 0,9 1-90,2 7 89,8-7 1,-8 0-90,7 6 0,-16-15 90,15 7-90,-15-9 180,7 0 90,-9 0 450,0 0-630,0 9-90,-9-16-90,7 22 0,-15-21-90,6 6-900,0-2-1168,2-7-2340,9 9 4588,0 0 0,0 0 0</inkml:trace>
  <inkml:trace contextRef="#ctx0" brushRef="#br0" timeOffset="125308">3391 14287 13649,'-9'2'2699,"-2"-4"-1980,0 0-179,-6-5-180,6 16 0,-9-18-271,9 7 1,3 2-90,-1-6 90,7 12 0,-7-15-90,9 9 540,0 0-450,0 9 0,-9-15 0,7 12-90,-7-15 90,9 9 629,0 0-719,0 9 0,-8-7 0,5 16 0,-14-25 90,15 22-90,-7-12 90,0-1-180,7 22 180,-15-29-90,6 31 90,-9-6 0,-8 2-90,6 15 90,-6-15-90,8 15 90,1-7 0,8 18 0,2 2-45,15-20 0,6-1-45,5 1 0,5-1-319,6-2 0,5-4 319,5-6 0,3-4 0,-2-2 0,0-4-225,0-6 1,0-2-586,-3 1 1,-2 0-2070,-4-4 1,-1-1 2878,10-6 0,-20 0 0,-10 3 0</inkml:trace>
  <inkml:trace contextRef="#ctx0" brushRef="#br0" timeOffset="126157">2352 14365 16168,'-11'37'1169,"11"14"-989,1-18 0,0 3-90,4 3 0,-1 1-90,-4-5 0,0-1 0,0 1 0,0-2-90,0 8 0,0-4 90,0-26-90,0-11-90,9-28 135,-4 0 0,0-3-563,5-12 1,0-3 607,0-4 0,0 0 0,3-5 0,2 3-45,-1 10 0,3 3 45,1 4 0,3 3 270,18-7 0,0 19 90,0 20 179,-8 20-89,-3 10 270,-17 9-540,-2 0 90,-9 1-91,-18 7-179,-4-14 344,0-8 1,-4-4-1514,-24-8-2242,0 4-6393,11-17 9804,11-17 0,17 13 0,2-14 0</inkml:trace>
  <inkml:trace contextRef="#ctx0" brushRef="#br0" timeOffset="126623">3861 14209 16078,'-20'21'4317,"9"23"-3687,-6-20-360,15 2 0,2 5 44,-5-3 1,1 2-135,4 13 0,0 1-45,-4-3 0,-1 1-90,5 11 0,-2-1-90,-7-16 0,1 0-45,7 3 0,0-2-1349,-17 13-2789,16-11 4228,-7-19 0,9-12 0,0-8 0</inkml:trace>
  <inkml:trace contextRef="#ctx0" brushRef="#br0" timeOffset="126966">4547 14365 20215,'0'20'-629,"0"-9"-5128,0-2 5757,0-1 0,0-5 0,0 5 0</inkml:trace>
  <inkml:trace contextRef="#ctx0" brushRef="#br0" timeOffset="127131">4527 14777 20935,'-19'22'630,"-1"-14"-1800,18-10 1,4-6 0</inkml:trace>
  <inkml:trace contextRef="#ctx0" brushRef="#br0" timeOffset="133073">5938 14169 18057,'-10'-10'1439,"1"1"-1079,9 9-180,0 26 179,0 24-314,0-12 0,0 5 45,0 9 0,0 2-185,0-15 0,0 1 1,0-1 94,0 17 0,0-1-332,0-16 1,1 0-1,-2-2 332,-3 5 0,-1-3-405,4-4 1,0-3-1755,-8 8-3058,9-12 5217,0-17 0,0-2 0,0-9 0</inkml:trace>
  <inkml:trace contextRef="#ctx0" brushRef="#br0" timeOffset="133542">5919 14169 16618,'-9'11'3867,"-2"-11"-3777,0-2 90,3-7-180,16 18 90,30-7-180,14 7-323,-14-9 1,2 0 412,-4 4 0,-2 1 90,16 6 90,-22 17-90,-19 11 89,-27 11 1,5-24 0,-4-2-90,-11 5 0,-3-1-241,5-7 1,0-1 105,-3 2 0,1-5-315,-2-6-180,10 5 166,29-23-525,21 25 629,21-8 163,-26 3 1,0 3 826,14 14 359,-20 18-359,-10-7-585,-11-7 0,-5-2 45,-12 3 221,-12 10-2290,-8-34-6117,8-2 8006,3-26 0,17 12 0,3-12 0</inkml:trace>
  <inkml:trace contextRef="#ctx0" brushRef="#br0" timeOffset="133848">6487 14718 17697,'-9'31'1439,"-1"-12"-719,-1 25-91,-7-27-539,17 18 0,0 2 0,-16-11 0,23 20-90,5-35-270,20-2 360,8-27 0,-9-12-45,-14 6 0,-3-2 90,-7-4 0,-1 1-45,3-21-270,-17 19-2518,-10 5 2698,-12 24 0,9-7 0,5 9 0</inkml:trace>
  <inkml:trace contextRef="#ctx0" brushRef="#br0" timeOffset="137934">7271 14483 17247,'-20'-11'1259,"1"-6"-899,8 14-180,2 4-270,9 1 180,0 15 0,0-15-90,0 7 0,9-9 0,-7-9 0,7 7 90,-9-7 0,0 9 0,0 0 0,0 9 0,-9-7 90,-2 7-360,-8-18 180,8 7 0,2-7-180,18 9-270,2 0-1439,0 0-7016,-3 0 8905,-8 0 0,0 0 0,0 0 0</inkml:trace>
  <inkml:trace contextRef="#ctx0" brushRef="#br0" timeOffset="142656">7702 14503 19316,'24'18'270,"0"1"0,18 13-270,-14-8 0,0 0 90,-6-4 0,-2-1-270,19 21-1170,-2-10-2967,-24-2 4317,13-17 0,-24-2 0,7-9 0</inkml:trace>
  <inkml:trace contextRef="#ctx0" brushRef="#br0" timeOffset="142865">8016 14405 18596,'-20'2'1440,"9"30"-1261,-6-8-359,7 12 1,0 5-496,-4-6 0,-2 1-2023,-8 12 0,0 0 2571,7-10 1,1-4 0,1-7 0,2-4 0,4 3 0</inkml:trace>
  <inkml:trace contextRef="#ctx0" brushRef="#br0" timeOffset="143056">8231 14836 17697,'0'30'-1619,"0"-1"1619,0-1 0,0-15 0,0 4 0</inkml:trace>
  <inkml:trace contextRef="#ctx0" brushRef="#br0" timeOffset="143231">8251 14581 7892,'-11'-33'0,"2"7"0</inkml:trace>
  <inkml:trace contextRef="#ctx0" brushRef="#br0" timeOffset="143958">9153 14463 16977,'28'-11'3059,"20"3"-2880,4 8-623,-18 0 0,0 0-995,16 0-3613,-2 0 5052,-18 0 0,-10 0 0,-12 0 0</inkml:trace>
  <inkml:trace contextRef="#ctx0" brushRef="#br0" timeOffset="144134">9447 14267 19586,'-20'40'2428,"0"7"-2563,14-18 1,1 1-2115,0 4 0,2 2 2249,2 4 0,2-2 0,-1 6 0,0-9 0</inkml:trace>
  <inkml:trace contextRef="#ctx0" brushRef="#br0" timeOffset="144631">10858 14169 16977,'0'48'1754,"0"-19"0,0 1-1619,0 12 0,0 3-45,0 5 0,0 0-90,-5 0 0,1 1-859,3-13 1,2 1 0,-3-3-356,-6 2 0,-2-2-2204,5-5 0,-1-3 3568,-4-2 1,1-26 0,9 0 0</inkml:trace>
  <inkml:trace contextRef="#ctx0" brushRef="#br0" timeOffset="145048">10779 14071 19946,'0'-30'719,"27"10"-809,14 12-45,-3 7 0,3 2-45,-1-2 1,0 2 134,-4 2 0,-2 2 225,14 15-1,-29 19 271,-10 11-315,-19-24 0,-7-2-45,-1-3 0,-5-3-397,-6-2 0,-3-3 307,-2-2 0,0-3-300,-7 3 30,4-11-899,44-2-450,23 2 1124,3 4 0,4 3 495,4 6 0,-1 2 495,-4 0 0,-2 1 539,-8 2 1,-5 3 404,-1 18-180,-20 9-712,-16-22 0,-5-2-412,-4-2 0,-3-2-135,-6 4 0,-1-3-781,0-13 1,2-3-2818,-17 13 3598,11-27 0,19 7 0,12-7 0</inkml:trace>
  <inkml:trace contextRef="#ctx0" brushRef="#br0" timeOffset="145240">11426 14601 17157,'11'39'1979,"-2"0"-3778,-9-9-8032,0 8 9792,0-17 1,0-1 0,0-11 0</inkml:trace>
  <inkml:trace contextRef="#ctx0" brushRef="#br0" timeOffset="145390">11504 14307 28671,'0'0'0</inkml:trace>
  <inkml:trace contextRef="#ctx0" brushRef="#br0" timeOffset="151551">11994 14483 16438,'27'-11'1259,"5"2"-1214,-4 9 0,3 0 0,3 0 0,0 0-135,-3 0 0,-1 0-765,0 0 1,-1 0-4183,10 0 5037,-11 0 0,-17 0 0,-3 0 0</inkml:trace>
  <inkml:trace contextRef="#ctx0" brushRef="#br0" timeOffset="151740">12308 14326 17337,'-31'0'1889,"3"-9"-1799,17 33-1529,-6 0-1710,11 4 1,1 3 3148,-15 19 0,10-19 0,1-14 0</inkml:trace>
  <inkml:trace contextRef="#ctx0" brushRef="#br0" timeOffset="152723">12073 14483 18147,'-2'-22'1709,"13"5"-1619,19 34 0,-6-3 0,0 3-653,-3 7 0,-1 2 338,8-1 0,1 0-585,-3-1 1,-2 0-1035,-3-3 0,0-3-4749,16 4 6593,-18-5 0,-8-17 0,-2 0 0</inkml:trace>
  <inkml:trace contextRef="#ctx0" brushRef="#br0" timeOffset="153064">12426 14307 8522,'-20'0'4677,"0"-9"-2878,9 7 90,3-7-629,8 9-541,0 9-269,-9-16-90,7 31-270,-24-20 90,4 33-180,-17-6 0,19-8 0,0 2-396,-3-1 0,-1 2 351,-2 7 0,1 1-630,0-3 1,0-1-855,1 1 0,0-3-6747,-6 3 8276,10-14 0,12-17 0,8 0 0</inkml:trace>
  <inkml:trace contextRef="#ctx0" brushRef="#br0" timeOffset="153374">12151 14209 14639,'-11'17'2608,"11"5"-2068,29 17-540,3 0 45,-4-19 0,1-1-495,-4 1 0,0 0-2878,0-5 0,0 0 3328,1 5 0,-4-3 0,0-4 0,-5 5 0</inkml:trace>
  <inkml:trace contextRef="#ctx0" brushRef="#br0" timeOffset="154386">7036 14601 11221,'-20'-9'4767,"9"7"-3958,3-7-359,8 9 0,9-9-270,10-2 0,12-8-270,8-1 90,-15 6 0,0 0 0,8 1-180,5-13-1709,-17 24-3958,0-7 5847,-1 9 0,-8 0 0,-2 0 0</inkml:trace>
  <inkml:trace contextRef="#ctx0" brushRef="#br0" timeOffset="154628">7232 14365 16258,'-20'-11'449,"1"-6"-538,8 41 268,-7-9-269,16 33 90,-6-9 90,8 1-2608,0-1-4408,0-9 6926,0-1 0,0-18 0,0-3 0</inkml:trace>
  <inkml:trace contextRef="#ctx0" brushRef="#br0" timeOffset="154847">7310 14385 14998,'0'46'360,"-17"-11"-360,7-7 0,-2 0 0,-18 11-1079,-8-8-2609,17-3 3688,-8-8 0,19-9 0,1-3 0</inkml:trace>
  <inkml:trace contextRef="#ctx0" brushRef="#br0" timeOffset="155044">7036 14444 13559,'-11'-11'2519,"2"11"-2339,36 11-90,-3 8-630,2-8 0,4-2-8455,20 11 8995,-19-10 0,-3-1 0,5 2 0,-7-2 0</inkml:trace>
  <inkml:trace contextRef="#ctx0" brushRef="#br0" timeOffset="156177">12857 14326 13110,'11'-11'5846,"-3"3"-4497,-8 8-89,0 0-1170,0 17-90,0 5-90,9 17 90,2-8 0,17-12 0,3-10-180,17-18 0,2-10 90,-24-4 0,-2-2-292,1 0 0,-2-3 382,-6-5 0,-4-1 20,7-16-200,-3 11 180,-15 19 0,7 29 270,-9 21-91,0 2 1,0 4-391,1 8 1,-2 1 345,-3-4 0,-1 1 45,5 14 0,-2-1-90,-6-18 0,-1 0-45,8 11 0,0 0 134,-12-8 1,-1-2-135,9-6 0,-3-3 86,-8-3 1,-5-4-2021,-9-3-3619,-9-10 5508,-1-18 0,19 7 0,3-6 0</inkml:trace>
  <inkml:trace contextRef="#ctx0" brushRef="#br0" timeOffset="156552">13523 14424 18596,'11'28'2699,"-11"-6"-2609,-2 15-1080,-7-15-3687,9 6 4677,0-8 0,0-9 0,0-2 0</inkml:trace>
  <inkml:trace contextRef="#ctx0" brushRef="#br0" timeOffset="156702">13562 14169 19766,'0'0'0</inkml:trace>
  <inkml:trace contextRef="#ctx0" brushRef="#br0" timeOffset="159397">5743 15718 18057,'-1'22'0,"1"-5"0,18-34 90,4-5-180,-3-1 0,1-2 90,0 3 0,-1 2 0,12-10 0,6 13 0,-16 17 90,8 17 0,-10 5-180,1 26 0,-9-16 180,6 14-2429,-15-24-4767,7-3 7106,-9-10 0,0-9 0,0 0 0</inkml:trace>
  <inkml:trace contextRef="#ctx0" brushRef="#br0" timeOffset="159602">5919 15757 16258,'-20'19'3418,"9"19"-3238,3 12-1076,7-13 1,2 4 895,-1 3 0,0 1-945,0 0 1,0 0-2609,0 0 0,0-3 3699,0 10 0,0-15 1,0-28-1</inkml:trace>
  <inkml:trace contextRef="#ctx0" brushRef="#br0" timeOffset="160402">10857 15463 17697,'-19'11'2968,"8"15"-2878,-6-30 90,15 28 0,-7-31-90,18 16 0,2-18-90,17-11-180,2-10 0,10-9 0,-1 0 90,-9 17 0,-10 4 180,-3 18-90,-15 9 90,16 2-180,-7 17 180,8-6 0,1 15-180,0-15-899,-1 15-4228,-8-7 5217,-2 1 0,-9-12 0,0-10 0</inkml:trace>
  <inkml:trace contextRef="#ctx0" brushRef="#br0" timeOffset="160611">10975 15639 19766,'-19'29'3238,"-1"10"-3148,0 11-45,10-17 0,1 1-45,-1 1 0,0 0-540,0 4 0,1 0-629,-1 1 0,0-1-2025,0-4 1,0 0 3193,0-5 0,1-2 0,-2 3 0,2-14 0</inkml:trace>
  <inkml:trace contextRef="#ctx0" brushRef="#br0" timeOffset="161369">4939 16639 14819,'0'19'4497,"0"10"-4227,0 19 0,-9 4-360,8-15 0,0 2-483,-4-4 0,1 0 483,4 0 0,0 0-762,0-1 1,0-1-4366,0 8 5274,0-4 1,0-26 0,0-2 0</inkml:trace>
  <inkml:trace contextRef="#ctx0" brushRef="#br0" timeOffset="161655">5155 16992 17247,'0'39'810,"-1"9"-900,19-7-180,-5-2 0,24-19 270,-6-11 0,-1-9 90,-10-18 90,-12-4 90,-8-17-270,0 9 0,-17 10-180,-14 11-2249,-10 9-5037,2 0 7466,10-8 0,19 6 0,1-7 0</inkml:trace>
  <inkml:trace contextRef="#ctx0" brushRef="#br0" timeOffset="162002">5586 17011 18506,'-29'18'180,"7"3"-270,-6 19 0,9-19-179,16 6-1440,14-25-360,29-2 1169,1-29 900,7 5 990,-26-21 989,-5 23-1350,-17-6-359,-9 17-450,-2 2-1529,-8 9-2788,-1 0 4497,1 0 0,8 0 0,2 0 0</inkml:trace>
  <inkml:trace contextRef="#ctx0" brushRef="#br0" timeOffset="162444">5997 16992 17697,'-8'11'1079,"-12"-3"-809,-2 1-180,-15 10 90,15 21-270,-6-8 0,17 14 270,2-24-270,27-2-630,12-20 180,-5-16 1,1-5 179,8-3 0,-1-5 270,-6-12 1,-2-5-437,5 2 0,-3-1 616,-10 1 0,-4-1 180,-2 0 0,-2 2 481,-4 12 1,-1 2-212,-4-11-360,-9 23 359,-2 17-269,0 43 0,-6 3-315,14 4 0,3 5 45,-4-14 0,0 0-622,2 8 0,4-2-1087,5-14 0,3-5 1709,12 11 0,0-21 0,-5-18 0</inkml:trace>
  <inkml:trace contextRef="#ctx0" brushRef="#br0" timeOffset="162569">6487 17011 17967,'0'48'-7106,"0"-6"7106,0-3 0,0-20 0,0-10 0</inkml:trace>
  <inkml:trace contextRef="#ctx0" brushRef="#br0" timeOffset="163406">6664 17070 19946,'-20'20'539,"9"-1"-539,2 1 0,9-9-719,0-3-361,0-42-629,18-10 809,-8 14 1,2-1 629,6 0 1,3 5 359,18 5 1169,-8 3 0,-3 36-449,-17 3-181,6 19-179,-6-1-360,9-9 180,-1-1-270,10-10-360,1-8-719,9-2-271,9-9 991,-6 0 449,6 0 90,-18-9-1,-2-2 901,-17-8-91,-2-1-269,-9 0-540,0 18 269,-9-4-359,-11 23-90,-1 3-90,-8 2-89,18 6-1261,11-17-1438,29-3 1799,12-8 1079,-12-1 0,1 2 0,0 6 0,-1 4 404,-3 2 1,-2 4 261,-2 10 0,-5 5 188,-5 6 1,-4 3-271,-2 6 1,-4 4-225,-4 3 0,-4 0-180,-3-3 0,-2-1-45,-2-5 0,-5-3-270,0-15 0,-3-4-225,-18 5-360,9-45 361,10-25 44,16 5 0,8-4 3,12 0 0,5 1 537,3-5 0,5 3-270,8 9 0,4 5-262,-1 3 0,-2 2 352,-7 7 0,-1 4 246,0 6 0,-3 1-1281,-5-4 990,4 1 0,-24 6 0,7-7 0</inkml:trace>
  <inkml:trace contextRef="#ctx0" brushRef="#br0" timeOffset="163591">6859 16698 18147,'-41'19'-9831,"4"-17"9792,26 14 1,3-23 0,8 16-1</inkml:trace>
  <inkml:trace contextRef="#ctx0" brushRef="#br0" timeOffset="164111">8467 17031 22014,'19'39'360,"1"9"-450,0-7-90,-1 7-359,9-26-1350,3-5-4498,17-43 6387,-22 6 0,-2-1 0,9-14 0,-7 0 0</inkml:trace>
  <inkml:trace contextRef="#ctx0" brushRef="#br0" timeOffset="164446">9094 16952 19406,'-20'11'2159,"1"-2"-2069,-1-9 0,-8 17 0,6 14-135,3-7 0,1 2-45,-4 15-90,2-4-360,21-26-449,18-11 719,21-19 225,-20 0 0,1-1 90,3 3 0,0 1 674,6-21-179,-1 26-270,-10 20-360,1 12-180,-1 19-2069,10-10-7492,1-10 9275,18-12 1,-24-8 0,2 0-1</inkml:trace>
  <inkml:trace contextRef="#ctx0" brushRef="#br0" timeOffset="164639">9525 16600 20305,'-10'35'1019,"0"-1"1,0 8 0,1 1-975,-2-3 0,2 1-45,3 3 0,1 1-495,0 0 0,2-3-450,1-10 1,4-3-3913,15 10 4857,-4-21 0,7-18 0,-12 0 0</inkml:trace>
  <inkml:trace contextRef="#ctx0" brushRef="#br0" timeOffset="165128">9741 16992 22374,'0'39'2249,"0"0"-2249,8 0-360,12-8-539,19-12 89,11-19 90,-20-8 0,-1-3 585,1-3 0,-1-3 89,-3-6 0,-2-2 136,15-7 180,-11-14 270,-17 33-1,-2-5 1,-9 18 270,0 9 170,-9 2-620,-10 17-360,-3 3-90,2 17 282,3-16-1002,23 5-269,14-26-540,22-2 719,-14-15 1,2-5 179,0-4 1,-1-1 369,2 1 0,-3-3 485,-7-5 0,-1 1 764,17 0 271,-17 2 179,-1 12-539,-8 8-810,-2 8 90,0 12 249,-7 2-1238,24 15-810,-4-24-1799,17 13 3508,0-24 0,-17 7 0,-5-9 0</inkml:trace>
  <inkml:trace contextRef="#ctx0" brushRef="#br0" timeOffset="165486">10819 16874 24803,'-20'31'719,"0"6"-988,1-16-1171,8 8-988,11-18-810,20-3 539,10-8 2609,9 0 2339,-8 0 359,-12 18-719,-10 3 180,-9 19-1395,1-12 1,-2 0 585,-17 16-1170,13-11 0,-3-1-90,-9-9 0,-3-5-2429,-1 4-7402,1 2 8713,3-39 0,14 22 1,-5-16-1</inkml:trace>
  <inkml:trace contextRef="#ctx0" brushRef="#br0" timeOffset="169240">26282 7271 17337,'-11'-31'720,"2"12"-540,9 10 89,0 9 181,0 0-270,0 9-270,-8 1 90,-3 10-90,-9-9 270,9-2-180,3-9-90,16 0-90,12 0 90,2-18 90,6 5 90,-8-15 0,-10 17-90,-1 2 180,-9 18-90,-9-7 0,-2 7-270,-8 0 180,-1-7 180,9 15-90,3-15 0,25 7-90,-4-9 90,16 0 0,-10 0 0,-8-9-90,-2 7 0,-9-15 270,0 23-180,-9-12-180,-11 23 0,-1-6 90,1 9 90,11-1-270,27-8 90,-5-2-90,24-9 180,-24-9-180,13 7-1529,-24-7-4677,7 9 6386,-9 0 0,0 0 0,0 0 0</inkml:trace>
  <inkml:trace contextRef="#ctx0" brushRef="#br0" timeOffset="169657">26341 7251 12840,'-20'0'4137,"1"-9"-3327,8 16-1,-7-14-539,7 25-90,-8 1-180,-1-6 180,9 5-270,29-18-360,6 0 91,24 0 359,-9-9 89,-9-10 1,-10-3 90,-11-7-90,-18 27-270,-11-4-2878,-2 14 3058,-6 1 0,17-7 0,2 7 0</inkml:trace>
  <inkml:trace contextRef="#ctx0" brushRef="#br0" timeOffset="171719">3959 15091 13199,'0'41'-359,"0"-4"-3959,0-17 4318,0-10 0,0-1 0,0-9 0</inkml:trace>
  <inkml:trace contextRef="#ctx0" brushRef="#br0" timeOffset="171902">4018 14816 17067,'0'-11'-3058,"0"3"3058,0 8 0,0 0 0,0 0 0</inkml:trace>
  <inkml:trace contextRef="#ctx0" brushRef="#br0" timeOffset="173753">25694 7153 16887,'-20'0'2249,"1"0"-1529,8 17-91,-7 14-269,8 10-90,-10-1 0,9 5-90,-6-29 0,14 18-1,-14-40 1,15 12-180,-7-14-90,9 8-89,0-18 89,0-12 90,4 2 0,1-3 0,0-4 0,1 0 0,3 0 0,1 1-90,1 3 0,-2 3-90,2-11 0,6 10 180,-6 18 0,18 3 0,1 25 0,1-4 0,-3 15 90,-9-8 90,-8 0 90,-2-9-91,-9 6 1,0 3-180,-18 1 90,-3-1-180,-19-3-269,10-15-1260,-7 7-4678,15-17 6297,3 14 0,10-12 0,9 14 0</inkml:trace>
  <inkml:trace contextRef="#ctx0" brushRef="#br0" timeOffset="174094">25988 7153 17877,'-11'-2'2788,"-6"-5"-2518,6 16-90,-9 8-180,1-12 90,8 38-90,-7-27-180,16 21-1259,-7-18-3239,18 1 4678,2-9 0,0-3 0,-2-8 0</inkml:trace>
  <inkml:trace contextRef="#ctx0" brushRef="#br0" timeOffset="174319">26125 6977 17247,'0'39'1080,"0"0"-1080,0 9-1799,0-7-1485,1-12 1,-2-1 3283,-8 5 0,7-5 0,-6-19 0</inkml:trace>
  <inkml:trace contextRef="#ctx0" brushRef="#br0" timeOffset="174953">26341 7035 19136,'0'40'810,"0"-1"-810,0-9-180,0-1-1259,0-10-3958,0-8 5397,0-2 0,0-9 0,0 0 0</inkml:trace>
  <inkml:trace contextRef="#ctx0" brushRef="#br0" timeOffset="175136">26341 7035 11760,'0'0'0</inkml:trace>
  <inkml:trace contextRef="#ctx0" brushRef="#br0" timeOffset="175936">26360 6800 17157,'-19'2'1529,"8"14"-1349,2-23-180,9 25 0,0-16 90,0 7 90,0-9-90,0 0-180,9 0-719,-7 0-4319,7 0 5128,-9 8 0,0-6 0,0 7 0</inkml:trace>
  <inkml:trace contextRef="#ctx0" brushRef="#br0" timeOffset="177953">26302 7310 18416,'10'-11'450,"-1"2"-540,-9 9 180,0 0-90,0 9 0,0-7 90,0 7 90,9-9-180,2 0-90,0 0-180,-3 0 90,-8-9 0,0-2 91,0 0 89,-17 3 0,-5 8 0,-8 0 0,1 0 89,10 0 1,8 8 0,2-5 0,18 5 0,2-8 180,8 0-270,-8 0 0,-2 0-180,-9 0-2129,0 0 1,0 0-1</inkml:trace>
  <inkml:trace contextRef="#ctx0" brushRef="#br0" timeOffset="178161">26380 7271 9242,'-9'19'-68,"-10"10"1,5-16-1,-3 4 1</inkml:trace>
  <inkml:trace contextRef="#ctx0" brushRef="#br0" timeOffset="179186">26321 7349 12210,'-20'0'4497,"1"-9"-4407,8 7-90,2-7 180,9 9-1769,0 0 0,0 0 0</inkml:trace>
  <inkml:trace contextRef="#ctx0" brushRef="#br0" timeOffset="180990">26400 7271 10591,'0'-20'2069,"0"18"-2159,-9-22 0,7 37 0,-16-37-90,16 48-2878,-15-37 3058,14 37 0,-5-31 0,8 16 0</inkml:trace>
  <inkml:trace contextRef="#ctx0" brushRef="#br0" timeOffset="202214">8231 3625 15988,'43'-19'607,"0"-1"0,-4 3 0,2 1 0,5 1-517,1 5 0,3 2 0,4 1 0,0 0-1019,-11-1 1,2 0 0,0-1-1,2 1 1,1 1 0,1 1 966,2 2 1,1 1-1,2 1 1,1 1 0,1 0-1,-1 0 1,1 0-28,-4-1 0,1-1 0,-1 0 1,1 0-1,1 1 0,0-1 0,0 2 1,1 0-132,-2 2 0,1 0 0,0 0 1,1 1-1,0 1 0,0-1 1,0 1-1,0-1 0,0 1 100,-1-1 0,1 0 0,0-1 0,-1 1 0,1 0 0,0 1 0,0-1 0,-1 2 0,1 0-120,-1 0 0,1 2 0,0 0 0,0 0 0,-1 1 1,1 0-1,-1 0 0,0 0 0,0-1-109,-3 0 0,0 0 1,0-1-1,-1 1 0,0-1 1,1 1-1,-2 0 0,1 0 1,0 0 248,4 2 0,1 1 0,0 0 0,0 0 0,-2 0 0,-1-1 0,-2 1 0,-4-2 0,3 0 0,-2 0 0,-3-1 0,-2 0 0,0 1 0,-1-1 0,1 1 0,-1-1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3:36:41.224"/>
    </inkml:context>
    <inkml:brush xml:id="br0">
      <inkml:brushProperty name="width" value="0.09071" units="cm"/>
      <inkml:brushProperty name="height" value="0.09071" units="cm"/>
      <inkml:brushProperty name="color" value="#00B05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3567 10779 14459,'-20'2'1799,"9"5"-1260,3-16 91,8 9-360,0 0-90,9 0-90,1 0 0,10 0-90,8 0 90,12 0 0,1 0-90,-13 0 0,1 0-138,0 0 0,1 0 138,22 0 0,-19 0 0,-1 0 0,9 0 90,7 0-90,0 0 0,-6 9 45,-14-8 0,0 0-45,22 7 0,-21-7 0,1-2 0,4 1 0,0 0-177,0 0 0,1 0 177,0 0 0,0 0 45,3 0 0,0 0-45,-3 0 0,0 0-353,4 0 1,0 0 352,5 0 0,0 0 0,-8 0 0,-1 0 0,8 0 0,-1 0 45,-11 0 0,-1 0-282,8 0 1,0 0 236,-7 0 0,-1 0 45,8 0 0,1 0-45,-5 0 0,1 0 90,8 0 0,2 0-135,3 0 0,2 0-357,-1 1 0,2-2 402,-13-1 0,1-1 0,-1 0 0,17-3 0,-1 1 0,1-1 0,-1 1 0,0 0 0,-1 1 0,-4 4 0,0 0-206,0 0 0,0 0 161,-4 0 0,-1 0 135,0 1 0,-1-2-103,-3-3 0,-2 0 13,-3 2 0,0 1 0,3-3 0,0 0 246,-7 3 0,-1 2-246,4-1 0,0 0 0,-5 0 0,0 0 574,1 0 1,-1 0-575,4 0 0,2 0 45,3 0 0,2 0-45,4 0 0,2 0 0,6-4 0,2-1 0,-15 2 0,0-1 0,1 0 0,0-2 0,-1-1 0,2 0-89,1 3 0,0 1 0,0 0 59,-2-3 0,-1-1 0,0 2 75,15 4 0,0 0-257,0-4 1,-1 1 211,-7 4 0,-3 0 0,-3 0 0,-1 0 45,-1 0 0,0 0-90,-7 0 0,-1 0 191,4 0 1,-1 0-236,17 0 89,-2 0 89,-9 0 1029,1 9-1028,-1-7 0,0 7 876,-9-9-966,-1 0 0,-10 0 90,1 0-9,-9 0-81,6 0 0,-6 9 90,17-7-180,12 6 90,10-8 0,-17 0 0,1 0 45,5 0 0,1 0-90,4 0 0,1 0 45,4 0 0,0 0-661,5 0 0,-1 0 661,-3 0 0,0 0 0,4 0 0,-1 0 0,-4 0 0,0 0 45,4 0 0,1 0 0,-4 0 0,0 0-90,3 0 0,0 0 45,-3 0 0,-2 0 0,1 5 0,0-1 45,4-3 0,1 0-90,0 4 0,1-1 75,-16-3 0,0-2 0,1 1-90,-1 0 0,0 0 0,0 0 90,0 0 0,1 0 0,-1 0-30,0 0 0,0 0 0,0 0 0,1 0 0,-1 0 0,0 0 0,16 0 0,-1 0 0,0 0 0,-1 0 45,-4 0 0,-1 0-90,1 4 0,0 1 45,0-4 0,0 0 0,0 3 0,0 1-472,0-5 1,0 0 471,1 0 0,-2 0-45,-3 0 0,0 0 45,3 0 0,0 0 0,-4-1 0,1 2 0,3 3 0,2 0 0,3-3 0,1 1 0,0 2 0,0 0 0,-15-3 0,1-1 0,-1-1-359,0 1 0,0 0 1,1 0 358,-1 0 0,0 0 0,0 0 30,0 0 0,1 0 0,-1 0-30,0 0 0,0 0 0,0 0-30,1 0 0,-1 0 0,0 0 60,0 3 0,1 0 0,-1 0-75,15-2 0,0 0 75,-15 2 0,0 0 0,-1 0-75,16-3 0,1 0 45,-14 2 0,2 2 0,-1-1 30,-2-3 0,0 0 0,0 2-60,2 3 0,0 2 0,0-2 60,-2-4 0,-1-1 0,0 1-30,0 4 0,0 2 0,0-1-30,1-2 0,-1-1 0,0 1 30,0-1 0,0 0 0,1 2 59,-1 0 1,0 1 0,0 0-90,0-2 0,1-1 1,-1 1 29,0 0 0,0-1 0,0 1 0,3-1 0,1 0 0,-1-1 0,-2 2 0,-1-1 0,1-1 29,2-1 1,1-1 0,-1 1-405,0 5 1,0 1-1,0-2 315,1-4 0,-1-1 1,2 1 89,1 4-1,1 2 1,0-2-30,-1-3 0,1-3 0,0 3 30,0 3 0,0 2 0,-1-2-60,-2-3 0,0-3 0,0 2 30,1 2 0,2 0 0,-1 0 0,-2-3 0,-1 0 0,1 0 0,3 0 0,0 0 0,-1 0 30,-2 0 0,0 0 0,0 0-39,2-1 1,0 1-1,0 1 9,-5 1 0,-1 2 0,2-1-30,3-3 0,2 0 1,-1 2 29,-2 3 0,-1 2 0,1-2 0,2-4 0,1-1 0,0 1-108,0 5 0,0 1 1,-1-2 107,1-4 0,0-1 0,0 1 30,-1 2 0,1 0 0,0 0-30,0-3 0,-1 0 0,1 0 0,0-1 0,0 1 0,-1 1 0,1 1 0,0 2 0,-1-2 0,-1-1 0,-2 0 0,1 0 0,-1 1 0,0 2 0,0-2-30,-2-1 0,-1-1 0,0-1 442,16 1 0,-1 0-412,-4 4 0,-2 1 90,-8-4 0,-2 0 518,-8 3 1,-1 1-609,18 4 1505,-25-7-1325,-4 6 1411,-19-8-5549,1 0 3967,0 9 0,0-7 0,0 7 1</inkml:trace>
  <inkml:trace contextRef="#ctx0" brushRef="#br0" timeOffset="560">18188 10779 20845,'37'19'360,"-9"-9"0,3 0-315,8 4 0,2 0-45,12 1 0,1 1 0,-7 3 0,-2 1-583,0-5 0,-3 1 673,-16 2 0,-2 1 90,13 2 607,-27 16-247,-1-6 0,-18 17-91,-19-7-359,9-16 0,-4-2-45,-5-7 0,-2-2-407,0 1 0,1-1-583,0-3 1,-1-3-3464,1-2 1,-1-1 4407,0 0 0,1-1 0,-3-4 0,6 0 0</inkml:trace>
  <inkml:trace contextRef="#ctx0" brushRef="#br0" timeOffset="35597">10446 13817 7173,'0'-31'2698,"9"-6"-1528,-7 7 179,7-10-540,-1 1-89,-5-9-90,5 7-406,-7 13 1,-2-1 135,1-12-135,0 13 0,0-1 135,0-21-495,0 21 1,0-1 224,0 1 0,0 0 44,0-5 1,0 0-135,0 0 0,0-1-173,0-5 1,0 1 217,0 4 0,0 0-1,0-3 1,0 0 0,0 3 0,0 1-45,0-1 0,0 0 45,0 1 0,0 0-45,0 1 0,0-1 90,0-1 0,0 0-90,0 0 0,0 0 0,0-3 0,0 0 0,0 8 0,0-1-170,0-3 1,0 1 214,0 3 0,0 1-13,0-21-32,0 2 0,0 0 180,0 7-180,0 13 0,0-1 0,0-21-23,0 21 1,0-1 22,0 1 0,0-1 261,0 1 0,0 0-351,0-21 135,0 21 0,0 1-45,0-22 90,0 21 0,0-1-90,0 1 0,0-1 0,0 1 0,0-1 0,0 1 0,0 0 0,0-1 0,0 1 0,0-1 0,0 1 45,0 0 0,0-1-45,0 1 0,0-1 0,0-3 0,0-1-69,0 4 1,0-1 68,0-7 0,0 0 0,0 7 0,0 1 0,0-8 0,0 0 0,0 7 0,0 1 0,5-8 0,-1-1 0,-3 5 0,0-1 45,3-4 0,1-1-45,0 1 0,-1 0 0,-3 0 0,0-1 0,3 1 0,1 0 45,-5 0 0,0 0-16,0-1 1,0 1-30,0 4 0,0 1 45,0-4 0,0-1 187,0 4 1,0 1-233,-1-1 0,2 0 0,3-3 0,0 0-235,-3 3 0,0 0 280,4 0 0,-1 0-17,-3-3 1,-2 0 16,1 8 0,0-1-45,0-7 0,0 0 0,0 7 0,0 1 0,0-4 0,0 1 0,0-18-76,0 23 1,0 0 75,0-14 0,4 14 0,1 0 0,-3-22 0,7 21 0,0-1 0,-8 1 0,0-1 45,3-4 0,0 1-45,-3 2 0,-2 1 0,1 0 0,0 1 0,0 0 0,0 1-90,0-22 90,0 21 0,0-1 0,0 1 0,0 0 0,5-5 0,-1 0 0,-3 4 0,0-1 312,3-7 0,1 0-267,0 7 0,-1 1 0,-3 0 0,0 1-45,3 0 0,1 2 90,-5-6 278,0-13-278,0 24 79,0-15-259,0 16 180,0-8-180,0 1 180,0 6-90,0-6 90,0 17 0,0 2-180,0 9 450,0 0-180,-1 9-270,-7-16 180,-3 23-90,-17-14 0,-3 26 0,-8-6 90,0 15-180,-1-15 90,10 6 0,2-17 0,17-2-180,2-9 180,9-9-180,0-11 180,9-19 0,11-11-278,-6 20 0,2 1 188,0 4 0,-1 0 90,4-14 0,-1 19-90,-16 12 180,15 8-180,-6 17 180,9 5 556,-1 8-826,1 7 270,-1-15-90,10 6-540,1-17-2338,18-2-5037,2-9 7915,-19 4 0,-3 1 0,5-3 0,-7 7 0</inkml:trace>
  <inkml:trace contextRef="#ctx0" brushRef="#br0" timeOffset="62306">15875 5115 14099,'11'0'4677,"-2"-9"-4407,-9 7-270,0-7 0,-9 18-90,-28 10 135,12-4 0,-3 1 0,-18 7 0,-4 2-854,5-1 0,-1 2 838,11-7 1,-2 1 0,2 0-120,-11 9 1,3 1-293,7-1 0,2 0 382,8-8 0,5 0 0,10 24 0,48-31 0,0-5 0,7-1-30,-1-6 0,4-3 1,0 0-112,3 1 1,0 0-1,0 0 141,1 0 0,-1 0 0,-2 0 129,-7 0 0,-2 0 0,-2 0 6,5-1 0,-6 2 405,3 8 407,-21 10-677,-27 29-270,-11-13-45,6-7 0,-2-2-945,-15-4-1708,3-11-5189,43-4 7887,18-16 0,2 9 0,0 0 0</inkml:trace>
  <inkml:trace contextRef="#ctx0" brushRef="#br0" timeOffset="63273">15973 5781 19226,'0'31'1529,"0"-3"-1349,0 0 0,-9 11-90,-3-14 0,-4 1-638,-3 3 0,-4 0 638,-8 6 0,-5-2-45,-2-2 0,-3-1-15,12-8 0,0 1 0,-2-1-354,-1-2 1,-1 0 0,0-1 323,-13 11 0,3-1-244,7-7 0,2-3 244,8-4 0,4-1 0,3 3 0,45-15 0,27 7-45,-7-12 0,6-3 331,2 1 1,1-1-287,-1-3 0,1-1 199,-6 4 0,-1 1-199,-3 0 0,-2 1 0,-12 4 0,-2 0-553,19 0-5023,-11-9 5576,-6-1 0,-9-1 0,-5 2 0</inkml:trace>
  <inkml:trace contextRef="#ctx0" brushRef="#br0" timeOffset="63830">16757 5820 20036,'-11'-13'1529,"-15"-2"-1349,4 24-270,-26 8 90,7 14 0,16-11 0,2 1 0,-8 18 0,12-10 0,36-19-360,16-1 225,-1-15 0,4-5 0,-1-2 0,-1-5 135,2-9 0,-2-5-90,1-1 0,-2-3-536,-6-6 1,-4-3 625,-2-4 0,-3 0 45,-2-1 0,-4-1 0,-5 1 0,-3 3-34,1 10 0,-1 4-11,-4-6 180,-1 47-90,-16 34 0,6-5 0,0 4-540,-4 7 0,0 2 450,0 0 0,1 0-45,3-4 1,3-2-374,5-5 1,4-2-3721,10 13 4176,28-20 0,-15-12 0,2-18 0</inkml:trace>
  <inkml:trace contextRef="#ctx0" brushRef="#br0" timeOffset="63947">17149 5879 18776,'11'48'720,"-11"-7"-5308,-11-1 4588,0-21 0,2-10 0,9-9 0</inkml:trace>
  <inkml:trace contextRef="#ctx0" brushRef="#br0" timeOffset="64107">17404 5468 20305,'-9'10'360,"-2"-1"-4048,-9-9 3688,10 9 0,1-7 0,9 7 0</inkml:trace>
  <inkml:trace contextRef="#ctx0" brushRef="#br0" timeOffset="65322">14738 10759 19766,'-19'0'1349,"8"18"-1169,-7 3-180,7 19 90,-8-10-90,8 7 90,20-15 90,13 6-270,17-17 270,0-11-180,0-19 0,-8-12 90,-12-8-1,-10 0 1,-9 17-90,-18 4 90,-3 18 0,-27 9-180,15 11 0,-4 1 180,17-1-90,18-11-359,5-9-991,25-9-2068,-6-2 3418,6-8 0,-17 8 0,-2 2 0</inkml:trace>
  <inkml:trace contextRef="#ctx0" brushRef="#br0" timeOffset="66207">14797 10818 13739,'-20'11'2879,"1"-2"-2700,-1-1-89,1-6-180,-1 7 360,-8 0-180,-3 2-90,-8 0 0,-9-3 0,7 1 90,-7-7-90,9 7 0,-9-9 0,19 0 0,-1 0-557,-4 0 1,-2 0 511,-11 0 0,-2 0 45,-4-1 0,-3 2-30,14 1 0,-1 2 0,0-1-542,-5-2 0,-2-1 0,2 1 601,1 2 1,1 0 0,-1 0-60,1-3 0,0 0 1,1 0-284,2 0 1,1 0 0,1 0 341,1 0 1,1 0 0,0 0-114,-11 0 1,0 0 128,-2 0 0,0 0-165,7 0 1,0 0 74,-3 0 0,-2 0 45,2 0 0,-2 0-60,13 0 0,-2 0 0,0 0 21,-1 0 1,1 0 0,-2 0-52,-4 0 0,-1 0 0,0 0 90,3 0 0,0 0 0,0 0 0,-2 0 0,0 0 0,0 0 0,5 0 0,0 0 0,1 0 309,-1-3 1,1 0 0,0 0-310,0 2 0,0 1 0,2-1 45,-10-4 0,2 1 139,-3 3 0,0 2-184,13-1 0,1 0 45,-1 0 0,2 0-135,-17 0 270,2 0-270,1 0 180,-4 0 291,18 0 1,-1 0-337,4 0 0,-1 0 0,-7 0 0,0 0 0,7 1 0,1-2 813,0-3 1,1-1-859,0 5 0,1-2 180,-22-15-177,21 15 0,-1 1 132,1-2 0,0-2-226,-21-4 270,21 8 1,1 0-90,-13-8 548,-7 9-638,17 0 0,3 0 0,8 0 296,1-9-925,8 7-2048,2-15 2677,9 15 0,0-7 0,0 9 0</inkml:trace>
  <inkml:trace contextRef="#ctx0" brushRef="#br0" timeOffset="67122">15875 10877 20215,'-28'0'2429,"6"0"-2069,-15 8-180,15 12-180,-6 11 0,8-10-90,9 14 180,29-30-180,6 12-45,3-15 0,3-4 225,11-7-180,-2-10 270,-11-3-180,-17-15 0,-2 15 0,-18 3 0,-11 10 0,-10 0-180,-1 7-1979,3-7-3957,9 0 6116,8 7 0,2-6 0,9 8 0</inkml:trace>
  <inkml:trace contextRef="#ctx0" brushRef="#br0" timeOffset="67797">15875 10877 21475,'-48'3'-13,"-1"0"0,1 1 0,-1-1 0,3 1 0,0 1 1,2-1-1,1-2-17,-3-4 0,2-2 0,-1 1-1290,-4 3 0,0 0 0,-1 0 1320,-2 0 0,-1 0 0,-1 0 0,9 2 0,-1 1 0,0-1 0,0 0-45,1-1 0,1-1 0,0 0 0,-2 1-317,-2 1 1,-1 1 0,0-1-1,-1 0 339,-1-1 1,0-1 0,0-1-1,0 1 23,-1 0 0,0 0 0,1 0 0,-1 0 0,-2 0 0,0 0 0,-1 0 0,2 0-23,3 0 1,0-1 0,1 1-1,0 1 23,0 1 0,0 0 0,1 1 0,0-1-94,5-2 0,2 0 0,-1 0 1,1 2 63,-15 3 0,1 1 0,0 0-60,2-2 0,1-1 0,0 1-230,3 2 1,-1 2-1,1-2 320,0-2 0,0-1 0,1 1 0,5 2 0,0 0 0,1-1 330,2-3 1,1-2-1,0 0-330,-15 5 0,2-1 0,11-4 0,1 0 721,1 0 1,2 0-767,7 0 0,1 0 0,0 0 0,0 0 45,-5-1 0,0 2-90,0 3 0,-2 1 90,-3-5 0,0 2 0,4 7 0,0-1 45,-3-6 0,0-2 0,8 5 0,-1-1-45,-11-3 0,-1-2 45,3 1 0,0 0 320,-13 4 0,-1 1-365,0 0 0,-1 1 0,11-1 0,-2 2 0,1 0 0,1 2 0,1 1 0,-1 0 30,-2-3 0,0-1 0,1 2-30,2 4 0,1 2 0,1-3 0,-10-3 0,2-2-45,4 3 0,3-1 778,11-7 1,3-2-1093,-11 1-677,10-17-2022,19 12 3165,1-12 1,9 17-1,0 0 1</inkml:trace>
  <inkml:trace contextRef="#ctx0" brushRef="#br0" timeOffset="68697">16973 11053 12390,'10'0'8275,"-1"0"-6836,-9 0-539,0 0-540,0 9-270,-9-7 0,-2-2-90,1 15-90,1-10 0,9 23-90,9-17 0,10 6 0,12-14-90,8 5 360,-8-8-90,-3-8 0,-17-3 180,-3-18-180,-8 16 180,-8-13-90,-12 6-90,-11 7-90,1-4-180,2 17-2518,8 0-7043,0-9 9747,10 7 1,1-7 0,9 9-1</inkml:trace>
  <inkml:trace contextRef="#ctx0" brushRef="#br0" timeOffset="69997">17091 11034 15718,'-9'2'1889,"6"4"-1709,-6 3-90,1-13 180,6 19-1,-7-24-89,9 9 1529,0 0-1529,0 9-180,-9-16 90,7 14 90,-7-16-180,9 9 0,0 9 90,-8-16-90,5 23 180,-14-23 0,-3 16 0,-10-9 90,-18 0-270,-2 0 0,12 0 0,-1 0 0,4 0 0,-1 0 0,-16 0 0,-1 0-149,8 0 1,-1 0 118,8 0 0,-1 0 0,0 0-465,0 0 0,0 0 0,-1 0 495,-2-3 0,0 0 0,-2 0 0,-7 2 0,-1 1 0,0-1-60,0-2 0,-1 0 0,-1 0 37,9 2 1,-1 2 0,-1-1-1,0 0-515,0 0 0,0 0 0,1 0 1,-1 0 514,0 0 1,0 0-1,0 0 1,0 0 22,1 0 0,-1 0 0,1 0 0,0 0-404,-8 0 0,1 0 0,1 0 404,3 0 0,0 0 0,2 0-188,4 0 1,0 0-1,2 0 188,-13 0 0,0 0 0,15 0 0,0 0 0,1 0 0,-12 0 0,0 0 0,9 0 0,-1-1 0,1 2-30,4 2 0,0 0 0,0 0 52,-5-2 0,0-1 0,-1 1-22,4 2 0,0 0 0,0 0 0,0-3 0,-1 0 0,1 0 0,-15 0 0,-1 0 415,1 0 0,2 0-415,7 0 0,1 0 476,-1 0 0,2 0-476,8 0 0,1 0 0,-4 0 0,0 0 0,3 0 0,0 0-45,-8 0 0,-1 0-6,-4 0 1,-2 0 80,11 0 0,0 0 0,-1 0-30,0 0 0,1 0 0,-2 0 0,-3 0 0,-2 0 0,1 0 0,5-1 0,0 1 0,0 1 0,1 1 0,-1 2 0,2-2 0,-12-1 0,2 1 368,8 2 1,2 0-369,7-3 0,3-2 812,-20 1-812,0 0 0,20 0 0,-3 0 206,-7 0 1,-2 0-252,-4 5 0,-1-1 90,-4-3 0,-1 0 146,1 8 0,0 0-191,4-8 0,1 0-94,4 3 1,2 1 93,4-5 0,0 0-20,4 0 0,2 0 20,-22 0 0,21 0 0,1 0 0,-22 0 0,21 0 0,-1 0 0,1 0 0,-1 0 0,1 0 0,-1 0 0,-20 0 0,22 0 0,0 0 0,-22 0 0,20 0 0,1 0 0,-21 0 45,21 0 0,1 0-45,-13 0 0,-7 0 90,9 0 0,0 0-90,8 0 90,-6 0 860,7 0-1040,-1 0 583,3 0-1752,17 0-660,2 0 0,9 0 0</inkml:trace>
  <inkml:trace contextRef="#ctx0" brushRef="#br0" timeOffset="71249">13190 6055 16168,'-20'1'3238,"9"25"-2788,-6-2-315,16 12 0,0 2-225,-17-1 179,17-1 1,0 0 0,-7-12 180,8 4-180,0-19-90,8-36-90,12-14 45,-6 7 0,2-2 45,8-3 0,0 0-321,-7 3 1,-1 2 230,3 3 1,-1 3 448,2-2 1,-10 21-90,-1 29-90,0 19-180,-7 2 90,7 7 90,0-26-180,1-4 461,19-27-551,1-19 45,-5 8 0,-2-2 0,-6-7 0,-1-1-45,3 4 0,-1 2 180,1-6 90,1 12 0,0 36-90,-10 12-90,8 20 0,-7-8-180,8-5-810,1-18-2428,0-8-5397,8-11 8815,2-19 0,-8 6 0,-4-5 0</inkml:trace>
  <inkml:trace contextRef="#ctx0" brushRef="#br0" timeOffset="71407">13954 5938 16528,'0'39'4047,"0"9"-3957,0-7-90,9 7-1619,-7-8-3868,16-19 5487,-7-3 0,-1-18 0,-1 0 0</inkml:trace>
  <inkml:trace contextRef="#ctx0" brushRef="#br0" timeOffset="71539">14033 5742 16618,'-18'-28'1798,"5"-3"-5575,-6 9 3777,10 5 0,9 17 0,0 0 0</inkml:trace>
  <inkml:trace contextRef="#ctx0" brushRef="#br0" timeOffset="71857">14288 5879 15448,'10'39'5127,"-1"9"-4857,-9-6-180,0-3 90,0-11 0,9-17-90,2-2-180,17-27-180,3-12 135,-8 6 0,2-2 90,0-4 0,0 1 0,-5 7 0,1 3 495,16-10 180,-26 38-181,-2 30-179,-10 13-546,6-18 1,-1 0-355,-2 16-4677,25-11 5307,-14-19 0,6-11 0,-10-9 0</inkml:trace>
  <inkml:trace contextRef="#ctx0" brushRef="#br0" timeOffset="74260">6448 11112 10591,'-31'0'2788,"3"-9"-2518,17 16-90,11-14-180,20 25 90,19-16 0,3 7 0,-3-9 90,-11-9 90,-17-2 0,-2 0 179,-18 2 1,-2 9-360,-9 0-180,1 0 0,-1 0 90,1-8-90,8 6-180,2-7 0,18 0 180,2 7 1,0-7 89,-3 9 89,-8 0-268,0 0 179,0 9 179,0-7-179,9 7-89,11-9 178,19 0-179,-11 0 1,3 0 134,3 0 0,1 0-423,4 0 1,1 0 377,3 0 0,1 0-45,0 0 0,1 0 75,-8 0 0,2-1 0,1 2-60,2 1 0,0 2 0,2-1 60,10-2 0,1-1 0,2 1-53,-11 1 1,0 1-1,2-1 1,-1-1-790,4-1 1,1-3 0,0 0 0,0 1 595,-7 0 0,0 0 0,0 0 0,0 0 0,0-1 81,7-1 0,1-1 0,-2-1 1,2 1 156,0 0 1,2 0-1,-2 0 1,-1 1-23,-8 1 0,-2 0 0,0 1 0,0-1-134,13-3 0,0-1 0,-2 2 194,-9 4 0,-2 1 0,0-1-90,4-2 0,-1 0 0,-1 0-422,12 3 0,-1 0 422,-13-2 0,0-2 0,-1 2 75,9 1 0,0 0 91,-1-4 1,0 1 403,-5 3 0,-1 2 707,-8-1 1,-1 0-798,1-1 0,-2 2-2,17 8-403,-22-9 0,1 2 135,0 6 0,0 1-180,1-7 0,1-2 442,7 5 1,1-1-398,-9-4 0,0 0 335,5 0 0,-2 0-200,17 0 405,-11 0-675,-11 0-592,-8 0-4715,-9 0 5519,-2 0 0,-9 0 0,0 0 0</inkml:trace>
  <inkml:trace contextRef="#ctx0" brushRef="#br0" timeOffset="75744">5194 11210 11760,'-31'-9'2339,"12"7"-1889,10-7-360,18 9-90,10 0-90,21 0-180,1 0 0,7-8 90,-9 6 180,-17-16 0,4 7 0,-24-17 0,7-11 270,-9-3 270,0 3-91,0 20-269,-18 10-90,5 9-90,-15 17 0,8 5-90,1 0 180,8 4-180,20-24-270,12 7 360,10-18 90,-3-2-90,-17-8 0,-2 8-179,-9 11 268,-9-7-89,7 22-179,-16-30 89,16 30 90,-7-12 0,27 8-180,4-3-270,26-8 0,2 0 405,-17 0 0,1 0 45,1 0 0,0 0-719,12 0 0,2 0 674,4 0 0,3 0 45,-9 0 0,2 0 0,1 0-60,2 0 0,1 0 0,1 0-914,-7 0 0,2 0 1,0 0-1,0 0 434,0 0 0,0 0 1,1 0-1,0 0 67,3 2 1,1-1 0,1 2 0,-1 0 202,0 1 0,0 1 1,0 0-1,-1 1 292,-2-1 1,-2 0-1,0 1 1,1-1 89,-2 1 1,1-1-1,0 0 1,-2-1-301,-2-1 0,-1-1 1,-1 0-1,2 0 233,1-2 0,0 0 0,0 0 0,1 0 0,-1 0 0,1 0 0,0 0 0,0 0-113,0 0 1,-1 0 0,1 0-1,0 0 23,2-2 0,0 0 0,0 0 0,-2-1 45,-4 0 0,0 1 0,-1-1 0,0 0 150,14-1 0,0 1 0,-3-1 110,-8 1 0,-3 0 0,0 0 594,12 3 1,-2 0 3,-8 0 1,-1 0-634,1 0 0,-1 0 0,2 1 0,0-2 308,8-2 0,1-2-488,-4 0 0,0-1 0,3-4 0,0 0 180,-7 4 0,-2 1-45,-5 0 0,0 2 932,-5 2 1,-1 2-933,-3-1 0,-1 0-135,5 0 0,0 0 325,-4 0 0,1 0-370,6 0 0,2 0 90,0 0 0,0 0 0,1 0 0,1 0 135,7 0 0,0 0-46,-3 0 1,-1 0 45,1 0 0,-1 0-180,-3 0 0,-3 0 135,12 0-268,-5 0-1081,-23 0-2871,-2 0 4040,-12-9 0,-8 7 0,0-7 0</inkml:trace>
  <inkml:trace contextRef="#ctx0" brushRef="#br0" timeOffset="77234">4410 10916 8342,'-20'-9'3778,"9"-2"-3418,2 9 90,1-13-181,6 30-89,-16-4-270,7 20 90,0 8 0,3-9 90,16-1-359,12-18-1,11-3 180,-1-25 90,-10-5 90,-12-17-180,-8 0 180,0 8 0,0 20-180,-8 5 90,-3 14 0,-9 19 90,0-12-180,10 22 90,1-26 90,18-3-180,10-8 90,12 0 90,8 0-180,-8 0 360,6 0-181,-7 0 91,18 9-180,-20-8 0,3 0 0,11 4 0,3-1 45,8-2 0,3-4-695,-7-3 0,3-1 0,2 0 177,-9 2 1,1 1 0,2 1 0,0-2-511,-4-1 1,1-2 0,0 1-1,2 0 1,-1 1 730,2 2 0,2 0 0,-1 2 1,1-1-1,-1 0 234,0 0 0,1-1 0,-1 1 0,1 1 0,-2 1-280,-2 1 1,0 2 0,-1 1 0,0 0 0,-1 1 454,9 1 0,-1 2 1,-2 0-1,0 1-176,-5 0 1,-1 2-1,0-1 1,-1 1 153,1-1 0,-1 0 0,1 0 0,0-1-68,1-1 0,1 0 1,0-2-1,2 0-45,2 0 1,2-1 0,0 0-1,1-1-220,-7-1 1,0-1 0,1 0 0,1 0 0,0 0 143,2 0 0,1 0 0,0 1 0,1-2 0,-1 0 54,0-2 0,1 0 0,-1-2 0,0 1 0,1 0-417,-1 0 1,1 0 0,-1 0 0,0-1 0,-1 1 724,-4 0 0,0 0 1,-1-1-1,0 1 1,-1 0-70,8 0 0,1-1 0,-3 1 0,0 0 300,4 2 1,-1-1 0,-2 2-211,-4 2 1,-3 0 0,0 0-90,-5-2 0,0-1 0,-1 1-15,16 4 0,0-1-135,-15-3 0,0-2 0,1 1 611,2 0 0,0 1 0,0-2-791,1-1 0,0-1 0,0-1 120,0 1 0,0 0 0,-1-2 233,-1-1 0,-2-1 0,-1 1-263,8 0 0,-3 1 1220,-8 0 1,-2 1-411,14 4-78,-16 0-552,6 0-90,2 0 0,2 0-46,-12 0 1,-1 0 1985,13 0-1400,-1 0 1436,-3 0-1436,-16 0-180,16 9-270,-6-7-90,8 7 0,0-9 180,0 0-181,-8 9 1,-3-7 0,-8 6-270,-9-8-2878,-3 0 3058,-8 0 0,0 0 0,0 0 0</inkml:trace>
  <inkml:trace contextRef="#ctx0" brushRef="#br0" timeOffset="80353">10505 9485 11850,'-20'-28'5487,"9"15"-4857,3-4-450,8 25-270,-9-14 90,7 21 0,-7-13-90,9 18 0,18-9 0,3-3 90,10-8 0,-11 0 90,-12-8-180,-8 5 90,0-14-90,0 15 0,0 2 0,-9-7 0,7 23 90,-6-14 0,8 26 0,0-6 180,0 15 0,0-7-90,0 18-45,0-19 0,0 1-476,0 4 0,0 2 565,0 10 1,0 4-135,0 3 0,0 2 60,0-13 0,0 1 0,0 1-60,0 2 0,0 0 0,0-1 0,-3-4 0,0-2 0,0 1 0,2-1 0,1 0 0,-1-2-45,-4 5 0,1-3 0,3-3 0,2-5-134,-1 0-721,0-14-539,0-17 0,0 0 0</inkml:trace>
  <inkml:trace contextRef="#ctx0" brushRef="#br0" timeOffset="81051">10427 8466 11490,'-9'-19'2609,"7"8"-2069,-7 11-450,0-7 89,7 14-268,-7-16 89,9 18-180,0-7 360,0 15-180,9-15-90,11 7 180,2-26-1,6 4 1,-9-24 180,-8 15 180,-2 2-450,-9 20 0,-18 2-270,5 7-3058,-15-18 3328,17 7 0,3-6 0,8 8 0</inkml:trace>
  <inkml:trace contextRef="#ctx0" brushRef="#br0" timeOffset="81451">10427 8447 15448,'5'48'12,"0"-1"1,1 1 0,-1 0 0,0 0 0,0 0 0,0 0 0,-2-2 17,-2 7 0,-2-2 0,1 1-1011,0-8 1,0 0 0,0 0 0,0 1 980,0 1 0,0 1 0,0 0 0,0 0-356,0 2 0,0 0 1,0 0-1,0 0 356,0-2 0,0 0 0,0 0 0,0-1-23,0-1 1,0 0-1,0-1 1,0-1 41,-3 5 1,0-2-1,0-1 11,2 1 0,1-1 0,-1-3-75,-4 5 0,1-3 180,4 5 0,0-2-45,1-6 0,-2-3 831,-3-8 0,-1 1-831,5 7 0,-2-2 359,-15 7-404,16-10 0,0 0-45,-17-1 2104,16 14-4442,-7-33-2888,9 4 5226,0-17 0,0 0 0,0 0 0</inkml:trace>
  <inkml:trace contextRef="#ctx0" brushRef="#br0" timeOffset="82293">10466 12602 13739,'-9'-29'3328,"7"16"-1799,-7-13-989,9 33-360,-9-23-180,7 40 0,-6-19 0,8 23-90,0-8 0,8-10-180,3-1-90,18-9 270,-8-17 1,-1 4-181,-11-24-630,-9 15-2068,0 2-4318,-9 12 7286,-11 7 0,7 1 0,-4 0 0</inkml:trace>
  <inkml:trace contextRef="#ctx0" brushRef="#br0" timeOffset="82835">10466 12602 15628,'22'34'2069,"4"-18"-1529,-24-38-271,7-24-179,-1-4-45,-7 17 0,0-4 0,8-9 0,0-3-888,-7 11 1,-2-2 0,0 0 872,3-5 0,0-2 0,0 0-30,-3-5 0,0 0 0,0-1 0,0 10 0,0 0 0,0-1 0,0 0-370,0-3 1,0 0 0,0 0 0,0 0 369,0 0 0,0 0 0,0 0 0,0-1 0,-2-5 0,0 0 0,-1 0 0,1 1-23,1 5 1,1 2-1,0 1 1,-1-1 44,-1-2 1,-1 0-1,1 0 1,0 3-53,2-5 0,0 3 0,0 1-15,0-11 0,0 6-59,0 18 1,0 5-167,0-10 0,0 26-180,0 11 1402,-9-7-2661,7 14 1327,-6 2-6004,-1-14 6397,7 21 0,-7-25 0,9 9 0</inkml:trace>
  <inkml:trace contextRef="#ctx0" brushRef="#br0" timeOffset="83913">10368 13601 14639,'-11'-28'4497,"2"15"-3597,9-13-271,0 23-449,0 3-270,-9-6 90,7 30-270,-6-20 90,8 33-359,0-15 179,8-2 180,3-12 180,18-16 90,-16-12 0,4-2 0,-17-15 0,0 24-180,-9-13-90,-2 24-180,-8-7-90,-1 9 1,1 0 269,8 9 0,2-7 0,9 15 0,0-14 90,0 5 90,9-8 0,-7-8 0,15-12 0,-15-11-90,16-16-450,-16 18 1,-2-1-361,5-12 1,-1-3-410,-4-8 1,0-3 1248,0 12 0,0-2 0,0-1 30,0-5 0,1 0 0,-2-1 75,-3 10 0,0-1 0,-1-1 0,0 0-484,2-3 1,0-1 0,0 0 0,-1-1 460,-2-1 1,-3 0 0,1-1-1,3 0 23,2-2 0,2 0 0,2 0 0,0 0 9,0 9 0,0 1 0,1-1 0,1 0 0,1 0 54,2-1 0,1 1 0,2 0 0,0-1 0,-1 1-19,0 0 1,1 0 0,-1 0 0,0-1 0,0 1 54,1-2 0,-1 0 0,0 1 0,-1-1 0,1 1-32,0-9 1,-1 0-1,0 1 1,-1 0 44,-2 1 0,-2 1 1,0 0-1,1 2-112,-1 6 0,1 2 0,-1 1 0,-1 0-258,0-6 0,-1 2 0,-1 2 213,1-4 0,0 5-45,1 11 0,-2 3-45,-7-17 1189,5 23-1279,-5 2 2192,8 3-2372,0 15 459,0-7-4326,0 9 4227,0 9 0,0-7 0,0 6 0</inkml:trace>
  <inkml:trace contextRef="#ctx0" brushRef="#br0" timeOffset="108514">11544 7369 16258,'0'39'2158,"0"9"-1978,0-20 0,0 3-135,0 3 0,0 1 0,0 0 0,0 0 0,0 0 0,0-3-45,0 10 270,0-5-270,0-26 90,0-11-180,8-37 0,2 8 0,0-3-45,0-16 0,2-2 45,6 0 0,1 0-539,-4-4 0,0 1 539,0 7 0,1 3 0,-2 11 0,0 3 90,6-17 0,8 35 0,-6 11 90,15 20 90,-15 10 270,-3 9 1168,-10-8-1258,-9 6-180,0-15 89,-9 23-269,-19-21-179,-5 4-631,-15-19-1978,9-9-7043,8-8 9815,12 5 0,10-5 0,9 8 0</inkml:trace>
  <inkml:trace contextRef="#ctx0" brushRef="#br0" timeOffset="108739">12093 7349 14819,'10'20'3508,"-10"-9"-2609,-2 32-719,-15-8-225,11 6 0,1 3 45,-4-12 0,-2-1-135,0 3 0,3-1-1214,5 15-1350,14-26 2699,37-4 0,-21-18 0,8 0 0</inkml:trace>
  <inkml:trace contextRef="#ctx0" brushRef="#br0" timeOffset="109073">12367 7427 15448,'-20'-8'1259,"9"6"-1079,20-7-270,30 9-89,14 0 268,-19-1 1,-1 2 90,17 8 90,-19 1 720,-14 27-91,-17-4-494,-7-1 0,-4 1-91,2-6 1,-3-1-225,-7 7 0,-2 1-90,6-3 0,0-3 90,-13 5 0,26 2-630,21-33-1888,32 6-2475,-18-6 1,3-4 4902,5-6 0,-3-1 0,5 5 0,-8-14 0</inkml:trace>
  <inkml:trace contextRef="#ctx0" brushRef="#br0" timeOffset="111007">16522 12347 17337,'0'-11'1349,"0"-7"-1169,0 25 180,-9-14-270,-11 16 270,-10 9-270,6-5 0,0 4-45,2 6 0,3 4-45,-2 7 0,2 0-129,3-8 1,4 0 83,11 7 0,9-1-765,22 10-404,6-25 0,7-4-2638,1-2 1,3-4 3851,-8-8 0,2-4 0,-5 2 0,-6 2 0,-3 0 0,25-8 0</inkml:trace>
  <inkml:trace contextRef="#ctx0" brushRef="#br0" timeOffset="111407">16992 12386 17157,'0'28'3328,"0"3"-2878,0 17-315,1-19 0,-2 0-45,-3 2 0,-1-1-90,-6 20 0,1 5 0,-8-22 90,7-12-90,0-5 0,3-25 0,8 0-90,0-10 90,0-3 0,0 2 0,0 3 0,0 15 0,0-7 0,0 9-360,0 0-989,0-9-3508,8 7 4857,3-15 0,0 14 0,-2-5 0</inkml:trace>
  <inkml:trace contextRef="#ctx0" brushRef="#br0" timeOffset="111964">15581 12405 13289,'-11'38'5577,"2"3"-5352,9-13 0,0 3-45,0 2 0,0 1-90,0 1 0,0 0-90,0 0 0,0 0 90,0 15 0,0-13-180,0-26-180,0-11 0,9-29-180,4 2 0,3-4 135,-1-12 1,2-4 254,1 12 0,2-1 0,-1-2-429,-4-1 1,-3-1-1,2 2 489,10-14 0,0 4-292,-5 6 0,1 5 562,20-2 90,-1 22 180,0 43-1,-9 6-527,-18 0 1,-4 4 302,-2-1 0,-3 0-181,-2-5 1,-2 1-90,-6 2 0,-4-1 967,-19 9-1237,6-24 0,-3-3-1034,-1-3 0,-2-5 1259,-1-9 0,3-3 0,-5 4 0,7-7 0</inkml:trace>
  <inkml:trace contextRef="#ctx0" brushRef="#br0" timeOffset="112589">16992 12386 14908,'-11'17'3598,"3"14"-3328,7-3 0,1 3-180,-3 3 0,-2 1-135,0 0 0,-1 0-720,-3 0 1,-2-3-8951,-8 10 9715,8-5 0,2-26 0,9-2 0</inkml:trace>
  <inkml:trace contextRef="#ctx0" brushRef="#br0" timeOffset="113514">10525 10602 7083,'10'-21'-1079,"-1"3"1079,-9 10 0,0 5 0,0-5 0</inkml:trace>
  <inkml:trace contextRef="#ctx0" brushRef="#br0" timeOffset="135777">23813 7035 11760,'39'-17'1754,"-12"11"0,3-1-1169,15-11 0,6-1-2027,-6 10 0,5 2 0,3 1 1478,-11 2 0,4-1 0,1 1 0,1 1 0,2 0-21,-1 0 0,2 1 0,1 1 0,1 0 0,1 0 0,1 0-15,-8 0 0,1 1 0,0 0 0,1 0 0,1 0 0,0 1 0,1-1 0,0 0-150,0 0 1,0 0 0,1-1 0,0 1 0,1 0 0,0 0 0,0 0 0,0 0 0,0 1 140,-3 0 0,0 0 0,-1 1 0,2-1 0,-1 1 0,0 0 0,1 0 0,0 0 0,-1 0 0,1 0-120,2 0 1,-1 0 0,1 0 0,1 0-1,-1 0 1,0 0 0,0 0 0,0 1 0,0-1-1,0 1 21,-2 0 0,1 1 0,-1-1 0,1 1 0,-1 0 0,1 0 1,-1 0-1,-1 0 0,1 1 0,-1-1-83,4 1 0,-1 0 0,1 1 0,-1-1 0,-1 1 0,1-1 0,-1 1 0,-1-1 0,0 0 134,1 0 1,0 1 0,-1-1 0,0 0 0,-1 0-1,0 0 1,-2 0 0,0 1 0,9 0 1,-2 1 0,0-1 0,-2 1-1,-1 0 1,-2-1 91,-1 0 0,-3 0 0,-1 0 0,-1 0 0,-2-2 205,16 1 1,-2-2-1,-7 0-196,-2 2 0,-5-1 129,-7-2 0,-4-4-174,8-16 0,-17 14 0,-5-14 0</inkml:trace>
  <inkml:trace contextRef="#ctx0" brushRef="#br1" timeOffset="189157">4214 11778 14998,'39'11'1080,"0"-2"-810,0-9-135,-11 0 0,1 0 44,23 0-89,-14 0 0,1 0-45,0 0 0,0 0-45,5 0 0,1 0 0,8 0 0,1 0-1001,0 0 1,1 0 1030,-16 0 0,1 0 0,-1 0-30,15 0 0,1 0-304,-2 0 1,0 0 348,-3 0 0,-2 0-45,-3 0 0,-1 0 45,9 0 0,-1 0 0,-6 0 0,-1 0-45,-7 0 0,1 0 0,0 0-350,0 0 1,0 0 0,1 0 349,2 0 0,1 1 0,0-2 0,0-2 0,0 0 0,0 0 0,-3 2 0,-1 1 0,-1-1-277,12-3 0,-2-1 277,-4 5 0,-1 0 325,-3 0 0,-2 0-280,-3 0 0,0 0-45,7 0 0,1 0 0,-3 0 0,1 0 0,7 1 0,2-2 245,-2-3 0,2 0-65,3 3 0,0 0-180,-14-5 0,1-1 0,-1 2 30,1 4 0,-1 1 0,2-1-30,4-4 0,1-2 0,-2 1 45,8 5 0,-2 0-45,-12-1 0,1-2 0,-3 2 344,1 1 1,-2 2-300,7-1 0,1 0 45,-4-5 0,1 1-90,11 3 0,4 0 59,-13-4 1,1-2 0,1 1-60,7 2 0,2 1 0,0-1-23,-12 0 1,1-1 0,0-1 0,1 2-172,-1 0 0,0 2 0,0-1 0,-1 1 164,12-1 0,-1 0 0,0 0 30,-3 0 0,0 0 0,-1 0-203,-5 3 1,0-1 0,-1 0 202,-2-1 0,-1-2 0,0 2 100,15 1 0,-2 2-100,-2-1 0,-2 0-56,-3 0 0,0 0 56,-1 0 0,-1 0 0,-4 0 0,0 0 0,5 0 0,-1 0 0,-2 0 0,-1 0 44,3 0 1,1 0-45,0-5 0,-1 1 0,-3 3 0,1 0 45,7-3 0,-1-1-90,-6 0 0,-1 1 45,3 3 0,1 0 0,0-3 0,-1-1 0,-3 1 0,1 0 0,2 3 0,1 0 0,-5-4 0,0 1 0,0 3 0,1 2 0,-1-1 0,0 0 696,0 0 1,0 0-697,5 0 0,0 0 0,-4 0 0,0 0 335,8 0 1,0 0-381,-8 0 0,0 0 45,8 0 0,0 0 0,-7 0 0,-1 0 0,4 0 0,-1 0 523,-8 0 0,0 0-478,2 0 0,2 0-1,0 0 1,0 0-65,1 0 0,1 0 20,2 0 0,1 0 0,0 0 0,-1 0 0,-3 0 0,1 0-2,2-4 0,1-1 47,0 4 0,-1 0-90,-3-4 0,0 1 78,4 4 1,0 0 11,-1 0 0,1 0 0,-4 0 0,0 0 0,4 0 0,-1 0-90,1 0 0,-1 0 135,6 0 0,0 0-90,1 0 0,1 0-30,-11 0 0,3 0 0,-2 0-377,-4 3 1,0 0 0,0 0 465,5-2 1,0-1 0,0 1-60,-2 2 0,-1 0 0,0 0 0,15-3 0,1 0 0,-17 0 0,1 0 0,-1 0 0,12-1 0,0 2 0,-12 1 0,1 2 0,0-1 0,15-2 0,1 0 0,-14 1 0,1 2 0,1-2 0,0-1 0,-1-2 0,1 1 0,3 3 0,-1 0 0,2 0-237,4-2 1,1-1 0,-1 1 236,-1 5 0,0 0 0,1 0 0,-9-5 0,2-1 0,1 0 0,-2 1 0,10 4 0,0 2 0,0-2 0,-10-3 0,1-3 0,0 1 0,-1 1 0,-1 3 0,0 1 0,0 0 0,0-1 0,0-3 0,0-1 0,0 0 0,-1 1 0,12 4 0,0 2 0,-2-1 0,-4-3 0,-1 1 0,-2-1-255,-3 1 0,-2-1 1,-1 1 254,12 5 0,-2 0 98,-8-4 0,-2 1-53,-8-2 0,-1 2 898,19 12-943,-9-16 1635,-9 7-1545,-2-9 1235,-8 0-1145,0 0 510,-1 0-600,10 0 67,-8 9-67,8-7 0,-10 6-90,10-8 90,-8 0-90,8 0 0,-10 0 90,1 0-90,-9 0 0,-3 0-180,-8 0-1649,0 0 0,0 0 0</inkml:trace>
  <inkml:trace contextRef="#ctx0" brushRef="#br1" timeOffset="189599">16424 11582 17427,'-20'-11'3508,"1"-6"-3238,8 6-180,2 0-90,9 3 0,0 8-90,17 0 90,5 0 0,26 17 0,2-4 0,-24 0 0,-2 2 0,1 0 0,-2-1 90,8 7 0,-12 8 90,-10-1 359,-9 11-269,-18 3 0,-12-3-315,2-23 0,-3-4-1169,1-1 0,-1-2 1214,-4-3 0,3-1 0,-1 3 0,7-8 0</inkml:trace>
  <inkml:trace contextRef="#ctx0" brushRef="#br1" timeOffset="194386">16443 11445 19676,'40'-11'180,"-1"11"-180,0 11 180,-8 9-90,-3 8-90,-9-6-90,-8 6 269,7-8-179,-16-9 90,15 6 0,-15-15 180,7 7 90,-9-9-90,0 0-270,0 9 0,-9 2 0,-1-9 0,-1 13 0,-7-22 0,7 7-90,0-2 90,3 2-90,-1 2-90,7 7 90,-7-9 90,9 0-180,0 0 90,9 0 0,2 0 90,8 9 0,-8-7 0,7 7 0,-16-9 0,15 9 0,-15-7 0,7 15 90,0-15-180,-7 16 90,7-7 0,-1-1 90,-5-1-90,5-9 180,-8 0 0,0 0 90,0 9-90,0-7-90,0 7 0,0-9-90,-8 8 0,-3-5 0,-18 14 0,8-15 0,-8 16 90,10-16-180,-1 7 180,1-9-90,8 0-90,2 0 0,9 0-1080,0 0 811,-9-18-91,7 5-180,-7-15 180,1-1 181,-3 8 269,-9-16-180,0 15 180,1-6 90,-1 8-90,9 0-180,3 10 90,8 1 180,0 9 360,0 0-181,0 17 1,0 5 0,-9 17 0,7 0 90,-7 9-270,0-15-180,7 13 180,-15-33 90,15 4 89,-7-17-359,9 0-89,0 0-451,0-17 90,0-5 180,9-26 181,-7-2 179,15 0 89,-15 2 91,7 18-180,-9 10 270,0 20 180,-9 19-180,-2 12 90,-8 8-136,13-11 1,1 1-135,-12 23-90,6-2 0,0-13 0,2-26-899,18-2-360,2-18-540,17-11-1080,3-19 1710,-16 11 0,0-3 224,0 1 1,-2 0 899,-2-1 0,-2 3-855,2-11 900,-2 19 0,-9 11 0,0 9 0</inkml:trace>
  <inkml:trace contextRef="#ctx0" brushRef="#br1" timeOffset="194736">16502 11524 14459,'-19'2'2338,"8"22"-1978,2-11 90,18 26-270,2 0-180,17 0 90,-6-8 0,6 6-90,-17-24-90,6 13-810,-15-24-2158,7 7 3058,-9-9 0,0 0 0,0 0 0</inkml:trace>
  <inkml:trace contextRef="#ctx0" brushRef="#br1" timeOffset="195154">16384 11524 19676,'29'28'629,"-7"2"-539,15 10-90,2-10 0,-6-2-180,12-8-269,-32 0 449,5-1-180,-18-8 270,0-2-90,0-1 0,-9 3-450,-2 0-539,-9-2-990,1-9-1529,-1-9-1260,9 16 4768,-6-22 0,15 21 0,-7-15 0</inkml:trace>
  <inkml:trace contextRef="#ctx0" brushRef="#br1" timeOffset="200374">15581 12014 11580,'11'0'5847,"-2"0"-4588,-9 0 1440,0 0-2429,0 8-90,-9-6-91,-11 7 1,-19-9 0,-11 0-90,17 0 0,-2 0 0,-4 1 0,0-2 0,-1-3 0,-1-1-530,-6 4 1,-2 0 529,5-3 0,-1-1 0,-7 5 0,-3 0-90,14-2 0,-1-1 0,-1 0-538,-2-1 0,-2 1 0,0-1 628,4 1 0,0 1 0,-2-1 0,1 0 0,0-1 0,0-1 0,-1 1 0,0 0-23,-6 0 1,0 2-1,-1-1 1,1 1-509,-1-1 1,1 0 0,-1 0 0,0 1 552,-2-1 1,0 1-1,0 0 1,0 0-46,0 1 1,1 2-1,-1-1 1,0 0 44,0 0 1,0 0-1,0 0 1,0 0-23,2 0 0,0 0 0,1 0 0,-1 0-356,1 0 0,0 0 1,0 0-1,0 0 356,-1 0 0,1 0 0,0 0 0,0 0 0,1 0 0,1 0 0,0 0 0,-1 0 0,-3 2 0,-1 0 0,0 0 0,1 1 0,3-1 0,1 1 0,-1 0 0,1 0 0,0-1 0,0 1 0,0-1 0,0 2-154,0 0 0,1 1 0,-1 0 0,1-2 154,3-2 0,1 0 0,0-1 0,-1 0 0,-3 2 0,-1 1 0,0-1 0,1 0-23,1-2 1,0 0-1,1 0 1,-1 0 22,-2 0 0,0 0 0,0 0 0,0 0 0,-2 0 0,-1 0 0,1 0 0,0 0 0,1 0 0,1 0 0,0 0 0,-1 0 0,-1 0 0,-1 0 0,0 0 0,2 0 0,5 0 0,0 0 0,1 0 0,0 0 0,0 0 0,-1 0 0,2 0 0,0 0 65,-4 0 0,1 0 1,0 0-66,4 0 0,-1 0 0,2 0 414,2 0 0,1 0 0,0 0-414,-1 0 0,0-1 0,-1 2 0,-5 1 0,-1 1 0,0 1 219,-1-1 1,1 0 0,-1 1-220,-1 3 0,-1 0 0,0-1 0,6-2 0,0-1 0,1 1 0,0 2 0,-1 1 0,2-3 807,-14-2 1,1-1-808,16 1 0,-1 2 0,1-2 0,-17-1 0,1-2-91,12 1 1,0 0-1,-1 0 91,-2 0 0,-1 0 0,0 0 0,-3 2 0,0 2 0,-1-1 0,-5 0 0,0 1 0,-1 0-338,14 0 1,1 1-1,-1 0 1,0 0 337,0 0 0,0 0 0,0 0 0,0 0 0,-14 2 0,1 0 0,0-1-16,8-2 0,1-1 0,0 1 16,-2 1 0,0 1 0,0 0 0,3-2 0,-1-1 0,0 1 0,0 2 0,0 1 0,-1-1 0,-7 1 0,-1-1 0,1 1 0,1 2 0,0 1 0,0-1-23,9-1 1,0 0-1,-1-1 1,1 1 44,0-1 1,0 1-1,-1-1 1,2 1-280,0 1 0,1 1 0,1 0 0,-1-2 287,-11 1 0,0-3 0,2 1-30,7 0 0,1-1 0,2 1 256,-14 2 0,3-1-211,8-6 0,1-2 623,4 5 1,0-1-669,-5-3 0,1-2 0,7 1 0,0 0 639,-3 0 1,2 0-640,-13 0 0,21 4 0,1 1 2050,-13-3-2140,-7 7 90,0-9 90,-2 8-90,0-5 1091,2 5-1091,17-8 0,3 0 0,9 0 0,-1-8 0,9 14 0,-6-12-90,6 6-89,0 6-541,-6-21-809,14 21-1529,-5-14-3329,25-10 6387,14 5 0,-7-6 0,2 10 0</inkml:trace>
  <inkml:trace contextRef="#ctx0" brushRef="#br1" timeOffset="201382">4978 12268 14189,'0'-11'3778,"0"3"-3059,0 8-179,0 8 0,-9-5-270,-10 5 269,-12-8-89,-8 18-270,-9-5-45,23 4 0,0 3-45,-4-1 0,-1 1-403,1 0 1,-1 1 312,1 3 0,-1 0-183,5-4 1,0-1 92,-14 21 90,11-10-90,8-10 90,10 6 0,18-13 601,14 24-601,17-6 0,-15-16 0,0 0-7,1 4 0,1-1 7,2-6 0,2-2 0,0 4 0,-1 0 90,21 6-90,-2-9 0,-26-3 0,4-8 0,-24 0 90,7 0 0,-9 0 492,0 0-761,0-8-1,0-3 90,-9-35 0,7 2 45,-3 11 0,1-1-111,4 4 0,0 1 66,0-21-3,0 2-177,0 18 90,9 1 90,2 10 0,0 8 0,-3-7 312,-8 16-222,0-6 93,0 8-452,0 0 538,0 8-179,0 3-89,0 26-91,-8-4-1260,-3 6-988,-9-19-181,9-12-269,2-8 449,18-8 1710,2-21 719,0-21 404,-6 20 1,-1-1 449,-4-3 1,0 1 1394,0-17-1080,0 19-449,0 14-270,0 25-180,0 38-226,-8-16 1,-2 3-135,0 15 1,-2 2-1687,-7-5 1,-1 0 1775,4 0 0,2-3 0,-6 1 0,11-8 0</inkml:trace>
  <inkml:trace contextRef="#ctx0" brushRef="#br1" timeOffset="205235">23166 8447 19586,'11'39'1439,"-3"9"-1169,-8 2-225,0-20 0,0-1 45,0 12 0,0-4 269,0-26-269,0-2-180,9-18-89,2-28-1,2 8 0,2-3-24,4-15 1,2-4 143,-6 15 0,2-1 1,1 1-340,1-1 0,1 1 1,0 0 353,4-11 0,2 5-87,-3 14 1,2 6 220,14-4 181,-9 52 180,-10 15-225,-14-8 0,-4 4 0,-1 2 0,-2 0-117,1-8 1,0-1-19,2 4 0,-4-3 1071,-15 2-1521,-5-5-790,-17-19-3077,0-18 4227,-1-10 0,19 6 0,3-5 0</inkml:trace>
  <inkml:trace contextRef="#ctx0" brushRef="#br1" timeOffset="205540">23930 8388 21115,'-20'11'2698,"-8"15"-2338,6-4-270,8 0 0,0 3-180,-6 17 90,14-14 0,2 0-540,4 14-899,19-3-1709,21-11-6683,10-17 9458,-20-6 1,-1-1-1,3-4 1,-6 0 0</inkml:trace>
  <inkml:trace contextRef="#ctx0" brushRef="#br1" timeOffset="206215">24420 8231 18327,'-20'0'3777,"1"-9"-3147,8 25 90,2 5-451,9 29-314,0-20 1,0-1 88,0 1 1,0-1-45,0 1 0,0-1-899,0 21-1799,0-11-7133,0-11 9590,0-8 0,0-9 0,0-2 1</inkml:trace>
  <inkml:trace contextRef="#ctx0" brushRef="#br1" timeOffset="208835">20148 7702 14998,'-10'39'989,"0"0"1,-4 5 0,-1-1-766,5-2 1,-1-1-180,-8 4 0,1-1 0,7-7 0,0-2-45,-4-8 0,2-2 0,2 13 0,2-26 90,9-3-270,0-8 90,9-26-179,11-15 179,-6 4 0,2-4 135,8-8 0,0 0-45,-3-1 0,-1-1 0,1 2 0,-2 0-226,-4 9 0,-2 2 316,-2-12 90,-3 22 0,1 19 0,-7 18 180,24 19-91,-13 13-269,1-8 0,1 2 90,-1-5 0,0 1-60,-3 3 1,0-1-31,4-2 0,-2-3-629,-2 13-1440,6 5-3328,-14-24 5397,5 6 0,-8-17 0,0-2 0</inkml:trace>
  <inkml:trace contextRef="#ctx0" brushRef="#br1" timeOffset="208982">20108 7976 16258,'37'-11'584,"-9"6"1,3 2-1755,8 2 1,3 2 1169,8-1 0,-2 0 0,7 0 0,-12 0 0</inkml:trace>
  <inkml:trace contextRef="#ctx0" brushRef="#br1" timeOffset="209182">20755 7525 18596,'-4'31'450,"-1"-1"0,4 12 0,0-1-495,-3-9 0,-1-1-45,5 12 0,0 1-1467,0-3 0,0-3-1142,0-7 1,0-1 2765,0 0 0,0-4 1,0-4-1,0-4 0</inkml:trace>
  <inkml:trace contextRef="#ctx0" brushRef="#br1" timeOffset="209475">20931 7957 17877,'-8'13'-90,"14"2"-1619,14-32 270,13 6 1169,-4-6 0,-2-3 360,-3-13 809,2-15 361,-26 18-1,-17 10-180,-5 11-179,-17 35-540,0 7-632,22-1 0,3 3 317,-1-8 0,2-1-18,5 2 0,5 0-926,12 12-3149,30-19 4048,-9-10 0,1-4 0,13-7 0,-9 0 0</inkml:trace>
  <inkml:trace contextRef="#ctx0" brushRef="#br1" timeOffset="209634">21323 7819 18057,'9'29'1439,"20"1"-1394,-6-14 0,4-1-1621,3 4 1,1-1-1619,-2-7 1,1 0 3273,17 8 0,-25-10 0,-4-9 0</inkml:trace>
  <inkml:trace contextRef="#ctx0" brushRef="#br1" timeOffset="209799">21558 7859 18866,'-29'13'599,"0"0"1,-6 1 0,2 4-645,2 14 0,1 4-585,-5-6 1,3 1-2160,10 4 1,2-3 2788,-17 1 0,27-7 0,1-26 0</inkml:trace>
  <inkml:trace contextRef="#ctx0" brushRef="#br1" timeOffset="210266">21911 7859 18416,'-28'19'720,"6"1"-900,-6-9 270,17 6-90,2-15-450,18 7-269,20 0 449,3-7 270,16 15 90,-17-6 899,-12 9-179,-10-1-450,-9 10-270,-18-16-90,5 13-1530,-15-24-5935,8 7 7465,1-18 0,8 7 0,2-7 0</inkml:trace>
  <inkml:trace contextRef="#ctx0" brushRef="#br1" timeOffset="210615">21892 7388 17067,'-18'11'2879,"5"-2"-2969,-24 8-2789,15 14 2879,7-7 0,2 2 0,2 6 0,3-5 0</inkml:trace>
  <inkml:trace contextRef="#ctx0" brushRef="#br1" timeOffset="211861">25302 8388 19136,'-20'-29'-2429,"9"16"-7402,3-4 9747,8 17 1,0 0 0,0 0 0</inkml:trace>
  <inkml:trace contextRef="#ctx0" brushRef="#br1" timeOffset="212012">25243 8584 18057,'-19'2'1349,"8"4"-2849,2-14 1,9 8 0</inkml:trace>
  <inkml:trace contextRef="#ctx0" brushRef="#br1" timeOffset="218348">26282 8309 16707,'-9'13'1080,"7"3"-1080,-7-25 270,9 9 0,0 0-91,9 0 1,11 0-180,10 0 90,9 0-90,-8 0 0,-3 0-270,-8 0-1259,-9 0-899,6-9-1620,-6 7 4048,0-7 0,-2 9 0,-9 0 0</inkml:trace>
  <inkml:trace contextRef="#ctx0" brushRef="#br1" timeOffset="218571">26419 8231 17607,'-11'9'720,"3"10"-1530,8 12-2788,0 8 3598,0 0 0,0-17 0,0-5 0</inkml:trace>
  <inkml:trace contextRef="#ctx0" brushRef="#br1" timeOffset="218903">26811 8172 15088,'0'39'2249,"1"-10"0,-2-1-2069,-8 16-90,9-3 0,-2 0 0,-15-4-90,16 4 0,0-1-1260,-17-14-4047,16 20 5307,-7-35 0,9-3 0,0-8 0</inkml:trace>
  <inkml:trace contextRef="#ctx0" brushRef="#br1" timeOffset="219436">27340 8407 18956,'-19'0'1979,"-1"0"-1979,0 0-90,10 0 180,1 0-90,9 0-180,9 0 180,2 0 0,8 0 90,-8-8 0,-2 6 0,-9-7 180,0 9 0,0 8-180,-9-5 0,-2-3-90,0 15 0,-6-28 90,15 28-90,-7-24-270,9 9-7466,0 0 7736,9 0 0,-7 0 0,7 0 0</inkml:trace>
  <inkml:trace contextRef="#ctx0" brushRef="#br1" timeOffset="220154">28183 8153 13739,'-31'-20'5487,"3"9"-5037,9-6 179,-1 23-89,-8-12-90,-3 23-180,-17 3 0,7 10-500,11-8 0,3 4 230,10 3 0,2 1-152,-5-4 0,3 0 197,7 7 0,9-1-45,18 10-90,16-3-135,-1-22 0,4-6-270,-2-4 1,1-3-721,4 1 1,1-1-1530,-5-3 1,-1-2 2743,2-3 0,-4-1 0,1 3 0,-7-7 0</inkml:trace>
  <inkml:trace contextRef="#ctx0" brushRef="#br1" timeOffset="220428">28163 8407 18596,'38'-11'180,"3"-6"-180,9 15 0,-2-16 540,-26 16 90,-5-6 269,-17 25-179,0 5-496,-3 5 1,-3 2-45,-5 15-180,3-14 0,-3-3 0,-9-6-629,9 5-2070,3-15 2699,8 9 0,0-9 0,0-2 0</inkml:trace>
  <inkml:trace contextRef="#ctx0" brushRef="#br1" timeOffset="221220">28712 8407 18057,'-19'3'2248,"8"3"-1798,2-15 0,9 9-90,0 0-360,0 9 90,0-7-90,9 7-90,2-9-270,17 0 90,-6 0 90,6-9 0,-17-2 180,-2-8-90,-9-1 180,0 18 270,-18-5 0,-4 16-180,-26 0-90,7 10-90,2 3 0,19 7-270,20-10-1079,29 1-1440,21-9 225,-20-6 1,1-2 2563,8-2 0,-2-2 0,-2 1 0,0 0 0</inkml:trace>
  <inkml:trace contextRef="#ctx0" brushRef="#br1" timeOffset="221812">29026 8427 13199,'11'-11'7106,"-3"2"-5936,-8 18-361,-8 11-359,-3 10-450,-9 1 90,1-12 0,8-10-270,2-9-450,18 0-629,10 0-360,29-17 1079,-22 6 1,1 0 259,2-4 0,0-1 549,-3 2 1,-4 0 990,0-6 179,-5 10-540,-17 10-179,0 19-360,-17 3-360,4-3 380,-7-1-380,12-16-630,16 7-269,21-9-1,12-9 675,-12 0 0,1-2 180,0 1 0,-1-1 90,-3-3 0,-2-1 225,15-4 450,-11 8-1,-17 2-269,-2 9-270,-9 9-180,0 11 0,0 10-180,-9 0-90,7-10-359,11-2 89,12-16-90,19 6 540,8-16 90,-7-12 270,-2-2 180,-19-6 180,-12 17-361,-8 2-179,0 27-90,-8-5-179,5 15-1441,-5-8-5036,16-1 6656,12-8 0,-7-2 0,5-9 0</inkml:trace>
  <inkml:trace contextRef="#ctx0" brushRef="#br1" timeOffset="222323">30261 8094 21565,'-9'35'509,"0"-1"1,4 5 0,-3-1-465,-10-8 0,-1 1 0,4 7 0,-1 0-45,-3-11 0,-1-2 45,5 4 0,0-1-135,-14 11-270,10-26-180,8 2-269,2-23-181,18-1 361,11-19 539,-2 4 0,3-3 90,8-10 0,1-4 45,-4 1 0,0 0-196,3 0 0,-1 1 421,-12 9 0,-2 1-1,6-10 271,-12 20 0,-8 19-1,0 19-404,1 8 0,-2 3-135,-7 15-184,6-8 1,1 0 183,-7 14 90,8-1-90,0-21 0,0-2 716,0 6-1436,0 13-1079,0-25-2878,0 8 4677,0-18 0,0-3 0,0-8 0</inkml:trace>
  <inkml:trace contextRef="#ctx0" brushRef="#br1" timeOffset="222503">30123 8407 20755,'35'-2'-1619,"0"-4"-3014,2 13 1,3 3 4632,12-8 0,-13 7 0,-22-9 0</inkml:trace>
  <inkml:trace contextRef="#ctx0" brushRef="#br1" timeOffset="223711">26223 9329 13559,'22'0'540,"-5"0"180,-17 0 5036,0 0-5666,9 0-90,11 0 0,19 0 0,11 0-360,-20 0 1,-1 0-1710,21 0-6746,-11 0 8815,-11 0 0,-17 0 0,-2 0 0</inkml:trace>
  <inkml:trace contextRef="#ctx0" brushRef="#br1" timeOffset="223903">26458 9211 16887,'-30'11'2339,"10"24"-2339,12-3-450,7 1 1,2 2-3239,-10 17 3688,8-18 0,0-3 0,-8-7 0,9 2 0</inkml:trace>
  <inkml:trace contextRef="#ctx0" brushRef="#br1" timeOffset="224845">26870 9250 14908,'0'-11'6207,"0"3"-5847,0 8 269,0 8-89,-9 12 90,-11 19-540,6-11 0,-2 3-282,1 3 0,0 1 192,-1-4 0,3-1 0,6 8 0,3-1 90,4 6-214,20 5-326,28-28-90,4-12 315,-18-14 0,0-5 135,-4-2 1,-1-5 89,-3-5 0,-2-4 0,-3-5 0,-3-3-285,-6 1 1,-5-2 329,-1-3 0,-3 0-45,-1 3 0,-4 2-180,-9 3 0,-4 3-1252,-9-11-1896,-3 23 0,-3 4 3357,-2 1 1,3 2 0,21 9 0</inkml:trace>
  <inkml:trace contextRef="#ctx0" brushRef="#br1" timeOffset="225307">27556 9387 20575,'-20'0'540,"9"18"-450,-6-23 0,15 29 90,-7-30-90,9 15 0,9-9-90,-7 0 180,15-9-91,-14-2-89,5 0 0,-8 11-89,-8 2-181,-3-2-1529,0-2-8032,2-7 9185,18 9 1,-7 0-1,7 0 1</inkml:trace>
  <inkml:trace contextRef="#ctx0" brushRef="#br1" timeOffset="226012">28105 9368 10951,'-20'-29'5846,"9"16"-4676,2-4-91,9 17-359,0-9 89,0 7-89,0-7-270,0 1 89,0 14-449,-8-21-90,-3 21 90,-18-6 0,8 20-90,-16 10 0,15 10-90,2 8 90,12 2 0,8 0 90,17-11-540,14-2-719,10-24-765,-13-3 0,1-2 1934,21-8 0,-17 0 0,-7 0 0</inkml:trace>
  <inkml:trace contextRef="#ctx0" brushRef="#br1" timeOffset="227053">28222 9505 19676,'-19'-18'539,"16"14"-539,23-22-179,22 24 269,8-16-180,-11 16 449,-20-6 361,-10 25 0,-9 5 179,0 8-269,0 7-181,0-6-269,0 8-180,-9-26 90,7 11-270,-7-31-719,9 16-1,9-18 91,11-10 539,10-20 270,10 6 180,-10-4 360,-10 26 179,-12 2-449,-8 9 90,0 9-270,0 2-90,0 17 90,18-15-90,3 13-180,28-23 0,-20 1 0,0 0-589,24-4 634,-20 1 0,-1-2 45,9-7 90,7-3 0,-26-9 0,4 1 90,-24-10 0,7 16 90,-18 4 90,-11 12 409,-10 5-499,-1-8-180,3 18 0,9-14 0,8 22-540,11-24-629,28 16-540,14-16 764,-14 4 1,2-3 414,0-11 1,-1-2 529,1 4 0,-1-1 1439,12-12 270,-4 10-360,-26 18-359,-2 10-1,-9 29-719,-9 4-270,5-20 0,-3-5 0,-12-5-450,8 2-829,11-31-1060,19 7-1439,21-28 2519,-11 8 0,1-1 846,-4-4 0,0 0 1447,3 4 1,-2 2 2203,4-9-899,-12 17-990,-10 11-540,-9 11-539,0 17 0,-9-15 286,7 14-556,2-25-360,20 7 0,19-9 0,2 0 360,7-9 0,-9-2 90,-8-9 90,-3 1 90,-17-1 360,-2 9-360,-9 3-1,0 8-179,0 0-90,0 26-180,-9-20-1259,7 38-2159,2-22 3598,20 8 0,-7-10 0,4-12 0</inkml:trace>
  <inkml:trace contextRef="#ctx0" brushRef="#br1" timeOffset="227445">30084 9289 22644,'0'30'450,"0"-1"0,0 21-450,0-21 0,0-1 0,0 13-360,0 7-989,0-9-2609,0-17 3958,0-4 0,0-18 0,0 0 0</inkml:trace>
  <inkml:trace contextRef="#ctx0" brushRef="#br1" timeOffset="227903">30143 9250 22014,'-20'-9'540,"9"7"-630,20-6-180,13 8-89,17 0-1,9 0 270,-15 0 90,4 8 90,-18 3 449,-8 9 91,-2-1 90,-9 1-181,0 0-179,0 8-270,-18-6-180,5-3 0,-6 7-539,1-21-631,16 21-179,2-24 0,29 15 1169,3-14 540,8 14 1259,-21-6 0,-10 9-90,-9 8-89,0 11-181,-18 2-719,-4 7-360,-17-17-990,9-3-3417,1-17 4317,10-11 0,8-2 0,2-7 0</inkml:trace>
  <inkml:trace contextRef="#ctx0" brushRef="#br1" timeOffset="232556">20873 11876 14459,'-31'-11'2968,"-6"3"-2788,15 8-90,-6 0 0,0 8-180,6 12 180,-6 2 0,17 6 0,20-8 0,12-1-90,27-8 0,-6-11 90,6-11 0,-9-17 179,-17 6 91,-5-6 270,-17 17-450,0 2 0,0 27-270,9 4 90,10 17-1350,12-17-3507,17-5 4857,2-17 0,-17 0 0,-7 0 0</inkml:trace>
  <inkml:trace contextRef="#ctx0" brushRef="#br1" timeOffset="232763">21265 11406 16797,'-20'28'3239,"9"11"-3105,6-6 1,1 2-135,3 1 0,2 0-562,3 3 1,1 0-69,0-3 1,1-4-2069,14 9-5937,-1-4 8681,1-26 0,-9-2 1,-2-9-1</inkml:trace>
  <inkml:trace contextRef="#ctx0" brushRef="#br1" timeOffset="232937">21480 11778 19856,'48'-10'359,"2"-8"-2068,1 7-3148,-4-8 4857,-7 8 0,-19 2 0,-3 9 0</inkml:trace>
  <inkml:trace contextRef="#ctx0" brushRef="#br1" timeOffset="233511">21676 11582 17967,'0'-32'270,"9"6"-1,-7 26 1,7 0 0,-9 0 1439,0 0-1619,0 8 90,-9-14-90,7 12 90,-7-14 0,9 8-180,0 8 0,-8-14 0,5 12 180,-5-14 89,8 16 1,0 12 0,0 10-270,0 18 90,0 2-225,0-20 0,0-1-1662,0 21-497,3-21 1,2-1 2293,6 5 0,0-5 0,-2-19 0</inkml:trace>
  <inkml:trace contextRef="#ctx0" brushRef="#br1" timeOffset="234595">23244 11739 22014,'6'29'420,"-1"-1"0,0 1 0,-1 3-375,-4 10 0,0 3-717,0 0 1,0-1 716,-5-7 0,1-2 75,4 4 1,-2-4-31,-16-2 284,16-5-643,-6-19-181,8-18-90,0-11 360,3-5 0,2-6 45,0-8 0,1-3 105,2 5 0,2-3 1,1 0-222,-1 0 1,0 0-1,0 0 221,0 0 0,0 1 0,1 0-15,7-12 0,1 4 31,-9 15 0,1 3 104,18-8 90,-10 37 90,1 20 0,-1 10 179,1 18 1,0 2-90,-10 0-90,-4-21 0,-3-1 1581,-12 13-1671,-10 7 0,-12-17-270,-17-12-435,-2-10-1094,0-9-2249,11 0-3777,11-9 7645,17 7 0,2-6 0,9 8 0</inkml:trace>
  <inkml:trace contextRef="#ctx0" brushRef="#br1" timeOffset="235154">23910 11778 18686,'0'-13'4228,"-8"-11"-3958,6 31-90,-7-7 90,-9 11-91,-3 17-179,1-5 0,0 2 0,4 0 0,2 2-45,-2 3 0,4-1-224,1 19-721,28-9-719,16-17-675,-1-11 1,4-5 2383,-1-5 0,-1-2 0,10 1 0,-9 0 0</inkml:trace>
  <inkml:trace contextRef="#ctx0" brushRef="#br1" timeOffset="235354">24322 11680 22374,'-9'29'1979,"7"1"-1889,-7 18 0,9 2-630,0 0-1439,0-2-3777,0 0 5756,9-15 0,-7-5 0,7-19 0</inkml:trace>
  <inkml:trace contextRef="#ctx0" brushRef="#br1" timeOffset="235620">25243 11818 20485,'-19'0'1170,"-1"-9"-4768,9 7 3598,2 2 0,9 2 0,0 7 0</inkml:trace>
  <inkml:trace contextRef="#ctx0" brushRef="#br1" timeOffset="235771">25204 12151 22014,'-20'-9'-9624,"9"7"9624,3-7 0,8 9 0,0 0 0</inkml:trace>
  <inkml:trace contextRef="#ctx0" brushRef="#br1" timeOffset="237663">26419 11916 15808,'-20'-9'4228,"10"7"-3599,1-7 1,9 9-90,9 0-361,19-9 1,13-2-180,-8 1 0,2 1 0,-4 3 0,-1 1 0,0-4 0,-1 0-270,10 7-1618,-11-6-5758,-8 8 7646,-9 0 0,-3 0 0,-8 0 0</inkml:trace>
  <inkml:trace contextRef="#ctx0" brushRef="#br1" timeOffset="238036">27105 11622 20395,'0'-11'3149,"0"2"-2610,0 44-179,0 0-270,0 1 0,0 4-45,0-5 0,0 0-90,0 4 0,0 0-270,0-4 0,0 0-675,0-1 1,0-1-3778,0 17 4767,0-19 0,0-14 0,0-17 0</inkml:trace>
  <inkml:trace contextRef="#ctx0" brushRef="#br1" timeOffset="238723">27987 11798 17697,'-20'0'2339,"1"0"-2339,-1-9 0,9 16 0,3-14 269,8 16-179,0-9 0,0 0 0,8 0 90,-5-9 0,14-2 0,-15 1 0,7 1-90,-9 9 0,0 8-180,-9-5 0,-2-3-180,0-3-1709,3-5-6476,16 8 8455,12 0 0,-7 0 0,5 0 0</inkml:trace>
  <inkml:trace contextRef="#ctx0" brushRef="#br1" timeOffset="239453">29085 11661 18776,'-29'0'1529,"7"0"-899,-15 0-90,-2 8-180,-11 12-626,25-6 0,0 3 311,-5 5 0,3 3-45,10 0 0,2 1 0,-5 3 0,3 0 195,-3 13-285,18 3-450,13-23-809,28 7-136,-10-22 1,1-4-1844,1 3 0,-1-3 3328,1-7 0,-3-1 0,2 3 0,-12-6 0</inkml:trace>
  <inkml:trace contextRef="#ctx0" brushRef="#br1" timeOffset="240428">28986 11896 20215,'-2'-28'180,"22"15"-180,22-14-45,-14 21 0,2 2 45,20-7 90,-10 2 450,-21 18 90,-10 10-91,-9 20 181,0 12-495,-4-22 0,-1 0 135,-6 13-360,0 3 89,-6-31-268,15 3-631,-7-17-449,9 0-810,17-17-1529,14-14 2743,-7 7 1,2-2 781,0 1 0,-2 0 2412,15-14 90,-19 19-810,-11 11-630,-9 9-539,0 18-180,0 4-91,0 8 237,8-2-236,3-8-270,26-9-90,5-2-90,-9-8 0,1-2 180,-3-7 1,-1-2 89,0 0 0,-1-2 0,-4-2 0,-2-2 89,7-21-89,-1 15 90,-19-6 0,-1 8 0,-9 9 180,0 11 0,-17 2 0,-5 25-180,-17-6-90,8 10 0,12-3-450,10-8-539,35-9-900,7-3 674,-1-6 1,4-4 359,-6-1 1,0-2 449,5-4 1,-2-2 583,8-11 2250,-4-6-450,-26 17-360,-2 2-540,-9 18-359,0 19-360,-9 5-360,-2 15 90,-9-26-360,10-5-810,10-17-179,19 0-450,12-17 1080,8-5 629,0-17 809,-8 0 630,-3 17-90,-17 4-359,-2 27-181,-9 11-629,-1 19-90,-7-6 0,-3-5-90,0-19-180,11-9-179,11 0-1,26-9 180,-4 7 0,15-16-270,-18 16-899,7-7-3418,-15 9 4767,6 0 0,-17 0 0,-2 0 0</inkml:trace>
  <inkml:trace contextRef="#ctx0" brushRef="#br1" timeOffset="240887">30711 11582 23993,'-4'35'509,"0"0"1,-1-1 0,-1 0-465,-8-1 0,-1 1 0,4 1 0,0 0-45,-3 0 0,0-1 0,4-3 0,1-3-90,-11 11-269,0-28-181,10-4-90,1-25 181,26-19 359,-6 13 0,0-4-408,7-14 1,3-3 497,4 5 0,-2 0 45,-6-1 0,-1 3 1,3 12 0,-1 2 44,2-13 270,-10 26 0,-1 11-180,-9 28 0,0 14-180,4-9 0,1 1 0,0-3 0,1-1 0,3 4 0,1 0 403,0-4 0,0-1-1123,10 21-449,-10-11-1074,8-20-5222,-16-10 7465,7-18 0,-9 7 0,0-6 0</inkml:trace>
  <inkml:trace contextRef="#ctx0" brushRef="#br1" timeOffset="241012">30770 11818 22374,'28'-6'-1062,"1"1"1,14-4 0,-3 9 0,-23 0-1</inkml:trace>
  <inkml:trace contextRef="#ctx0" brushRef="#br1" timeOffset="241903">26635 13229 18147,'11'-22'3777,"-3"5"-3507,-8 17-180,0 0-90,0 26 90,0-2-45,0 3 0,0 2-135,0 21 270,18 0-180,12-19-90,21-14 90,-22-14 0,0-6 0,1-4 0,-1-3 0,21-12 45,-28 0 0,-5-4 45,3-24-90,-11 0-270,-18 2-719,-20 18-1800,-12 10-7042,-9 11 9523,2 9 0,26 0 0,5 0 0</inkml:trace>
  <inkml:trace contextRef="#ctx0" brushRef="#br1" timeOffset="242220">27595 13287 19406,'-20'0'2159,"1"-8"-2159,8 6-90,2-7-360,9 9-180,0 0-629,9 0-2429,2-9 3688,9 7 0,-10-7 0,-1 9 0</inkml:trace>
  <inkml:trace contextRef="#ctx0" brushRef="#br1" timeOffset="242638">28771 13072 17247,'-28'0'3778,"-3"0"-3058,-8 0-1,0 0-359,-9 9 0,6 19-315,17-13 0,2 3-45,7 10 0,2 0 0,-14 5-450,17 13-450,28-16-898,16-8-181,-5-12 0,3-3-2474,-1-6 1,-1-2 4452,21 1 0,-20 0 0,-12 0 0</inkml:trace>
  <inkml:trace contextRef="#ctx0" brushRef="#br1" timeOffset="242920">28751 13248 14998,'-19'-11'5667,"-1"-6"-5487,9 15-90,11-16-270,29 16 0,21-15 135,-20 15 0,1 2 45,4-5 0,-3 1 180,10 4 450,-14 9 179,-19 10 91,-9 12-541,0-4 1,0 2 0,-9 24-270,-2-3-90,-9-22-629,9-2-721,-6-30-1618,15 19-6477,11-32 9445,12-12 0,1 14 0,-4-11 0</inkml:trace>
  <inkml:trace contextRef="#ctx0" brushRef="#br1" timeOffset="243612">29143 13209 19496,'11'31'3058,"-2"-3"-2878,-9-9-90,9-8-360,10-2-270,21-9-539,10-17 314,-17 7 1,1-2 314,-3-7 0,-1-1 141,4 4 0,0 1 354,-8 0 0,-2 2 765,6 2 359,-12 2-269,-18 9-361,0 9-269,0 2-180,0 17 438,0-6-438,0-2-629,17-12 89,5-8-90,17 0-90,-8-17 181,-3 4 359,-17-24 270,-3 15 449,-8 2 1,0 20-90,-8 11-181,-3 18-269,-9-16-90,9 21-449,11-29-901,20 12-1078,19-17-1,11 0 2294,-20-7 0,-1-3 1664,21-3 1170,-11-7-990,-10 12-630,-19 8-269,-1 17-1,-18 5-539,-2 8-90,-8-2-180,-1-17-629,9-2-271,3-9-89,25-17-271,14-14 1035,-7 11 1,2-1 313,-1 0 1,0 3 810,14-2 359,-11 11-269,-17 9-631,-2 18-359,-9 4-539,0 8-1980,0-10-7312,0-12 9140,9-8 1,-7 0 0,7 0-1</inkml:trace>
  <inkml:trace contextRef="#ctx0" brushRef="#br1" timeOffset="243870">30535 12994 22014,'5'39'480,"1"0"0,-5-4 0,-2 0-435,-3 0 0,-3-3-225,-13 9-810,9 5-1438,3-24-5668,8-2 8096,8-12 0,-5-8 0,5 0 0</inkml:trace>
  <inkml:trace contextRef="#ctx0" brushRef="#br1" timeOffset="244295">30594 12974 21385,'-20'-9'2428,"9"7"-2158,2-7-630,27 9-719,13 0 494,-3 0 1,2 0 179,1 0 0,-1 0 225,1 4 0,-3 1 270,11 6 360,-19 9 540,-12-1-1,-8 9 0,-17 3-269,-14-1-540,-1-1-180,-14-10-90,24-8-810,3-2-629,10-9-270,27 9 630,3-7 899,19 15 900,-10-6 899,-10 9-90,-12 8 90,-17 20-675,-3-22 1,-4 0-405,-3 8 0,-3 0-225,-3-8-1,0-2-179,1 1 0,0-2-1844,-15-2-7915,8-3 9714,3-27 0,17 7 0,2-7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3:41:46.05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23107 5330 14459,'0'31'2968,"0"6"-2338,9 2-361,-4-11 1,1 3 0,3 7 0,1 2 0,0 4 0,0 2-90,0 6 0,-1 2-780,-4-15 1,-2 0-1,0 1 750,1 4 0,-1 2 0,-1 1-83,-1-5 1,0 2-1,-2 0 1,0 0 44,-2 1 0,-2-1 1,0 2-1,0 0-527,1 6 1,-1 2 0,-1 0-1,0-1 505,-3 1 0,-1 0 0,0 0 0,-1 0-18,4-9 0,-1 0 0,0 1 0,1-1 0,-2 0-18,0 1 0,-1-1 0,0 0 0,0 1 0,1-1 0,2 0 0,1 0 0,0 0 0,0 0 0,-1-1-9,-4 11 0,-2-1 0,1 0 0,2-1-359,3-5 0,2 0 0,1-1 0,-2-1 359,-1-3 0,-1-1 0,1-1 0,1-1-52,2 7 0,1-1 0,-1-4 52,-5 1 0,1-3 0,7 0 0,-1-6 45,-6-13 941,8-3-1571,0-18 1270,0 0-4688,0-9 4532,9-2 0,-7 0 0,6 3 0</inkml:trace>
  <inkml:trace contextRef="#ctx0" brushRef="#br0" timeOffset="609">22911 8505 15448,'-20'-8'3148,"9"5"-2698,20-5-270,31 8 180,0 0 0,7 0-1280,-7-2 0,3-2 0,2 1 1010,-1 0 0,2 1 0,1-1 0,2 0-390,-4 1 1,1 0 0,1-1-1,1 1 1,1 0 335,5 0 0,1 0 0,0 0 0,1 1 0,1 0-21,-7 0 0,0 1 0,1 0 0,0 0 0,0 0 0,1 1-291,1-2 0,1 1 1,-1 0-1,1 0 1,0 0-1,0 1 291,0 0 0,0 0 0,0 0 0,0 1 0,0 0 0,1-1-182,-8 1 1,1-1-1,0 0 1,0 1-1,0-1 1,-1 1-1,0 0 167,5 1 0,-1 0 0,1 1 0,-1 0 0,-1-1 0,1 0-51,-2-1 0,1 0 0,-1 0 0,-1-1 0,1 1 0,-2 0 51,4 0 0,-1 0 0,-1 0 0,-1-1 0,0 0 110,3 0 1,0-1 0,-2 0-1,-3-1-140,6 1 0,-3 0 0,-4 0 347,2 0 1,-7 0-3377,-1 0 3512,-22 0 1,-17 0 0,0 0 0</inkml:trace>
  <inkml:trace contextRef="#ctx0" brushRef="#br0" timeOffset="1746">23773 8956 14009,'11'20'3148,"-2"-9"-2518,-9-3-90,9 1-91,-7 2 1,7 0 180,-9 15-271,0-13 1,0 24 0,-1 11 0,-7 4-225,3-22 0,-1-1 45,-14 19-180,1-18 90,-1-10-180,9-11 90,3-9-180,16-26 90,21-7 45,-9 5 0,1-3-265,4 1 1,0 1 219,0 3 0,-2 2 180,8-6 180,-3 12 179,-9 27 271,1 19-180,-9 14-405,-6-13 0,-1 1-135,-5 20 90,1-11 529,0-20-709,9-10-360,11-18 90,10-19 90,10-5 78,-20 9 1,-1 1 191,11 1 180,-1 4 360,-19 27-360,-1 11-90,-9 19-90,0 2-540,0 7-1798,-9-17-4499,7-12 6887,2-10 1,2-9 0,7 0 0</inkml:trace>
  <inkml:trace contextRef="#ctx0" brushRef="#br0" timeOffset="2039">24381 9446 18686,'-20'2'1979,"18"14"-2339,22-23-1079,30 16 854,-20-16 1,1-4 75,4 2 1,-2-3 508,-11-7 0,-3-2 297,9-9 423,-19-7-1,-9 24 451,-18 4-361,-4 11-719,-17 24-90,0 5 0,8 1-989,21 14-1890,38-33-2037,0-3 1,5-2 4874,16-11 1,0-3-1,-19 5 1,-3 0 0,25-8-1</inkml:trace>
  <inkml:trace contextRef="#ctx0" brushRef="#br0" timeOffset="2512">25145 9211 21115,'-39'9'2069,"-9"10"-1979,7 12 0,1 8-180,12-9 180,17-1-450,20-18-270,22-3 360,-3-6 1,3-4 89,-1-1 0,1-2 135,3-1 0,-1 1 45,17-6 360,-2 2 449,-26 9 181,-5 26-1,-17 7-584,1-4 0,-2 1-46,-8 20-359,-2-2 0,-8-35 0,8 2-539,11-24-361,28-17 630,-4 7 0,3-3 225,3-8 1,1-1-1,-2 4 0,0 4 269,-4 7 1,-2 3 585,8 5-181,-12 16-359,-10 21-90,0 3-180,1 16 90,19-17-270,1-3-989,1-8-2249,-3-9-6413,-8 6 8443,-1-15 1,-8 7-1,-2-9 1</inkml:trace>
  <inkml:trace contextRef="#ctx0" brushRef="#br0" timeOffset="3335">21265 6820 16887,'0'28'3598,"0"11"-3508,0 11 0,17 1 0,5-4 90,8-16 0,8-11-180,-8-20 0,9-29-90,-19 6 0,-1-4-788,1-6 1,0-4 112,-1-2 1,1 0-1604,0 4 0,-1 0 2368,-3 4 0,-2 4 0,6-4 0,-11 14 0</inkml:trace>
  <inkml:trace contextRef="#ctx0" brushRef="#br0" timeOffset="3808">21931 6761 15358,'-28'0'2069,"6"0"-1619,-6 9-180,8 10-270,0 3 90,10 6-90,1-17-450,26-2 180,5-18 90,17-10 180,1-12-90,-10 1 0,-2 2 90,-8 17 0,-1 2-90,10 18 90,1 2 90,1 17 360,-3 2 449,-17 10 181,-2-10-1,-9-2-449,0 1-450,-9-16-180,-2-13-90,0-31 90,12 3 0,7-3-834,9-3 1,5-1 248,6-6 1,5 3-181,5 6 1,3 3-1681,-6 7 0,-1 5 2445,-3 10 0,-3 5 0,3 5 0,-14 5 0</inkml:trace>
  <inkml:trace contextRef="#ctx0" brushRef="#br0" timeOffset="4743">23166 8309 19046,'24'-29'-1260,"0"0"1,0-4 0,2 7 0</inkml:trace>
  <inkml:trace contextRef="#ctx0" brushRef="#br0" timeOffset="4908">23499 7780 19676,'-18'11'1889,"5"-11"-3508,-6-11-6477,10-8 8096,27-10 0,-14 16 0,13-4 0</inkml:trace>
  <inkml:trace contextRef="#ctx0" brushRef="#br0" timeOffset="5033">23695 7623 20305,'-31'-8'-9831,"3"-3"9725,26 0 0,-5 2 1,16 9-1</inkml:trace>
  <inkml:trace contextRef="#ctx0" brushRef="#br0" timeOffset="5160">23833 7780 14549,'10'-43'0,"-1"8"0</inkml:trace>
  <inkml:trace contextRef="#ctx0" brushRef="#br0" timeOffset="5292">24048 7173 17157,'-40'-20'-4137,"10"-8"4137,10-3 0,12 10 0,8 3 0</inkml:trace>
  <inkml:trace contextRef="#ctx0" brushRef="#br0" timeOffset="5408">24244 6800 17067,'-20'-37'-428,"9"13"1,2-4 0,9 19 0</inkml:trace>
  <inkml:trace contextRef="#ctx0" brushRef="#br0" timeOffset="5535">24439 6683 20215,'-19'0'-3777,"-1"-9"3777,27 7 0,-11-7 0,21 9 0</inkml:trace>
  <inkml:trace contextRef="#ctx0" brushRef="#br0" timeOffset="5683">24733 6428 19316,'-30'-46'-900,"19"11"-1439,16-1 1,10-2 2338,9 11 0,2 2 0,9-16 0,0 15 0</inkml:trace>
  <inkml:trace contextRef="#ctx0" brushRef="#br0" timeOffset="5817">25263 5742 13829,'9'-28'-989,"1"6"-3869,10 2 4858,0 3 0,-9 15 0,-3-7 0</inkml:trace>
  <inkml:trace contextRef="#ctx0" brushRef="#br0" timeOffset="6017">26067 5330 8612,'30'-19'225,"-10"8"0,-12 2 0,-8 9 0</inkml:trace>
  <inkml:trace contextRef="#ctx0" brushRef="#br0" timeOffset="6708">23185 8290 12840,'-30'19'3957,"1"-16"-3507,19 3 0,18-32-180,32-4-225,-4-5 0,6-7-462,-13 15 0,3-1 1,1-3-1,0 0 417,-3 0 0,1-2 0,1-1 0,1-1 0,0 0-430,-1 1 0,2-1 0,0-1 0,0-1 0,1 0 1,1 0 416,-4 3 0,2 0 0,-1-1 0,1 0 0,0 0 1,0-1-1,0-1 25,2-2 1,1-1 0,-1 0 0,1-1 0,0 0 0,0 0 0,0 0-284,-4 5 0,0-1 1,1 0-1,-1 0 0,0 0 1,0-1-1,1 1 0,-1 0 282,0 0 0,0 0 1,0 0-1,0 0 0,0 0 1,0 0-1,0 0 0,-1 0-142,4-5 0,-1 0 0,1 0 0,-2 0 0,1 0 0,0 1 0,0 0 105,-1 3 0,0 1 1,-1 0-1,1 1 1,0-1-1,-1 1 0,0 0-186,5-5 1,0-1-1,0 1 1,-1 0 0,0 1-1,0 1-4,1-2 0,0 1 0,0 0 1,-1 1-1,1 1-306,-1 2 0,0-1 1,1 2-1,-2 1 0,-1 2-869,-1 2 0,-1 2 1,0 1-1,-3 1 1391,5-5 0,-2 1 0,-3 6 0,-3 7 0,-6 3 0,-4-3 0</inkml:trace>
  <inkml:trace contextRef="#ctx0" brushRef="#br0" timeOffset="60509">23146 11700 15988,'-20'-20'2878,"1"1"-2068,8 17-360,-6-14 179,-3 23-179,-11-25 0,-17 16-270,-2-6-312,21 7 1,0 2 221,-22-1-90,12 8 0,11-6-90,9-2 90,8-2 0,2-6 0,9 8 1072,0 0-1072,9 0 0,-7 0 90,7 0-270,-9 0 450,0 0-270,8 8 0,12 12 180,10 2-135,-6-8 0,0 0-355,27 6 355,-19-14 0,3-2-90,4 2 0,1-3 0,0-5 0,0-5 0,-4-1 0,-2-3 45,0 2 0,-3-4 0,2-24-1,-5 7 91,-11-10-90,-15 10 90,7 19 0,-18-4 90,-19 21 0,-13-6-90,11 8 0,1 4 153,-2 5 0,3 5-243,6 2 0,3 2 45,-1 4 0,3-1-41,-3 12-274,18 5-629,22-24-316,6-11 1,7-3-983,6-2 0,2-3-2660,8-2 0,0-2 4857,-2-3 0,-4-1 0,9 3 0,-17-6 0</inkml:trace>
  <inkml:trace contextRef="#ctx0" brushRef="#br0" timeOffset="60668">23636 11563 20755,'18'50'630,"3"-2"-1080,19-9-720,-17-19 1,2-1-5937,16 12 7106,-2-12 0,-19-10 0,-12-9 0</inkml:trace>
  <inkml:trace contextRef="#ctx0" brushRef="#br0" timeOffset="60818">23950 11582 22194,'-34'19'749,"0"-1"1,-1-3 0,0 3-1245,0 14 1,1 1-1980,-1-11 0,2 0 2474,7 7 0,2-1 0,-6-7 0,12-3 0</inkml:trace>
  <inkml:trace contextRef="#ctx0" brushRef="#br0" timeOffset="61250">24107 11622 23004,'0'37'2698,"-1"4"-2608,1-4 0,0 2-45,0-3 0,0 0-45,0 12 0,0 0-660,0-12 0,0 0 615,0 3 0,0-2 168,0 13-483,-8-28 203,6-7-293,2-58 180,8 13 1,3-1 179,8-17 0,2-5-116,-6 12 0,2-2 0,1 1 176,1 2 0,0 0 0,2 0-135,-2 3 1,1-1 0,-1 4 209,6-3 0,0 5 135,0 9 0,-2 9 450,-1 14 179,4 28-494,-23-1 0,-4 5-91,6 3 1,-1 2-135,-3 6 0,-2 1 0,2-8 0,-2-3 419,-17 18-959,5-23-22,-15-19-3846,8-27 4318,10-9 0,1-3 0,-2 0 0,2-22 0</inkml:trace>
  <inkml:trace contextRef="#ctx0" brushRef="#br0" timeOffset="61917">24734 11602 24263,'0'20'2069,"0"-1"-2069,0 1 90,0-1-360,8-8-180,3-2-269,26-18 449,-13-4 0,3-2-135,10-1 1,4-1 89,4-3 0,-1 1 82,-3 3 0,-1 4 322,-5 6 1,-3 1 720,7-4 0,-19 9-271,-11 9-179,-9-7-90,0 16-90,0-8 466,0 10-646,0 0-90,0 8-180,0-6-449,8-3-631,12-10-89,19-9-1079,11-9 1033,-16 1 1,0-3 405,-3-7 0,-1-4 989,1-2 0,-3-2 674,-7 1 1,-3 0 1664,10-14-270,-17 11-180,-2 17 179,-9 11-628,-18 11-721,-4 17-359,-17 3-360,9-1 90,10-2-1079,11-17-810,36 7-270,5-16 1529,-3 6 1,1 1 359,20 2 720,-11 18 1079,-19 1 270,-11 9-450,-9-8-449,0 14-541,-18-21-269,5 13-989,-15-26-2070,8-11-4136,9-11 7105,11-26 0,3 22 0,5-11 0</inkml:trace>
  <inkml:trace contextRef="#ctx0" brushRef="#br0" timeOffset="62142">25910 11622 24353,'10'39'1349,"-10"0"-1079,-11 0-180,-8-17 0,8 21 0,-6-27 0,6 21-450,-9-26-719,1-3-1620,8-8-2248,2-8 4947,9-3 0,0 0 0,0 2 0</inkml:trace>
  <inkml:trace contextRef="#ctx0" brushRef="#br0" timeOffset="62317">26126 11661 22644,'-1'39'3688,"1"9"-3598,-9-15-180,-2 12-1079,-8-23-2339,-1 6-4318,1-25 7826,8-6 0,2-8 0,9 3 0</inkml:trace>
  <inkml:trace contextRef="#ctx0" brushRef="#br0" timeOffset="62467">26321 11465 23903,'-19'-9'-2338,"8"7"-3599,11 2 5937,19 11 0,-6 0 0,5-3 0</inkml:trace>
  <inkml:trace contextRef="#ctx0" brushRef="#br0" timeOffset="62917">26341 11465 24443,'16'52'240,"0"0"0,-3-6 0,-8-9-240,-16-17-360,0-12-630,11-8-1078,28 0 179,4-11 0,4-4 1754,1 4 0,0-2 270,3-6 0,-1-1 1484,8 1 540,-18 10-450,-19 18-360,-1 19-270,-9 13-854,0-12 0,0 1-135,1 0 0,-2-1 0,-8 12 0,7-13-630,-6-19-539,34-26-630,15-14 809,-3-1 1,3-3 449,-1 3 0,0 1 540,1-5 0,-3 4 1079,-12 14 1,-2 6 1168,4 3-898,-19 37-361,-10 14-989,2-5 0,-2 2-353,-7 15 263,6-20 0,2-2-1259,0-2-3779,11-10 5038,8-20 0,-8-3 0,-2-5 0</inkml:trace>
  <inkml:trace contextRef="#ctx0" brushRef="#br0" timeOffset="63842">22127 12209 17427,'-20'-8'5037,"9"6"-4677,3-7 0,8-17-90,0-16-225,3 2 0,3-7-1295,-1-5 1,0-5 1249,1 11 0,1-4 0,0 1 0,0-4 0,-1 0 0,1 0 22,-2 9 1,-1-1-1,1 1 1,0 0-23,2-10 0,0 1 0,-1 1 0,-2 5 0,-1 1 0,1 2 45,5-7 0,-1 4 95,-7 11 1,0 5-231,8 0 270,-9 31 270,0 48-225,-8-18 0,-1 3-180,-1 14 0,-2 2 45,-7-8 0,-2-2-90,2 6 0,-1-2 804,5-11 0,0-3-1164,-13 10-59,8-31-211,9-36 270,20-22 225,0 4 1,4-4-621,9 4 0,4-1 785,-10 8 0,1-1 0,0 3 105,8-6 0,0 6 167,-5 10 1,-1 4 327,9-4-83,-17 45-187,-2 12-270,0 20 0,1-8-360,10-5-2069,17-26-5486,-4-3 7825,15-8 0,-26 0 0,-5 0 0</inkml:trace>
  <inkml:trace contextRef="#ctx0" brushRef="#br0" timeOffset="65569">22284 13777 14639,'-29'-19'3957,"-1"-1"-3507,-9 1-180,-1 8 0,-7 2-270,-4 26-226,26-2 1,0 1 135,-14 17 237,27-6 0,5 0 33,7-3-1,37 4-268,15-19 133,-9-19 1,1-6-270,2-2 1,-2-5 2,-16-3 1,-1-4 0,-2-2 161,2 1 0,0-3 0,-5-1-452,-5-3 1,-4-1-1,-1-1 572,1 0 0,0 1 0,-2 0 30,-4-16 0,-3 1 105,1 12 1,-2 4-151,-6 7 0,-3 5 316,-4 6-1,-10 38-180,0 32-90,10-12 0,1 4-366,1 7 1,5 0 275,5-3 0,5-2-157,5-3 1,6-4-1238,1-9 0,4-6-3522,8-4 1,3-7 4870,18-11 0,-10-3 1,-16-5-1</inkml:trace>
  <inkml:trace contextRef="#ctx0" brushRef="#br0" timeOffset="65891">22872 13444 18057,'0'34'1559,"0"0"0,0 1 0,0-1-1334,0 1 0,0 0-135,1 4 0,-2-2-90,-8 7 0,7-7-270,-7-28 180,18-18-360,11-28 360,-2 12 0,3-2-45,3-12 0,2-1 135,2 4 0,3 3-45,-2 5 0,1 6 45,-1 5 0,0 5 0,21 3 180,-2 27 270,-17 4 90,-3 17-270,-8 0-90,-10 0-270,-1-8-1350,-9-3-2068,0-17-6323,0-2 9230,9-27 1,-7 14 0,7-14-1</inkml:trace>
  <inkml:trace contextRef="#ctx0" brushRef="#br0" timeOffset="66219">23519 13444 16258,'0'11'1709,"0"7"-1709,0-16 360,0 6 719,0 1-180,0-7-179,0 16-180,8-7-270,-6 8-181,7-8 91,-9 7 90,0-8-180,0 1 180,0 7-270,0-7 0,0 8 180,0 1-270,0-1-989,0 1-2070,-9-9-6682,7-2 9163,-7-9 0,9 0 0,0 0 1</inkml:trace>
  <inkml:trace contextRef="#ctx0" brushRef="#br0" timeOffset="66409">23440 13052 22644,'-9'2'-450,"7"5"-2608,-6-16-6773,8 18 9208,0 2 0,0 0 0,0-2 0</inkml:trace>
  <inkml:trace contextRef="#ctx0" brushRef="#br0" timeOffset="66708">23675 13699 18327,'20'28'5307,"0"-6"-4588,8 6-269,-6-8-180,6 0-90,-8-1 89,-1-8-359,1-2-449,8-35-136,-9 7 1,1-4-721,6-14 1,-2-4-2789,2-3 1,-1-1 4182,-4-1 0,-3 2 0,-7 17 0,-3 2 0,1-10 0</inkml:trace>
  <inkml:trace contextRef="#ctx0" brushRef="#br0" timeOffset="66966">24224 13601 17967,'39'-28'-720,"1"-3"1,-1-8 809,-17 9 1169,-5 10 450,-17 20 90,-26 28-630,2 14-1034,4-9 0,0 1 0,4-7 0,4-2-135,10 23-1799,31-19-495,2-21 0,7-5 2294,13-7 0,-1-1 0,-16 3 0,-3-1 0,21-14 0</inkml:trace>
  <inkml:trace contextRef="#ctx0" brushRef="#br0" timeOffset="67683">25792 13444 21655,'-20'20'2428,"9"8"-2338,3 3 90,8 8-90,17-17-360,14-5-359,19-17 269,-16-7 0,0-3 225,-3-4 0,-2-3 90,2-6 0,-3-4 90,-6 2 0,-5 0-135,3-14 90,-11 19 90,-9 29 90,0 16 0,0 6 90,-8 5 0,-2 3-31,4-3 1,-1 4 0,-2-1-556,-9 11 1,-3 0 494,6-11 1,-1 0 0,-1-2-90,-11 11 0,-3-4-30,9-14 0,-1 0 0,-2-3-105,-9 5 0,-1-5-495,1-6 1,0-3-1620,-16 2-2428,11-38 4587,23-5 0,4-4 0,1-10 0,2-6 0</inkml:trace>
  <inkml:trace contextRef="#ctx0" brushRef="#br0" timeOffset="68466">26380 13444 17607,'11'-11'5217,"-2"3"-4497,-9 8-451,0 0-89,0 26-90,-9-11-90,-2 22 90,0-17-270,11-9-539,28-3 179,14-8 360,-9 2 0,2-4 0,17-15 180,-4-5 180,-29-8 0,-10 1 0,-9 18-180,-18 3 0,5 8-90,-15 0 90,8-9-1259,18-2-1170,22-9-539,21 10 1663,-12 1 1,1 0 1169,0 3 1,-1 1 1663,21-6 1169,-11 3-449,-11 8-630,-8 17-270,-9-4-269,6 24-181,-15-6-269,7-1-271,-9 7-179,0-15-90,0 6 90,9-17-360,10-2-539,21-18 224,-16-4 0,2-2 90,3-1 1,1-1 269,-5-2 0,0-1 90,-1 0 0,0 3 135,6 4 540,-10-5-1,-12 36 1,-8 12-180,0 12-271,0-14 1,0 0 0,0 5-90,0 4 90,0-26-180,9-2-90,2-18-360,17-11 270,-9-2 1,2-4 89,3 1 0,2-2-215,-1-7 0,0 1 260,-1 6 0,0 4 135,15-8 0,-9 14-90,7 17-180,3 8-2069,10 3-2667,-22-5 1,2-1 4578,5 0 1,-2-1-1,2-4 1,0 0 0</inkml:trace>
  <inkml:trace contextRef="#ctx0" brushRef="#br0" timeOffset="69233">28751 12954 23634,'-4'45'509,"0"0"1,-1 2 0,-1 1-241,-3-3 1,-2 0-1312,-3 3 0,0 2 1132,3-1 0,0 0-90,-3-3 0,0-3 137,3-12 0,2-1 43,-2 24 188,-6-49-638,15 1-180,2-43 135,11 5 0,6-3 195,-2 3 0,2-1 1,1-2-495,5-10 0,0-1 0,1-1 614,-1 1 0,1-1 0,-1 1-30,-1-1 0,1 1 0,-1 2 60,-2 8 0,0 2 0,-1 4 461,1-3 1,1 7-222,25 0 429,-33 52-430,4 15-134,-15-7 0,-4 2-350,2-1 0,0 0 304,0-1 1,0-1 909,2-2 1,-4-3-820,-15 13-174,-5-12-546,-8-21-1349,-7-16-2608,15-21 4661,2-3 1,12 1-1,8 14 1</inkml:trace>
  <inkml:trace contextRef="#ctx0" brushRef="#br0" timeOffset="69524">29437 13052 25253,'-26'29'1439,"2"1"-1349,-3-3 0,-3 3-45,9-5 0,1 2-45,0 7 0,1-1 0,3-7 0,4-1-135,3 3 0,7 0-495,19 14-539,16-3-136,-5-27 1,3-5-1709,2-1 0,2-3 3013,0-2 0,-1-2 0,10 1 0,-9 0 0</inkml:trace>
  <inkml:trace contextRef="#ctx0" brushRef="#br0" timeOffset="69915">29810 13287 24893,'0'40'989,"-9"-10"-989,-2-19-360,0 4-1169,3-13-1079,16 9 359,12 7 1529,10-7 900,-8 8 1529,-4 1 720,-18-1-540,-9 18-450,-11-4-1169,1-9 0,-1 0-180,-13 6-1080,-13-1-7645,25-18 8635,-8-11 0,19-2 0,1-7 0</inkml:trace>
  <inkml:trace contextRef="#ctx0" brushRef="#br0" timeOffset="91564">22284 15933 8612,'0'-11'7466,"0"3"-5757,0-1-630,0 7-269,0-7-450,-9 18-91,-19-7-179,-14 15-45,9-7 0,-1 0-45,3 0 0,1 2-45,-1 5 0,3 3-135,-11 10 180,11-8 0,34 4-179,16-6 134,5-5 0,5 0 90,2 5 0,2 0-295,-1-1 0,-1 1 385,-7-2 0,-4 3-49,-6 2 1,-5 2 453,-4 16-360,-13-8 0,-7-1 0,-19 12-180,7-19 0,-2-2-45,1-7 0,0-4-1574,-23-1-2699,18-20 4318,19-12 0,4-1 0,16 4 0</inkml:trace>
  <inkml:trace contextRef="#ctx0" brushRef="#br0" timeOffset="91815">22637 16149 16258,'0'-20'4047,"0"9"-3057,0 3-271,0 43-89,-18-1-540,8 4 0,-2 1-326,-3-13 1,0 0 280,3 7 0,4-1-268,8 10-1396,37-3-495,-8-27 1,4-5 2113,11-1 0,1-3 0,9-3 0,-10 0 0</inkml:trace>
  <inkml:trace contextRef="#ctx0" brushRef="#br0" timeOffset="92131">23264 16090 18327,'-40'0'2878,"1"17"-2788,0 14-180,9 10 0,1-1-360,18-12-989,20-17 540,22-11 719,-7-12 0,2-5-51,4 2 1,-1-2 365,-8-7 0,-1 0 1148,17-7 66,-26 12-540,-2 19-539,-9 28-180,0 14-180,8 8-1169,12-11-4228,19-20 5487,-9-13 0,-1-3 0,6-3 0,0 0 0</inkml:trace>
  <inkml:trace contextRef="#ctx0" brushRef="#br0" timeOffset="92523">23832 15659 22284,'-10'45'599,"0"-1"1,1 0 0,-1-1-600,0 1 0,0-1 0,1 3 0,-1-2 0,-1-8 0,2 0 0,0 2 0,7-2-180,20-4-89,14-3-1,0-22 0,4-6 45,-1-3 0,0-4-36,0-7 1,-1-3 260,-3 1 0,-3-2-85,-7-7 1,-3 0 534,11-15-90,-19 8 270,-1 20-1,-26 22-269,-5 37-360,-9-5 45,19-10 0,5 0-45,7 17-540,28-9 256,-5-24 1,4-5-977,11-5 1,3-6-3374,-1-7 1,0-5 4610,2-3 0,-5-3 1,4-7-1,-15-2 0</inkml:trace>
  <inkml:trace contextRef="#ctx0" brushRef="#br0" timeOffset="93497">24890 15737 19946,'-2'-41'2158,"22"13"-1978,30 10-90,-20 16 0,1 2-45,3-6 0,0 3 135,16 21 270,-11 4-90,-20 25-136,-12-18 1,-5 1-45,-5 0 0,-3 1-290,-3 3 0,-1 0 200,-12 16-86,8-25 1,0-2-635,-6-2-2248,18 6-6953,13-16 8915,19-1 1,-8-1 0,-4-9-1</inkml:trace>
  <inkml:trace contextRef="#ctx0" brushRef="#br0" timeOffset="93647">25165 16502 23993,'-31'21'2429,"12"6"-2969,10-25-2788,35 6 3328,-2-16 0,7 6 0,-14-7 0</inkml:trace>
  <inkml:trace contextRef="#ctx0" brushRef="#br0" timeOffset="96169">25596 15992 23544,'34'-5'299,"0"-1"1,4 1 0,2 2-255,0 2 0,1 2 0,7-1 0,0 0-693,-12 0 1,-1 0 422,4 0 0,-1 0-125,-8 0 1,-2 0-2079,14 0-2728,3 0 5156,-32-9 0,5 7 0,-18-7 0</inkml:trace>
  <inkml:trace contextRef="#ctx0" brushRef="#br0" timeOffset="96401">26145 15757 21655,'28'-2'449,"3"4"1,-1 26 360,-2 11-91,-17 3-494,-6-15 0,-1 2-135,-3 1 0,-2-1-90,-8 23-1619,-10-4-7286,-3-19 8905,-7-18 0,19-3 0,1-8 0</inkml:trace>
  <inkml:trace contextRef="#ctx0" brushRef="#br0" timeOffset="97577">27575 15620 17157,'-39'-11'3598,"0"2"-3058,0 26-270,14 0 0,2 6-46,1 13 1,2 6-135,1-8 0,-1 3 0,3 1-1127,4 6 0,3 3 0,0-1 1037,-3-2 0,0-1 0,2 1-90,5-1 0,3-1 0,1-1-510,0 10 1,4-4-705,6-6 0,4-3-1575,2-7 1,3-4 3040,13 4 0,-10-14 0,-12-17 0</inkml:trace>
  <inkml:trace contextRef="#ctx0" brushRef="#br0" timeOffset="97704">27301 16149 14819,'-20'-28'1439,"10"15"-2339,18-5-3147,32 27 4047,-10-8 0,1 0 0,12 8 0,-8-9 0</inkml:trace>
  <inkml:trace contextRef="#ctx0" brushRef="#br0" timeOffset="97951">27713 16110 21295,'-20'48'90,"0"-16"-180,10 23-180,27-31-270,7 4 315,3-21 1,3-5 224,11-11 0,-10-11 179,-14-19-179,-17-2-89,-18-7-631,-3 9-2608,-10 8-2789,3 3 6117,17 17 0,2 2 0,9 9 0</inkml:trace>
  <inkml:trace contextRef="#ctx0" brushRef="#br0" timeOffset="98152">28007 16169 18327,'0'39'5037,"0"9"-4857,0-7-180,0-2 269,0-10-179,0-19-90,0-10 0,26-28-180,-11 4 1,3-2-917,13-9 0,5 0-164,-2 4 1,2 1-2342,3 4 0,0 4 3601,-3 11 0,-2 3 0,7-1 0,-15 9 0</inkml:trace>
  <inkml:trace contextRef="#ctx0" brushRef="#br0" timeOffset="98451">28732 16149 21835,'-29'30'1529,"-1"16"-1439,-1-13-355,16-6 1,2 2 264,-6 13 22,16 6-1191,23-18-1440,30-10-1028,-12-13 1,3-6 3636,0-8 0,-2-3 0,14 6 0,-19-14 0</inkml:trace>
  <inkml:trace contextRef="#ctx0" brushRef="#br0" timeOffset="98593">29124 16227 22464,'0'48'585,"0"-18"0,0-1-765,-9 15-1799,7 10-4498,-7-41 6477,27 4 0,-14-17 0,14 0 0</inkml:trace>
  <inkml:trace contextRef="#ctx0" brushRef="#br0" timeOffset="98711">29143 16227 14639,'0'0'0</inkml:trace>
  <inkml:trace contextRef="#ctx0" brushRef="#br0" timeOffset="99368">29477 16247 22824,'0'39'2339,"0"-8"-2249,0-3-630,0-17-809,17-2-91,5-27 945,0 4 1,4-2 314,3-4 0,1-2 180,-4-6 0,0 0 360,-1 10 0,-2 3 1079,5-13-360,-17 19-449,-2 18-540,-9 10 0,0 3 0,8 6-180,12-8-450,19-9-89,11-2 224,-16-8 0,0-2 41,-4-3 0,1-1 364,3-4 0,-1-2-127,-2 2 1,-3-4 216,13-24 180,-4 16-270,-26-8 270,-2 18-90,-18 11 0,-10 20-90,-12 19-90,15-14 0,1 0 0,0 0 0,2 0-180,2 23-270,20 0 540,13 2 135,-3-25 0,1 0-180,1 3 0,-3 1 45,-5 0 0,-4 1-235,2 4 1,-4 1 234,-12 9 0,-8 0-45,-5-4 0,-3 0 0,-4 5 0,-3-3 0,-5-9 0,-1-5-45,8-5 0,2-7-270,-15-16-180,19-39 405,20 2 0,9-4-173,11-9 1,8 0 187,-6 13 0,2 0 0,2 2-424,5 0 0,2 2 1,1 3 543,-2 7 0,1 3 0,0 2 45,16-8 0,0 6-132,-4 13 1,-1 3-4,1-1 0,-3 1 0,-6 4 0,-2 0-360,1 0 1,-2 0-2520,8 0 2951,-4 0 0,-26 0 0,-3 0 0</inkml:trace>
  <inkml:trace contextRef="#ctx0" brushRef="#br0" timeOffset="99609">29457 15659 20036,'-20'-11'-315,"1"-6"0,8 14 0,2-5 0</inkml:trace>
  <inkml:trace contextRef="#ctx0" brushRef="#br0" timeOffset="100226">27046 17207 19856,'0'48'2518,"18"2"-2473,-12-20 0,1-1 45,6-3 0,2-2 0,5 15 180,8-10-180,-6-18 0,24-29-180,-14-23-450,-3 8 0,-1-4-1010,-7-6 0,-1-1-2678,4 7 1,0 2 4220,-3 4 0,-3 3 1,4 0-1,-4 19 1</inkml:trace>
  <inkml:trace contextRef="#ctx0" brushRef="#br0" timeOffset="100768">27830 17188 17877,'-28'0'3328,"-3"0"-2878,-17 8-91,7 12-179,16-7 0,2 4-180,7 7 0,2 0 0,-15 0 90,19 11-360,1-33-449,26 7-271,5-18-359,26-10 809,-6-12 540,-3 1 180,-11 1 180,-17 19 180,-3 1 179,-8 9 631,0 0-991,0 17-89,-8-21 0,6 28 90,-7-31-270,9 25 0,0-16-90,0 7 90,0-1-90,0-5-90,9 5-360,1-8-629,19-8-990,-7-3-2339,6-18-4946,-8 16 9354,-10-13 0,-1 24 0,-9-7 0</inkml:trace>
  <inkml:trace contextRef="#ctx0" brushRef="#br0" timeOffset="101128">27830 17188 22014,'49'19'330,"0"1"0,2-7 0,-14 4-240,-35 20 0,15-15-90,-6 15 0,0-15 0,6 6-180,-15-17-630,16-2-629,-16-9-630,15 0-539,3-9 719,2-10 1979,6-12 539,-8-8 1620,-9 8-540,6 3-719,-15 8-631,16 10-269,1 1-90,3 0-719,15 7-5038,-6-7 5757,8 9 0,-17 0 0,-5 0 0</inkml:trace>
  <inkml:trace contextRef="#ctx0" brushRef="#br0" timeOffset="101768">28947 17246 23634,'9'-21'449,"11"3"-1888,10 18-1979,18 0 3418,-15 0 0,-5 0 0,-19 0 0</inkml:trace>
  <inkml:trace contextRef="#ctx0" brushRef="#br0" timeOffset="101927">29006 17403 23544,'34'0'-870,"0"0"1,2-4-1,-2 0 1,9 1-1,-8-5 1</inkml:trace>
  <inkml:trace contextRef="#ctx0" brushRef="#br0" timeOffset="102168">29731 16952 27501,'6'29'120,"-1"-1"0,0 2 0,-1 1-345,-3 12 0,-2 1-540,1 0 1,0 1-585,0 4 0,0 0-3567,-4-3 1,-1-2 4802,0-8 0,-1-3 1,-5 7-1,3-23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3:44:26.02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3822 5957 9332,'-48'11'2158,"6"7"-1753,14-12 0,0-1 135,-14 6-316,15 1 1,-2 2 180,0-4 0,-1 1-661,-5 8 0,0 2 346,0 3 0,0 0 135,-3-4 0,0 1-90,3 7 0,1 1-46,-5-9 1,-1 1 0,-4 10 0,1 3-45,2-4 0,1 1 0,0 3 0,2 2-45,3 1 0,3 2 45,5-1 0,4 3-45,2 3 0,2 1-335,4-1 0,2 1 425,6 3 0,3 0-90,-1-3 0,2-1 90,2 5 0,2 0-90,-2 0 0,2 0 90,6 5 0,3-1-1,0-3 1,2 0 0,-1-14 0,3 0 0,0-1 0,9 10 0,2-1 90,-1 5 0,2-2-180,7-6 0,2-1-354,-12-11 0,-1 1 0,2-2 444,15 7 0,1-1-135,-2 1 0,2-2 90,3-7 0,1-2-45,1 1 0,0-2-29,-1-3 0,1-1 74,3 1 0,0-1-45,1-3 0,0-1 90,0 0 0,2-2-60,-13-6 0,1-1 0,0 1-235,-1-1 0,1 1 0,1-1 205,2-1 0,2-2 0,-1 0 30,-1 0 0,1 1 0,0-2-30,2-2 0,1-1 0,-2 2 30,-6 1 0,-2 2 0,1-1-30,4-3 0,2 1 0,-3 0 464,11 3 1,-2 0-405,-11-3 0,1-1 0,0-1-15,15 1 0,1 0-68,-17 1 1,2-1-1,-1-1-37,3-1 0,0-1 0,1 0 150,-1 0 0,1-1 0,0 0-90,0-2 0,0-1 0,0 0 0,-1 1 0,1-1 0,-2 1-14,14-4 1,-1 0 102,-16 2 1,1-2 0,-1 0-90,-1-2 0,-1-1 0,0-1-30,1-2 0,-1-1 0,0-1 30,0-1 0,-1-1 0,1 1 45,14-6 0,-2 0 154,-7-4 0,-2 1-199,0 7 0,-2 1 83,-6-4 0,-3 0 52,-3 4 0,0 0-90,4-3 0,-1-1-45,-7-1 0,-1-1 90,9-2 0,-1-2-135,-7-3 0,-1-2 788,0 1 1,-1-2-699,-3-2 0,-4-2-45,-1-3 0,-2-1-273,1 4 1,0-1 272,-4-6 0,-1-1 45,-1 7 0,0 1-45,-3-3 0,-2-1 45,1 0 0,0 1 0,0-2 0,0 1 66,1 3 0,-2 1-111,-2-3 0,-3 1 0,-2 2 0,-3 2 45,-3-3 0,-3 1-45,-6-4 0,-2 1 0,5 3 0,-1 1 230,-7 0 1,-1 0-231,5 4 0,-2 0 0,-7 0 0,-1 3-445,4 6 1,-1 2 444,-11-5 0,-1 1 0,7 7 0,0 1 0,-7 0 0,-1 1 0,0 0 0,1 1 0,2 2 0,1 1 0,-4-4 0,1-1 45,3 5 0,2-1 366,2-3 1,2 1-412,-1 8 0,2-1 0,8-8 0,0 1 489,-23-4-489,24 8 0,1-1 0,-19-4-45,14 13 0,0 1 45,-23-4 0,18 4 0,-1 2-45,-1 1 0,0 1 45,1-3 0,-1 0 565,-4 3 1,1 2-566,8-1 0,-1 0-45,-2 0 0,-1 0-214,0-1 1,0 2 258,4 2 0,-1 2 0,-7 1 0,0-1 0,7 0 0,1 1 45,-4 3 0,1 0-45,3-4 0,1 0 0,-5 1 0,0-1 0,4 5 0,-1-2 0,-3-7 0,1 0 0,-17 16-23,21-16 0,1 1 23,-13 15 0,-7-15 0,9 7-13,0-9 13,-1 9-90,1-7 180,0 15-90,0-6 0,0 0 514,8-2-514,3-9 276,8 0-455,1 8-1156,-10-5-1813,8 14 3148,-16-6 0,23 0 0,-3-3 0</inkml:trace>
  <inkml:trace contextRef="#ctx0" brushRef="#br0" timeOffset="1135">4253 6154 13829,'0'0'0</inkml:trace>
  <inkml:trace contextRef="#ctx0" brushRef="#br0" timeOffset="1351">3488 6741 12930,'-19'9'-180,"-1"-15"-2339,9 12 2519,12-14 0,9 8 0</inkml:trace>
  <inkml:trace contextRef="#ctx0" brushRef="#br0" timeOffset="1516">3449 7231 8972,'0'29'-990,"0"-16"1,0 4 0</inkml:trace>
  <inkml:trace contextRef="#ctx0" brushRef="#br0" timeOffset="1658">3802 7682 15178,'-39'11'-742,"8"-11"0,12-2 0,10-7 0</inkml:trace>
  <inkml:trace contextRef="#ctx0" brushRef="#br0" timeOffset="1942">4214 6643 15268,'-40'0'-3778,"10"0"3778,2-8 0,17 6 0,2-7 0</inkml:trace>
  <inkml:trace contextRef="#ctx0" brushRef="#br0" timeOffset="2092">4351 6918 13559,'-20'28'-2608,"1"-23"2608,8 18 0,2-29 0,9 15 0</inkml:trace>
  <inkml:trace contextRef="#ctx0" brushRef="#br0" timeOffset="2225">4547 7271 11670,'0'39'-675,"0"-9"1,0-10-1,0-11 1</inkml:trace>
  <inkml:trace contextRef="#ctx0" brushRef="#br0" timeOffset="2342">4802 7447 12750,'-40'0'-420,"19"0"0,3 0 0</inkml:trace>
  <inkml:trace contextRef="#ctx0" brushRef="#br0" timeOffset="2483">4605 7192 14099,'-50'-17'-1170,"11"-14"1,20 7 0,10-2 0</inkml:trace>
  <inkml:trace contextRef="#ctx0" brushRef="#br0" timeOffset="2616">4860 6585 13919,'-30'-20'-1529,"2"-17"0,17 22 0,2-11 0</inkml:trace>
  <inkml:trace contextRef="#ctx0" brushRef="#br0" timeOffset="2751">5174 6330 14639,'-50'11'-5127,"11"-3"5127,19-16 0,11 6 0,10-7 0</inkml:trace>
  <inkml:trace contextRef="#ctx0" brushRef="#br0" timeOffset="2883">5429 6585 15358,'-42'30'-1080,"5"-10"1,27-12 0,1-7 0</inkml:trace>
  <inkml:trace contextRef="#ctx0" brushRef="#br0" timeOffset="3017">5585 7192 12300,'-19'13'-1410,"8"3"1,2-25 0</inkml:trace>
  <inkml:trace contextRef="#ctx0" brushRef="#br0" timeOffset="3142">5703 7447 11940,'-31'11'-1529,"1"0"0,-9 6 0,21-17 0</inkml:trace>
  <inkml:trace contextRef="#ctx0" brushRef="#br0" timeOffset="3467">4116 7192 8252,'22'-11'0,"-5"3"0</inkml:trace>
  <inkml:trace contextRef="#ctx0" brushRef="#br0" timeOffset="3625">4312 7643 11490,'8'11'-630,"-5"-2"1,5-9 0</inkml:trace>
  <inkml:trace contextRef="#ctx0" brushRef="#br0" timeOffset="3775">5017 7917 14279,'0'0'0</inkml:trace>
  <inkml:trace contextRef="#ctx0" brushRef="#br0" timeOffset="3933">5174 7310 9242,'-31'-31'-1140,"12"12"1,10 10 0</inkml:trace>
  <inkml:trace contextRef="#ctx0" brushRef="#br0" timeOffset="4050">5233 7114 12840,'-31'11'-1050,"12"-3"1,10-8-1</inkml:trace>
  <inkml:trace contextRef="#ctx0" brushRef="#br0" timeOffset="4200">5684 7349 7353,'8'20'-450,"-5"-9"0,5-3 1</inkml:trace>
  <inkml:trace contextRef="#ctx0" brushRef="#br0" timeOffset="4408">6017 6977 12660,'-42'-18'-1140,"14"14"1,19-14 0</inkml:trace>
  <inkml:trace contextRef="#ctx0" brushRef="#br0" timeOffset="4543">5919 6467 11221,'-20'-9'-1620,"9"7"1,3-6 0</inkml:trace>
  <inkml:trace contextRef="#ctx0" brushRef="#br0" timeOffset="4692">6193 6604 14908,'-25'15'-2114,"0"1"1,-14 3 2113,37-1 0,-3-16 0,23 7 0</inkml:trace>
  <inkml:trace contextRef="#ctx0" brushRef="#br0" timeOffset="4825">6369 7251 14639,'-39'39'-450,"9"-17"0,10-5 0,12-17 1</inkml:trace>
  <inkml:trace contextRef="#ctx0" brushRef="#br0" timeOffset="4943">6291 7486 12390,'-41'31'-990,"12"-12"1,21-10 0</inkml:trace>
  <inkml:trace contextRef="#ctx0" brushRef="#br0" timeOffset="5368">4547 7819 10321,'20'-10'-1050,"-10"1"1,-1 9 0</inkml:trace>
  <inkml:trace contextRef="#ctx0" brushRef="#br0" timeOffset="5525">4331 7878 9781,'0'0'0</inkml:trace>
  <inkml:trace contextRef="#ctx0" brushRef="#br0" timeOffset="5825">4919 5957 10141,'-30'0'-1529,"1"0"1529,10-8 0,8 6 0,2-7 0</inkml:trace>
  <inkml:trace contextRef="#ctx0" brushRef="#br0" timeOffset="5975">4958 5840 6004,'-11'0'0,"3"0"0</inkml:trace>
  <inkml:trace contextRef="#ctx0" brushRef="#br0" timeOffset="12032">5115 5624 9781,'-8'11'1440,"-3"-11"-1081,0 7-89,-7-22-270,16 30 90,-15-30 0,15 21 90,-7-15-90,9 9 1169,0 0-989,0 9-90,-9-15-90,7 12 90,-7-6 0,1-6-90,5 21-90,-14-22 90,15 25-90,-16-16 180,7-2-180,1 6 89,-8-21-89,16 22 90,-7-16-90,9 9 90,0 9-90,-8-16 0,5 14 0,-5-16 0,8 9 0,0 9 0,-9-7 0,7 15-90,-16-23 180,16 21 0,-15-22-90,6 16 0,0 0 0,-6-7 0,6-2 0,0 15 0,-7-19 0,7 21 0,-8-8 0,-1-15 0,9 21 0,-6-22 0,15 25 0,-16-25 90,16 31-90,-15-37 0,15 28 0,-7-15 0,0-6 0,7 12 0,-7-6 0,1-6 90,5 12-90,-5-14 0,8 16 0,-9-6 0,7 16 90,-16-25-90,16 23 180,-15-23-180,6 16 90,-9-1 0,1-5-180,-1-3 180,9 6-90,-6-4 90,6 9 0,-9-2-90,-8 0 0,6-7 0,-6 15 90,0-15-90,6 16 90,-15-16-90,6 15 90,-8-6-90,0 9 90,0 8-90,-1-6 90,1 15 0,0-15-180,9 6 90,1-8 90,10-9-90,8 15 90,-7-4-180,7 17 180,-8-9-90,8 25 89,-6-20-44,15-4 0,1 3-45,-7 16 180,8 0-180,3-22 0,3 1 90,4 21-404,1 0 359,-3-21 0,2-2-155,9 15 110,3 6 90,6-9 0,-8 9-90,8-7-170,-13-16 1,1-2 169,7-3 0,2-1 45,-1 1 0,2-1 0,7 1 0,2 0-301,-5-1 0,0 1 301,5 0 0,-2-1 29,-7-4 0,-2 1 196,15 21-180,-2-7-90,-15 1 190,6-3-100,-8 0 322,8-6-322,3 6-90,17-8 383,2-9-293,0 6-90,-22-11 0,0-1 90,22 6 180,1 6 90,-4-14-180,1 5-90,-6-8-1,-14 0 1,0 0-61,14 0 16,-14 0 0,0 0-45,14 0 180,6 0-180,-9 0 0,0 0 180,9 0-90,-7-8-45,-13 3 0,1-1-45,-4-7 0,0-3-244,4-2 0,1-3 199,0-3 0,-1-2 90,-4-2 0,0-3 0,-1-2 0,0-1 0,-3 4 0,-3-1 0,-7-3 0,-1 0-25,5 4 0,-3 1 70,-10-21 0,6 2-90,-8 9 0,0 0 101,0 0-101,0 17 0,-8-21 0,5 27 0,-5-10 0,-1-2 679,7-5-679,-7-15 320,9 18-320,0-7 0,0 6-90,0 1 90,0-7 0,0 6 0,0 1 0,0-7 0,0 6 90,0 1 0,0-7-90,0 15 0,0-6 0,-9 26 0,-1-14 90,-19 14-90,7-18 0,-15 1-90,7-9 180,-9 6-90,8-7 0,-6 10-90,15-1 180,-15 1-90,16-1-90,-16 0 180,6 1-90,-8-1 0,0 1 0,0-1 0,-1 9 0,1-6 0,0 6 0,0 0 0,8 2 0,-15 9 0,14 0 0,4 0 0,-1 0 0,-21 0 0,21 0 0,-1 0 0,-20 9 0,21-9 0,2 2-180,-15 16-1349,-6-16-4408,18 6 5937,2 1 0,17-7 0,2 7 0</inkml:trace>
  <inkml:trace contextRef="#ctx0" brushRef="#br0" timeOffset="22737">8329 5703 7982,'-28'8'3508,"-2"-5"-2968,-1 14 450,3 3-181,8 10-89,1 1-1,8 6 91,11 2-540,15-18 0,7-1-136,7 1 1,3-3-570,7 3 0,3-5 480,6-8 0,0-2 0,-8 7 0,0 0-45,4-11 0,-1-2-240,-7 5 0,-2-1 285,0-7 0,-1-3-114,17-5 69,-25-2 0,-2-2 180,8-16-180,6-8 180,-24-9-90,4-2 0,-17 0 90,1 21 0,-2 1 180,-8-4-181,-19-14-89,-22 24-90,16 7 0,-2 2 0,-7 6 0,-1 3-536,-1-2 0,1 3-94,-6 6 1,1 3-1077,12-2 1,3 3 1705,3 2 0,5 1 0,7 1 0,10-2 0</inkml:trace>
  <inkml:trace contextRef="#ctx0" brushRef="#br0" timeOffset="23754">10505 5879 14819,'-50'11'1394,"21"-3"0,1 1-1214,-13 11 45,16-6 0,2 2-480,2 7 1,3 2 659,-2 4 0,0 1-181,0 4 1,1 2 90,-1 7 0,1 1-584,3-4 1,2 1 448,-1 7 0,1-1-46,3-11 1,3 0-90,5 7 0,4-1 269,1-6 1,7-2-270,12 1 0,6 0-45,1-1 0,5-1-598,9 2 1,3-2 507,-1-3 0,1 1 90,-10-9 0,1 1 0,0-1 0,-3-2 0,0 0 0,1-1 0,1 1 0,1-1 0,0 1-30,-3-1 0,-1 1 0,1-1 30,15 8 0,2-3-30,-13-10 0,2-1 1,0-1-1,-2-1 0,0-2 0,0-1 0,5-3 0,1-2 0,-1 0 30,13 2 0,-2-1-195,-3-3 0,-2-2 195,-3-7 0,-3-2 0,-2 1 0,-1-4 0,1-9 0,-2-3 45,-3 0 0,0-1-45,4-6 0,-2-3 0,-5-3 0,-3-2 45,1 0 0,-1-1-133,-9 7 1,-1-1-1,-2-1 133,0-9 0,-1-1-15,-1 11 0,2-1 0,-3 0-319,-2-8 1,-3-1 378,2-3 0,-2 0-45,-4 12 0,-1 0 336,-3-2 0,-2 0-292,-3 8 1,-1 1-90,-3 0 0,-4 0 45,-9-6 0,-6 2-90,-2 2 0,-3 1-83,-5-4 1,-4 0 127,10 14 0,-1 0 0,-1 2 0,0 0 0,0 2 0,-1 0 0,-5-1 0,0 0 0,-1 3 0,1 2 0,0 3 0,-1-1 0,-1 0 0,-1 0 0,-1 2-30,-2 3 0,-1 2 0,0 0 30,-3-1 0,-1 1 0,1 1-438,-1 4 0,1 1 1,0 1-733,-1 1 1,1 1 0,2 3 1169,8 0 0,1 2 0,4-1 0,-4 1 0,6 0 0,-3 6 0</inkml:trace>
  <inkml:trace contextRef="#ctx0" brushRef="#br0" timeOffset="24396">8525 5722 12390,'11'0'0,"-2"0"0</inkml:trace>
  <inkml:trace contextRef="#ctx0" brushRef="#br0" timeOffset="24554">8545 5742 9961,'0'0'0</inkml:trace>
  <inkml:trace contextRef="#ctx0" brushRef="#br0" timeOffset="24696">8663 5781 11760,'11'20'2069,"-3"-9"-2249,-8-3-3598,9-8 3778,11 0 0,-7 0 0,4 0 0</inkml:trace>
  <inkml:trace contextRef="#ctx0" brushRef="#br0" timeOffset="25224">11034 6271 17067,'-50'-9'2879,"11"7"-3509,10-15-3598,19 15 4228,1-7 0,9 9 0,0 0 0</inkml:trace>
  <inkml:trace contextRef="#ctx0" brushRef="#br0" timeOffset="25379">10917 6546 11670,'32'10'0,"-5"-1"0</inkml:trace>
  <inkml:trace contextRef="#ctx0" brushRef="#br0" timeOffset="25529">11367 6683 17517,'40'11'-2458,"-1"-3"0,-17-8 1,-5 0-1</inkml:trace>
  <inkml:trace contextRef="#ctx0" brushRef="#br0" timeOffset="25631">11583 6506 13829,'0'-39'-2249,"0"9"2249,-9-16 0,7 31 0,-7-12 0</inkml:trace>
  <inkml:trace contextRef="#ctx0" brushRef="#br0" timeOffset="25762">11544 6036 15358,'-40'0'-1259,"10"-9"1259,10 7 0,12-7 0,8 9 0</inkml:trace>
  <inkml:trace contextRef="#ctx0" brushRef="#br0" timeOffset="25879">11524 6016 11891,'26'36'0,"-1"-1"0,0 1 0,12 10 0,-12-11 0,-26-27 0</inkml:trace>
  <inkml:trace contextRef="#ctx0" brushRef="#br0" timeOffset="26239">10387 6232 15358,'29'-11'-8545,"19"2"8545,4 9 0,-11 0 0,-14 0 0</inkml:trace>
  <inkml:trace contextRef="#ctx0" brushRef="#br0" timeOffset="26448">11093 6879 13199,'9'11'-89,"-7"-3"89,24-8 0,-22 0 0,14 0 0</inkml:trace>
  <inkml:trace contextRef="#ctx0" brushRef="#br0" timeOffset="26621">11465 7075 16078,'0'0'0</inkml:trace>
  <inkml:trace contextRef="#ctx0" brushRef="#br0" timeOffset="26771">11583 6545 15718,'-31'-39'-504,"16"10"0,2 2 1,2 1-1,2-9 0</inkml:trace>
  <inkml:trace contextRef="#ctx0" brushRef="#br0" timeOffset="39615">20128 5859 8882,'-31'0'2339,"3"-8"-1800,17 14 91,-6-12-90,15 23 89,-25-6 91,6 9-270,-19-1-1,1 10-269,16-15 0,-2 2 45,0 3 0,0 1-45,-4 4 0,-1 0-416,5 1 0,0 0 371,-4 4 0,2 1-288,9-1 0,3 1 288,-4-1 0,1 1-45,7 3 0,2 1 90,-1-8 0,1 0-45,3 7 0,1 0-1,0-4 1,1 1-45,8 0 0,1 1 45,-1 7 0,3 0 45,7-3 0,0 0-135,-3-1 0,0 1 90,3 4 0,0-2-90,1-6 0,-1-1 90,0 9 0,2-1-91,3-8 1,2 1-45,2 7 0,1 0 90,1-7 0,1-1-45,7 4 0,1-1 0,-4-3 0,1-1 0,3 0 0,0 1 0,-5 0 0,0-1-8,5-4 1,0 0 52,-4 4 0,1-2-45,7-5 0,0-2 45,-8 0 0,1-1-135,7-4 0,0-2 90,-3-2 0,0-2 0,4 1 0,0-1-45,1 2 0,-1-2 0,0-3 0,0-1 52,-4 4 0,0-1-7,-1-6 0,-1-1 0,1 3 0,0 0-45,-4-3 0,1-2 45,3 1 0,-1 0-45,-3 0 0,-1 0 0,5 0 0,0 0 45,-4 1 0,1-2-45,2-2 0,1-2 44,0 0 1,0-1-45,-4-4 0,1 0 0,2 1 0,1-2-135,0-2 0,0-2 180,-8 5 0,0-2-45,7-6 0,-1-1-90,18-2 135,-25 3 0,0-1 0,0 4 0,-2-1-135,16-23 90,1 0 0,-1-1 0,0 1 0,-19 15 0,-1 0 45,1 4 0,-1-1-45,-3-3 0,-1 0 286,4 0 0,-1 0-196,4-17-90,-8 17 0,0 0 0,5-15 572,-8-1-572,7 1 0,-7 0 0,0 0 303,6 0-123,-6 0-270,0-1 90,-3-8 90,1 7-45,-8 13 0,0-1-135,8-12 270,0-7-180,-7 9 0,7-9-90,-9 7 90,0-7 0,0 17 0,-9-14 0,7 20 90,-16-20-270,7 14 180,-8-8 90,-1 0-90,-8 0-90,-3 8 90,-8-6 160,16 22 1,-2 0-161,-8-9 0,-1 0-45,6 7 0,1 1 90,-6-2 0,1-1-135,-7-9 90,-1 6 0,1 2-90,0 3 180,-9 6-90,7-9-256,13 11 0,-1-1 346,-21-10-90,0 9-45,21 2 0,1 1 45,-13 6 0,-7-16 90,0 16-243,7-7 153,-7 1-90,9 6 0,0-7 180,-1 9-180,1-9 90,0 7 0,0-7-90,0 9 90,-9 0-90,6 0-18,14 0 0,0 0 108,-14 0-45,14 0 0,0 0-44,-22 0-55,16 0 1,0 0-397,-18 9-225,18-9 1,2 2-3014,-9 16 3815,-7-16 1,26 6-1,5-8 1</inkml:trace>
  <inkml:trace contextRef="#ctx0" brushRef="#br0" timeOffset="41496">24792 5722 10681,'-28'0'3598,"-2"0"-3058,-1 9 89,3-7 451,8 16-451,-8-8 181,6 10-1,-15 8-179,15 3-90,-15 8-483,15 9 33,4-23 0,-1 0 45,4 4 0,0 1 45,-1-1 0,1 1-90,1 3 0,0 1 45,4-4 0,1 1-1,-1 12 1,0-1 0,0-10 0,0-1-414,4 11 1,2 1 323,-1-3 0,1-1 44,3 1 1,2 0-45,2 4 0,3-1-45,2-4 0,3 1 90,1-3 0,1 2 0,1-2 0,7 7 0,0-1-60,-5-8 0,0 1 0,0-2 15,3 5 0,1-2 45,3-6 0,2-1 0,-1 4 0,2-1-45,7-3 0,2-1 45,-1 1 0,1-1-45,4 1 0,1-1-537,2-3 1,3-2 491,3 1 0,2-2 45,0-3 0,0-1-45,4-3 0,-1-2 45,-9 2 0,1-3-45,7-7 0,1-1 0,-12-1 0,0 0 0,11-3 0,1-2 0,-8 1 0,-1 0-366,5 1 0,0-2 321,-4-2 0,-1-2 45,5 0 0,-2-1-45,-6-3 0,-1-2 45,8-2 0,0-2-45,-8 0 0,0-1 45,4-2 0,-1-3-45,-3-2 0,-1-2 45,0 1 0,0-2 0,-4-3 0,0-1 45,3 1 0,0-1-45,-7-3 0,-1-1 0,4 0 0,-1-2 0,-3-2 0,-1-2 0,1-4 0,-1 1 0,1 3 0,-1-1 0,-4-7 0,0 0 0,4 8 0,-2 0 45,-9-3 0,-3-1-45,4 0 0,-1 1-45,-7 3 0,-2-1 45,-4-3 0,0 1-59,5 3 0,-2 2 104,-7 2 0,0 2-45,4 0 0,-1 0 290,-4 4 1,0 2-291,0-23-45,-4 23 0,-1 0 45,-6-14 0,2 14 0,-2 0 0,-17-14 0,13 18 0,0 0 823,-16-15-823,8 20 0,0-1-90,-9-19 90,4 18 0,-1 3 431,4 2 0,0 1-431,-4 0 0,-1 2-90,-20-7 131,17 10 1,1 1-42,6-2 0,-1 2-161,-6 3 0,-1 1 161,5-4 0,-1 1 0,-4 7 0,1 0 0,2-8 0,1 0-45,-8 7 0,-1 2 45,4-4 0,1-1 114,-1 5 0,0 0-114,-3 0 0,0 0 0,7 0 0,1 0-155,-4 0 0,0 0 155,4 0 0,2 0 0,-23 0 0,23 0 0,0 0 0,-22 0-45,21 0 0,-1 0 45,1 0 0,-1 0 0,-3 0 0,-1 0-44,-1 0 0,0 0 44,-4 0 0,-1 0-45,6 4 0,-1 1-90,-3-1 0,0 3-405,2 6 1,2 2-1170,-1 0 0,0 1 1709,-5 8 0,4 0 0,1 0 0,0 2 0</inkml:trace>
  <inkml:trace contextRef="#ctx0" brushRef="#br0" timeOffset="43271">29535 5840 11490,'-50'0'4768,"11"0"-4229,2 0 361,-2 0-360,-3 9-271,14-1 1,0 3-472,-14 11 382,14 0 0,0 2 0,3-8 0,0 0-1,-5 11 1,1 3 165,-1-1 1,1 1-166,-1 0 0,1 1 90,-1 6 0,1 2-559,3 0 0,2 0 513,3 1 1,3 1-90,2 2 0,4 1 0,5-5 0,3 0-90,-2 5 0,3 0 0,10-4 0,4 0 0,-1 4 0,2-1 0,6 1 0,3-1 0,2-2 0,2-1-45,-1 4 0,2-1 45,2-3 0,3-2 0,2-2 0,1-2-45,1 1 0,0-2 0,4-3 0,0-2 45,0-2 0,1-1-45,3-1 0,1-1-90,-4-2 0,1-2 45,6-3 0,1-2 0,-3 1 0,0-2 0,-1-6 0,1-3 0,3 1 0,0-1 45,-4-3 0,1-2-45,4 2 0,0-2 45,-4-3 0,-1-1 0,4 1 0,0-3 0,-3-5 0,-1-4 45,1 1 0,0 0-45,3-4 0,0-2 0,-3 2 0,-1-1 0,0-3 0,1-2 0,3 1 0,0-2 0,-7 2 0,-2-2 0,5-3 0,0 2 0,-9 6 0,-1 0 45,1-2 0,-2-2-45,-8 1 0,0 0 0,4 5 0,-2-3-45,-6-10 0,0-1-116,7 7 1,0-1 160,-6-5 0,-2-3 45,0 1 0,-1 0-45,0 0 0,-1-1 0,-7-4 0,0-1 45,3 1 0,0 0-45,-3 0 0,-3 0 0,-1 4 0,-3 0 0,1-4 0,-1 2-176,-4 6 0,0 1 176,1-5 0,-2 2 790,-8-8-700,-2-14-180,-8 23 90,5 4 0,-1-1 0,-6-12 0,3 17 0,-1 0 0,4-1 0,-1 2 0,-23-10 0,19 10 0,1 0-90,-21-7 90,1-1 0,0-6 0,-9 16 0,24 2 0,-2 1 0,-7 6 0,-2 2-17,1-9 1,-1 1 16,-4 6 0,-1 2 0,1-4 0,0 0 0,4 4 0,0 0 147,2 0 0,-1 1-102,0 2 0,0 3-90,4-1 0,-1 1-82,-7 3 0,0 2 127,8-1 0,-1 0 0,-7 0 0,0 0-180,7-1 0,1 2-585,-8 3 1,0 1-1305,3-1 1,0 3 2068,-10 6 0,3 2 0,-4-2 0,3 4 0</inkml:trace>
  <inkml:trace contextRef="#ctx0" brushRef="#br0" timeOffset="48047">20422 6173 12660,'0'-11'2968,"0"3"-2518,0 8 0,0 26-1,-9 15-224,4-8 0,-1 4 45,-1 6 0,3 1-225,10-3 0,6-2 45,5-1 0,7-6-45,13-9 0,5-7-45,2-4 0,1-6 0,5-8 0,-2-5-361,-6-5 0,-3-4 406,-3-3 0,-5-4-155,-13-5 1,-5-2 154,-2 0 0,-5 1 45,-15-21-45,-3 24 0,-4 4 0,-8 5 0,-2 3-90,-4-1 0,-1 2-45,-4 6 0,2 3-1349,-8-5-1889,4 1 3328,26 14 0,2-12 0,9 14 0</inkml:trace>
  <inkml:trace contextRef="#ctx0" brushRef="#br0" timeOffset="48431">21382 6330 10141,'0'-31'6387,"0"3"-5848,0 9-179,0 16 0,-17-3-270,4 23-180,-16 3 90,10 10 0,8 18 90,28-15-45,1-13 0,6-3-90,13-9 0,4-5 90,-4-1 0,-2-4-90,1-6 0,-4-4 135,7-18-90,-20-9 0,-19-1-180,-28 10-540,-14 10-494,14 13 0,-2 5-2654,-1 8 0,3 6 3868,-13 18 0,12-6 0,21 2 0</inkml:trace>
  <inkml:trace contextRef="#ctx0" brushRef="#br0" timeOffset="48829">21049 6918 13379,'-20'-11'2069,"1"-6"-1439,-1 23-450,1-4-90,-1 35-180,0-13 90,10 22 0,18-24-270,23-3 270,19-10 0,0-9 0,-2-17 180,-26-5-180,-5-17 0,-26 17-90,-19-4-1799,-14 24-1664,14-4 0,-2 3 3553,-1 7 0,3 1 0,-5-3 0,7 6 0</inkml:trace>
  <inkml:trace contextRef="#ctx0" brushRef="#br0" timeOffset="49189">20402 7075 13020,'-19'30'1079,"-1"-2"-989,9-8 0,11-9-90,29-2-450,21-9 360,-16-3 0,2-3 90,-1-6 0,-1-4 90,-7 1 0,-4-3 75,-2-9 0,-5-3 285,-5-11 90,-2 2-450,-18 19-270,-19 11-360,-5 9-2338,-15 9 2878,18 2 0,10 0 0,11-2 0</inkml:trace>
  <inkml:trace contextRef="#ctx0" brushRef="#br0" timeOffset="49546">21441 7055 14819,'-31'-20'1529,"3"1"-1349,9 8-180,-1 11 0,9 20 0,2 10 0,18 9 0,20-8 0,21-12 45,-20-12 0,1-5-45,4-8 0,-3-5 0,10-11 0,-26-1 0,-4-2 0,-4-16 0,-6 12 0,-4 1-1350,-6-5-3777,-12 5 5127,-19 19 0,15 9 0,-2 0 0</inkml:trace>
  <inkml:trace contextRef="#ctx0" brushRef="#br0" timeOffset="49929">21225 7447 12750,'-39'0'2878,"0"9"-2788,8 10 270,3 3-360,17 24 90,3-22 90,25 13-270,14-26-180,19-11-90,0-20 360,-11-19-90,-11-2-450,-17-7-1079,-11 17-4947,-20 12 6566,-19 10 0,15 9 0,-2 0 0</inkml:trace>
  <inkml:trace contextRef="#ctx0" brushRef="#br0" timeOffset="50729">21480 6643 11400,'-19'-28'3149,"8"15"-1800,-7-4-989,7 17 179,-17 0-269,-2 0-270,-1 8 0,3-5 90,17 14-90,20-15 0,30 7-90,13-9 90,-17-3 0,-2-3 90,-1-5-90,-5-8-90,-28 8-270,-34 2-1708,1 9-1665,1-1 0,-2 2 3733,-15 8 0,19-7 0,14 7 0</inkml:trace>
  <inkml:trace contextRef="#ctx0" brushRef="#br0" timeOffset="51063">21049 6624 13739,'-20'2'720,"10"5"-540,1-7-90,0 2 0,7 24-90,-15-22 0,14 14 179,-5-18-269,8 0 180,17 0 90,-4-9-90,7-2 90,-11-8-90,-10-1 90,-7 9-270,-12 2-90,-2 9-719,-6 0-3059,8-8 3958,10 5 0,1-5 0,9 8 0</inkml:trace>
  <inkml:trace contextRef="#ctx0" brushRef="#br0" timeOffset="51389">21245 6055 10591,'-31'11'3328,"-6"7"-3058,16-16-270,1 15 90,11-14-90,18 14-90,20-15-360,12 7 495,-11-11 0,-1-5 45,12-12 90,-13-3 180,-19-6-360,-26 17-270,-14 2-2878,-10 9 3148,11 4 0,3 1 0,3-3 0,-2 6 0</inkml:trace>
  <inkml:trace contextRef="#ctx0" brushRef="#br0" timeOffset="51823">19991 6545 17427,'8'20'0,"12"0"-90,19-1-90,3-8 90,6-2 90,-18-18 90,-10-2 0,-12-26 0,-8 5 0,0-8-90,-26 3 0,2 16-90,1 5 0,-2 3-899,-14 2-2789,9 3 3778,1 25 0,18-13 0,3 14 0</inkml:trace>
  <inkml:trace contextRef="#ctx0" brushRef="#br0" timeOffset="52363">21970 6722 13919,'-48'0'2699,"16"0"-2610,-6 0-178,19 0 178,-1-9 181,10 7-270,10-7-90,19 9 0,12 0 270,-1-8-180,-1-12 90,-19-2 0,-1 3-180,-35 10 90,-7 9-45,0-1 0,-2 2-315,4 6 1,2 3-3689,-22 12 4048,15 9 0,25-12 0,2-10 0</inkml:trace>
  <inkml:trace contextRef="#ctx0" brushRef="#br0" timeOffset="52896">20677 7467 17067,'11'19'360,"-3"1"-180,10-9-180,12-3 0,20-8-180,-16-2 0,0-4 135,-7-3 0,-2-2 90,1-2 0,-4-4-45,-2-23 0,-20 19 0,-38-5 0,-14 23-45,14-2 0,-2 2-1124,4 6 0,2 2-6297,-16-2 7466,22 14 0,19-15 0,9 7 0</inkml:trace>
  <inkml:trace contextRef="#ctx0" brushRef="#br0" timeOffset="54354">22695 6663 9781,'0'-22'4138,"-17"5"-3868,4 17-270,-16-9 270,19 16-90,-8-5-90,16 17 89,2 1-179,20 0 90,19-9-135,-10-6 0,1-2-217,0-5 1,1-4 306,0-2 0,-3-4 45,2-18-90,-13-10 179,-25 10-89,-21 1-90,2 18 0,-5 3-90,-3-3 1,-2 2-856,-7 3 1,1 1 944,11 0 0,3 2 0,-10 3 0,22 0 0</inkml:trace>
  <inkml:trace contextRef="#ctx0" brushRef="#br0" timeOffset="54729">22656 5781 13199,'-39'0'450,"8"-9"-540,12 7-899,28-6 179,21 8-719,12 0 90,6 0 1439,-18-18 360,-10-12 1529,-12-12-540,-25-6-270,-14 9-1025,4 18 0,-5 3 125,-6 2 1,-2 1-135,0 0 0,-1 2-225,1 7 1,2 1-1656,7 0 0,3 2 1835,-11 3 0,19 0 0,12 0 0</inkml:trace>
  <inkml:trace contextRef="#ctx0" brushRef="#br0" timeOffset="55204">20755 5095 13829,'-20'-9'450,"10"16"-450,-8-14 90,16 25-180,-7-7-360,9 8-359,9 1 359,11-9 270,-7-2 180,13-18 90,-24-11-90,7-10 90,-9 8-90,-27-13-180,-5 22-900,-1 3 1,-2 0 1079,4 5 0,1 2 0,-11 3 0,15 0 0</inkml:trace>
  <inkml:trace contextRef="#ctx0" brushRef="#br0" timeOffset="55615">19070 7525 13199,'-18'11'1260,"5"-2"-1260,-24-9-90,15 9-540,-6 10-1169,8 3-270,18 24-1259,22-22 3328,4-4 0,2-3 0,9-6 0,0-3 0</inkml:trace>
  <inkml:trace contextRef="#ctx0" brushRef="#br0" timeOffset="55721">19266 7721 8792,'-29'0'1169,"-1"0"-4137,-1 0 2968,3 0 0,17 0 0,2 0 0</inkml:trace>
  <inkml:trace contextRef="#ctx0" brushRef="#br0" timeOffset="56021">20344 8447 16258,'-20'10'1259,"0"-1"-1169,1 0-360,-1 10-270,0 12-809,10 17-90,27-15 269,5-13 1,6-3-1474,15-10 1,4-4 2642,4 3 0,-2-3 0,-16-2 0,-3-2 0,14 1 0</inkml:trace>
  <inkml:trace contextRef="#ctx0" brushRef="#br0" timeOffset="56104">20755 8505 12840,'-50'0'-2519,"2"0"2519,18-8 0,10 5 0,11-5 0</inkml:trace>
  <inkml:trace contextRef="#ctx0" brushRef="#br0" timeOffset="56471">22539 8192 15178,'-9'11'2159,"-2"-11"-2159,-9-11-90,9 0 90,3 11-90,8 2-449,9 16-631,10-16 181,20 6 179,3-16 720,6-12 360,-18-10 90,-10-10-90,-12 1-180,-8 9-180,-26 1-1979,-7 18 2069,-17 3 0,20 8 0,12 0 0</inkml:trace>
  <inkml:trace contextRef="#ctx0" brushRef="#br0" timeOffset="56779">22911 7251 12930,'-39'0'1889,"8"-17"-3509,12 12-988,10-12 2608,9 17 0,0 0 0,0 0 0</inkml:trace>
  <inkml:trace contextRef="#ctx0" brushRef="#br0" timeOffset="61579">25223 6134 13829,'-50'0'1529,"21"3"0,2 3-1439,-6 4-90,-4 10 90,18 0 270,8-1-180,11 1-180,19-9 180,21-2-180,1-9 270,-2 0-90,-10-9 89,-19-11 181,-1-2-180,-9-6-90,-9 26-360,-19-13-270,-5 21-3328,-6-15 3778,11 18 0,17-7 0,2 7 0</inkml:trace>
  <inkml:trace contextRef="#ctx0" brushRef="#br0" timeOffset="62197">26341 6859 17337,'-20'-20'4138,"0"10"-3778,-8 1-1,-2 9-359,-10 26 90,1 7-45,23-9 0,2 2 45,-6 22-180,38-9-180,23-9 180,-12-18 0,3-4-29,2-1 1,0-5 118,16-20 90,-11-4-90,-19-17 0,-12 0-90,-8 9-270,-26-7-1619,-7 15-2009,5 11 0,-3 2 3988,-19 0 0,20 9 0,12 0 0</inkml:trace>
  <inkml:trace contextRef="#ctx0" brushRef="#br0" timeOffset="62954">25263 8447 19496,'-20'10'1799,"1"17"-1619,-1-14-90,0 32-180,1-3 180,-1 8 0,9-2-90,29-9 0,15-17-45,-6-12 0,4-3 0,3-5 0,0-4 45,18-7 90,-22-2 0,-3-6 90,3-24 89,-10-9 1,-12 10-270,-34 3-90,-7 24-360,5 4 1,-2 1-6028,-20-1 6477,10-2 0,21 0 0,10 3 0</inkml:trace>
  <inkml:trace contextRef="#ctx0" brushRef="#br0" timeOffset="64225">28281 7741 16887,'-9'-2'2429,"-2"-5"-1889,-17 33-91,6 5-314,8-7 0,0 2 45,-6 24-90,10-2-180,18-9 0,32-8 45,-15-20 0,2-3 45,7-2 0,-1-3 180,9-3 90,-5-17 180,-26-5-180,-3-17-180,-25 8-90,-5 3-360,-17-1-3058,8 16 3418,3-21 0,17 29 0,2-12 0</inkml:trace>
  <inkml:trace contextRef="#ctx0" brushRef="#br0" timeOffset="64817">30358 6075 19856,'-19'0'1079,"-1"-9"-989,9 25 0,3-3 0,8 17 0,0-1-270,17-10 270,-4-8-90,16-2 0,-10-18 0,1-2-90,-9-17-989,-3 6-2429,-16 11 3508,-21 5 0,14 14 0,-11-8 0</inkml:trace>
  <inkml:trace contextRef="#ctx0" brushRef="#br0" timeOffset="65667">30731 8447 20305,'-9'10'720,"-2"8"-720,-8 1 0,-1 12-90,9 17-540,2-7-359,18 7 269,20-26 540,12-5 90,-12-14 1,1-6-91,20-14 360,-2-5 89,-26-17 361,-5-9 180,-17 7-541,0 1-269,-26 3-1169,-7 24-3747,5 4 1,-3 1 4661,1 7 1,1 2-1,-3-1 1,5 0-1</inkml:trace>
  <inkml:trace contextRef="#ctx0" brushRef="#br0" timeOffset="66384">28477 4860 9691,'-35'-5'1349,"0"-1"1,1 1-1,1 1-1259,-17 4 0,10 0 0,21 18 90,28 4-180,21 8 90,-2-18 0,3-4-151,0-3 0,-1-2 106,0-1 0,-1-4 45,10-6-90,-19-12 0,-21 7 0,-27-13-180,-13 24-675,11-4 1,1 3-5262,-12 12 6116,21 10 0,14-6 0,14 5 0</inkml:trace>
  <inkml:trace contextRef="#ctx0" brushRef="#br0" timeOffset="66850">31750 5017 9512,'-31'-39'4947,"3"8"-4318,9 11-89,-1 3-90,9 15-180,2-7 0,9 27-270,9-5 0,11 15 0,10-8 0,1-1 0,-3-8 89,-17-2-268,-2-18-1,-9 7-2699,-27-7 2879,-14 9 0,6 0 0,0 0 0</inkml:trace>
  <inkml:trace contextRef="#ctx0" brushRef="#br0" timeOffset="128642">19853 9250 5824,'-19'2'0,"8"5"0,2-16 270,9 9 179,9 0-449,-7 0 0,7 0 0,-9 0 0,0-9 0,-9 16 0,-2-22 90,-8 30-180,-1-30 90,-8 21-270,6-15 270,-15 9 0,24 0 0,-5 0 0</inkml:trace>
  <inkml:trace contextRef="#ctx0" brushRef="#br0" timeOffset="129209">19266 9387 9512,'-11'-30'3238,"2"10"-2519,9 12 1,0 8-270,0 8-181,0 3-89,0 17-90,0 3-90,-9-1 180,7-10-90,2-11-90,20-18 0,28-11-45,-18-2 0,1-3 45,8-1 0,0-1 0,-3-6 0,-2-1-153,-4 7 0,-1 4 243,10-8 90,-20 22 180,-10 38-90,-9 12-91,1-4 1,-2 2-180,-3-7 0,-1 0 0,4 2 0,0-1 270,-8 6-360,18-19 180,19-11-180,14-27 45,-13 5 0,1-4 45,-4-7 0,-2-2-45,-3 4 0,-3 2 531,2-8-486,-12 19 0,-8 35 90,0 16-180,-9 10 0,8-23 1,0-2-2250,1 4-4227,29-11 6566,21-12 0,-15-8 0,0 0 0</inkml:trace>
  <inkml:trace contextRef="#ctx0" brushRef="#br0" timeOffset="129517">20265 9427 13020,'0'30'1799,"-9"-10"-1799,-2-3 89,1-6-89,1 9-89,18-1-91,10-8 0,21-2 180,1-18 90,-2-19-90,-19-5 45,-14 5 0,-4-1 135,-10-3-91,-21-5-268,-4 17 89,-14 9-810,16 3-1349,12 25-899,27-4 3148,23 15 0,-7-17 0,2-2 0</inkml:trace>
  <inkml:trace contextRef="#ctx0" brushRef="#br0" timeOffset="129934">20598 9387 9242,'22'0'6656,"-4"26"-6026,-18 7-451,-1-5 1,2 3-135,-1-1 0,-1-1-45,-7 12 90,6-4 90,2-26-180,19-2-629,21-35 269,-12 7 0,2-4 180,5-14 0,0-4-575,5 5 0,-1 0 800,-8 0 0,-2 4 90,-3 15 0,-4 4 674,-2 4-269,-11 38-360,-10 12 90,1 9-90,9-11 1330,11-19-1420,19-11-180,-10-12 0,1-3-90,5-2 0,0-4-151,-4-6 0,-1-3 376,0-3 0,-4-2-45,-4-24 270,-13 28 180,-38 7-180,9 33 0,-1 7-180,-9-8 0,1 1-281,7 19 0,3 2 191,-3-17 0,7 0-71,21 32-2717,42-40 2788,1-4 0,3-3 0,-17-6 0,0-2 0,-1 1 0,1 0 0</inkml:trace>
  <inkml:trace contextRef="#ctx0" brushRef="#br0" timeOffset="131001">22303 9485 13829,'11'-30'4587,"-2"2"-3867,-9-1-90,-9 25-540,-10-11-90,-21 23 90,-1-8-180,-7 18-90,18-14-450,19 14-449,39-10 179,25-6 720,-15 2 0,2 1-42,-4 3 1,-2 2 221,-3-2 0,-3 5 315,-11 9 0,-4 4 89,-2 3 1,-5 1-90,-12 4 0,-5 2-90,-2 3 0,-5 0-45,-9-3 0,-5-2-180,2 0 0,-1-1-161,1-6 0,1-4 251,-10 8-630,11-22 91,17-12 608,3-23-519,34-4 0,-3 2 0,4-3-363,-2 6 1,2-1-1,2-1 723,5-5 0,2-1 0,1 0 0,-1 0 0,1-1 0,-2 0 90,0-1 0,-1-1 0,-2 1 239,-4 5 1,-1 0 0,-4 0 212,-1-10 1,-5 2-94,0-3-359,-17 23 90,-17 29-180,-5 17 0,-9-6 1960,12 15-2050,10-15 180,27 6-90,12-17 0,20 7 90,0-7 0,-2 8 269,-26 1-89,-5-1 0,-17-8-90,0-2-180,0-9-270,0 0-270,9-17-89,19-23 584,-12 15 0,1-2 0,7-4 0,0 3 225,7-2 449,-12 12 1,-10 36-270,-9 12-180,0 12 0,0 6-90,8-18-90,21-10-270,21-12 0,-20-10 0,1-4 135,7-3 0,0-2 90,-6 1 0,-3-2 45,-3-6 0,-2-1 90,13-3 0,-26-6 0,-2 9 180,-9 8 0,0 11 90,-18 2-181,-4 24-179,-17-4 0,9 8-89,19 7-1531,31-15-2563,10-10 1,7-4 4182,9-3 0,0-2 0,-12-2 0,-3-2 0,22 1 0</inkml:trace>
  <inkml:trace contextRef="#ctx0" brushRef="#br0" timeOffset="132271">23852 9289 17697,'-11'11'-90,"11"-2"180,11 0-90,0 10 90,-3 3 0,-8 15-90,0 2 0,-8-6 0,-3-5-90,0-2-630,-7-30-2788,16 19 3508,11-23 0,-5 8 0,14 0 0</inkml:trace>
  <inkml:trace contextRef="#ctx0" brushRef="#br0" timeOffset="132998">29104 8878 15628,'-39'-20'3418,"0"9"-2608,8 11-91,-15 20-449,25 1 0,1 6-180,-9 6 0,-1 3-235,4 7 1,2 4 174,7-13 0,1 2 0,1 0-548,-1 15 0,2-1-112,-1-10 1,2 0-631,6 3 1,3-3-2639,-5 4-2218,9 3 6116,0-27 0,0-11 0,0-9 0</inkml:trace>
  <inkml:trace contextRef="#ctx0" brushRef="#br0" timeOffset="133130">28693 9427 11490,'4'-30'2294,"0"1"0,-2-13-2114,7 5-90,9 26-360,3 3-1080,6 10 1,3 4-5757,22 5 7106,-12-5 0,-3-1 0,-2 4 0,-1-9 0</inkml:trace>
  <inkml:trace contextRef="#ctx0" brushRef="#br0" timeOffset="133430">29144 9309 10501,'28'-20'2339,"2"-8"-1530,10 6 361,-10 3 89,-10 10-90,-12 9-269,-8-9-451,0 7 1,0-7-180,0 9 90,0 0 0,0 9-91,-17 2-89,-5 17 0,-17 3-90,-1 8-180,10 0 90,2-8-539,26 6-1530,30-16-135,-4-6 0,4-1 2204,16-3 0,0-3 0,1 3 0,-1-2 0</inkml:trace>
  <inkml:trace contextRef="#ctx0" brushRef="#br0" timeOffset="133772">29731 9368 15718,'-19'19'5307,"-1"1"-4947,9 0-270,3 8 0,16-6 0,3 6-540,18-17-180,1-2-449,9-9 179,9-9 541,-6-11 449,-3-2 269,-20-6 631,-10 17-181,-9 3-359,0 8-180,0 8 0,0 3-90,0 0-180,17-2-990,5-9-1438,26-9-1710,-18 1 0,-1-4 4138,-2-2 0,-2-2 0,14-6 0,-21 5 0</inkml:trace>
  <inkml:trace contextRef="#ctx0" brushRef="#br0" timeOffset="134196">30221 9505 12480,'50'0'674,"-21"1"1,-1-2-405,14-8 90,-3-10 899,-11-3 90,-17-15-89,-2 15-541,-18 2-269,-11 12-270,-10 16-90,-1 3 0,12 9-180,27 8 90,14-15-360,26 13 360,2-23 0,-20 1 0,-1 0 90,21-4 899,-2 0-179,-26 9-1,-5-7-539,-17 16-90,0-16-90,9 7 90,2-9-270,17 0-720,11 0-45,-10-4 1,1-1-1170,4 0 1,2-1 2023,9-4 0,-3 0 0,4-1 0,-3 3 0</inkml:trace>
  <inkml:trace contextRef="#ctx0" brushRef="#br0" timeOffset="134871">29653 10426 14549,'31'-39'5307,"-3"0"-4228,-9-1-629,-8 1-90,-2 9-270,-27 10-1,-21 11-89,6 8 0,-4 2-349,2 7 1,-2 2 303,-2-5 0,2 3 125,-4 20-1250,13-17-2697,54 7-3689,26-8 7556,-3 4 0,1 1 0,-21-9 0,-2 1 0,26 10 0</inkml:trace>
  <inkml:trace contextRef="#ctx0" brushRef="#br0" timeOffset="135631">29672 10446 17607,'2'41'1079,"-1"0"0,1 1 1,-9 8-1,-8-7-989,-8-16 0,-6-8-45,-5-7 0,0-2 0,4 5 0,1-2-225,-12-2-269,4-11-361,26-11-809,29-17 180,4 8 0,6 1-606,18-6 1,6 0 1264,-13 3 1,1-1 0,1 0 322,2 2 1,0 1 0,0 0 1085,-3 1 1,-1-1 0,-1 0 89,-4 1 1,-1-1 0,-2 3-14,6 1 0,-4-1-31,-7-6 0,-5 0 584,-1 2-90,-11 1-311,-9 3-678,0 14 1624,0-5-1624,0 16 573,-1 12-573,-7 2-1,6 15 1,-7-15-90,18 15 90,2-16-90,8 8 0,-8-10 0,-2-8 0,-1-2-180,3-9-630,18 0-269,1-18 494,-6 4 1,0-2 224,1-4 0,0-1 225,5-4 0,-1 2 405,12-8 719,-12 12-89,-21 10-361,-8 18-449,0 1 0,0 19-270,0-7 270,0-3-180,9-1-180,11-16-450,19 6 315,-11-7 1,3-2-46,3 1 0,2 0 135,3 0 0,0 0 135,-4 1 1,0-2 134,-5-2 0,-2-2 134,11-6 361,-19 0 450,-11 2-91,-9 18-269,-18-7-450,-4 16-180,-8-8 0,2 10-90,8 0-540,18-1-629,22-8-1350,30-2-764,-17-8 0,4-2 3373,7 1 0,-1 0 0,2 0 0,-1 0 0</inkml:trace>
  <inkml:trace contextRef="#ctx0" brushRef="#br0" timeOffset="135922">31456 10387 20215,'-28'0'2429,"6"0"-2429,-6 0 90,8 0-900,9 0-809,20 17-270,21-4 360,12 16 1170,6-10 1078,-27 1 1620,-3 8-360,-18 3-540,-18 8-899,-3-9-450,-19-1-180,10-19-2879,2 8 2969,8-25 0,9 14 0,2-16 0</inkml:trace>
  <inkml:trace contextRef="#ctx0" brushRef="#br0" timeOffset="163736">19795 11798 9062,'-5'40'1948,"1"1"1,3 13 0,0 3-1409,-2-18 0,0 0 0,0 2-1974,0 10 1,0 2 0,0 2 1455,1-6 1,0 2-1,-1 0 1,-1 1 111,0 0 1,0-1 0,-2 2 0,1 0-99,0-7 0,0 1 0,-1 0 0,0 1 0,0-1-325,-2 2 1,1-1 0,-1 1-1,-1 0 1,1 0 324,0-2 0,1 1 0,-2-1 0,1 0 0,-1 1 18,-2 4 0,0 0 0,-1 1 0,0 0 0,1-1-163,2-3 0,1 1 0,1-1 0,-1 0 1,-1 2 138,0-5 0,0 0 0,-1 1 0,0 0 0,0 1 0,1-1-124,1 0 1,-1 0-1,1 1 1,0-1 0,0 1-1,-1 0 94,0 2 0,-1 1 0,0-1 0,0 1 0,0 0 0,0 1-47,0 1 0,1 1 1,-1 0-1,0 0 1,0 0-1,1-1 47,-1 0 0,0 0 0,0-1 0,0 1 0,0-1 0,1 1 15,0-1 0,0 1 0,1 0 0,0-1 0,0 0 0,0 0-16,0-4 0,-1 0 1,1 0-1,0-1 0,0 0 1,1 0 0,0 5 0,1 0 0,0-1 0,0-1 0,0 0 235,-1 6 1,0-1 0,0-2-1,0-2-385,0 5 0,0-3 1,2-3-331,1-6 0,0-2 0,1-4-824,-3 0 0,3-6-5352,12 7 6857,10-56 0,-6 8 0,5-26 0</inkml:trace>
  <inkml:trace contextRef="#ctx0" brushRef="#br0" timeOffset="165584">19834 12014 10231,'28'10'959,"1"1"1,8 0 0,4-4-841,-4-5 1,2-3 0,3 0-679,10-2 1,4 0-1,2 0 581,-7 2 1,2 1-1,2 0 1,1-1-469,-5-1 0,2 0 1,0 0-1,1 0 0,1 1 521,-3 1 0,1-1 0,0 2 0,2-1 0,0 0 0,0 0-156,-5 0 1,1 0 0,1 0 0,0 0 0,0 0 0,1 0 0,1 0 102,-3 0 1,0 0-1,1 0 1,1 0-1,-1 0 1,2 0-1,-1 0 1,1 0-136,-3 1 0,1-1 0,0 1 0,0 0 0,0 0 0,1 1 1,0-1-1,0 0 0,0 0 113,-4 0 0,1 0 0,0 0 0,0-1 0,0 1 0,0 0 0,1 0 0,0 1 0,0-1 0,0 1-66,3 0 0,0 0 0,0 1 0,1 0 1,0 0-1,0 0 0,0 1 0,0-1 0,0-1 1,0 1 65,0-1 0,0 1 0,0-1 0,0 0 0,0-1 0,0 1 0,0 0 0,0 1 0,0-1 0,1 1 0,-6 0 0,1 0 0,0 0 0,0 0 0,0 1 0,0 0 0,0-1 0,0 1 0,0-1 0,0 1 0,-1-1 0,5 0 0,1 0 0,-1 0 0,0 0 0,0 0 0,0 0 0,-1 0 0,1 0 0,0 0 0,-1 0-17,-1 1 1,1 0 0,-1 0 0,0 0-1,0 0 1,0 0 0,0 0 0,-1 0-1,1 0 1,-1 0 16,-1-1 0,-1 0 0,1 0 0,-1 0 0,0 0 0,0 0 0,0 0 0,0 0 0,0 0 0,-1 0 0,4 0 0,0 1 0,-1-1 0,1 0 0,-1 0 0,0 1 0,0-1 0,0 0 0,-1-1 11,5 1 0,0 0 0,-1-1 1,0 1-1,0-1 0,0 0 1,-1 1-1,0-1-11,-4 0 0,0 1 0,0-1 0,-1 1 0,0-1 0,0 1 0,0-1 0,-1 1 0,5-1 0,-1 1 0,0-1 0,0 1 0,-1 0 0,0 0 0,-1 0 0,4 1 0,-1 1 0,0 0 0,-1 0 0,-1 0 0,0-1 0,5 1 0,-1-1 0,0-1 0,-1 2 0,0 0 19,-4 2 0,-1 1 0,0 0 0,-1 0 0,0-2 3,7-1 1,-1-3-1,-1 1 1,0 0 169,-3 3 0,-1 2 0,0-1 0,-1-2-192,-1-3 0,-1-1 0,0-2 0,0 2 0,-1 1 0,-1 0 0,0 1 0,-1-2 134,0 0 0,-1-1 1,0 0-1,-1-1-104,12 1 0,-1 0 0,0 0-30,-3 1 0,0-1 0,-1-1 300,-5-1 1,0-2 0,-1 2-301,0 1 0,1 0 0,-2 0 0,-1-1 0,-1-1 0,0 0 0,3 0 0,0-1 0,0 2 0,1 1 0,0 1 0,0-1 0,0-4 0,0-2 0,-1 1 0,1 5 0,-1 1 0,0-1 0,-3-1 0,1-1 0,-2 0 625,13-2 1,-2 1-626,-4 3 0,-3 0 144,-7-3 0,-2-1-144,1 1 0,-1-1 45,-3 0 0,1-1-45,11-3 0,1-1 0,-7 4 0,0 1-45,8-4 0,-1 0 90,-7 8 0,-2 0 90,-4-3 0,-1 0 1925,18 4-1520,-25 0 1266,4 0-1537,-24 0 864,7 17-1043,-9 5 0,0 4 0,0 4 45,0 4 0,0 2 135,-4 7 0,-1 3-465,1 7 0,-3 1 255,-1-13 0,-2 1 0,0 1-30,0 5 0,0 2 0,-1 0-8,2-9 1,-1 1 0,0 0-1,0 1-628,0 4 0,1 2 0,-1 0 0,0 0 651,-2 0 0,0 0 0,0 0 0,0 2-27,3-7 0,2 1 0,-1 0 0,0 0 0,-1 0 18,-2 1 0,0-1 0,-1 0 0,0 0 0,1 1 0,1-1 0,0 0 0,0 0 0,0 1 0,0-1-18,-1 2 0,-1-1 0,0 1 0,0 0 0,0-1 17,1 0 1,-1-1 0,1 0 0,-1 1 0,-1-1-414,0 0 1,0 1 0,0-1 0,-1 0 0,0 0 395,0-1 0,0-1 0,0 0 0,0 0 0,0 0-18,-3 9 0,0 0 0,0-1 0,-2-2-256,1-3 1,-1-1-1,-1-1 1,1 0 255,2 0 0,-1 0 0,1-1 0,0 0 22,-1-3 0,1 0 1,-1-2-1,1 1-93,-6 11 0,0-1 1,1 0 70,2-2 0,1-1 0,0-2 174,2-4 1,0 0 0,1-2-145,-1-2 0,1 0 0,1-1 493,-5 14 0,1 0-523,-1-4 0,0-1 0,5-4 0,0-2 668,-4-2 0,1-4-668,-4 9 1467,-6-4-1467,8-17 1243,1-9-1243,-10-3 987,-1-8-987,-1 0 303,-6 0-303,7 0 0,-18 0-90,19 1 0,-1-2 45,-8-2 0,-3-2 45,-10-1 0,-4 1-305,11 1 1,-2 1-1,-2-1 282,4 0 1,-1-1 0,-3 0-1,0 1-601,5 2 0,-2 0 0,0 0 1,-1 0-1,-2 0 624,-4-2 0,-3 0 0,0 0 0,-1 0 0,0 0-246,5 1 1,-1-1-1,0 1 1,0 0 0,-1 0-1,-1-1 246,6 2 0,-1-1 0,1 0 0,-1 0 0,-1 0 0,0 1 0,0-1-229,-3 0 1,-1 0 0,-1 0 0,1 1 0,-1-1-1,0 0 1,0 0 228,6 1 0,0-1 0,0 1 0,0-1 0,0 1 0,-1-1 0,0 1 0,1 0-86,-3-1 0,-1 1 0,1-1 0,-1 1 0,0-1 0,1 1 0,-1-1 0,0 1 86,0 0 0,1-1 0,-1 1 0,0 0 0,0-1 0,1 1 0,-1-1 0,0 0-23,-1 0 1,0 0-1,0 0 1,0-1 0,0 0-1,0 1 1,0-1-1,0 0 11,1 0 1,1 1 0,-1-1 0,0 1 0,0-1 0,1 0 0,-1 0 0,0 0-1,-1-1 1,1 0 0,-1 1 0,0-1-1,0 0 1,0-1 0,1 1 0,0 0-30,2 1 1,0-1 0,0 0-1,1 0 1,-1 0 0,1 0-1,0 0 1,-1 0 28,1 0 1,0 0 0,-1 1 0,1-1 0,0 0-1,0 0 1,0 0 0,0 0 44,-5-1 1,0 1 0,1-1 0,-1 1-1,1-1 1,0 1 0,0-1-60,3 0 0,0 0 1,0 1-1,1-1 0,-1 0 1,1 1-1,0 0-15,-1 0 1,1 0 0,0 1-1,-1 0 1,1 0 0,1-1 0,-1 1 40,2 0 0,0-1 0,0 1 0,1 0 0,-1 0 0,1 0 0,0 1 89,-6 0 0,0 1 0,0 0 0,1 1 0,-1-1 0,1 1-89,1-1 0,0 1 0,0-1 0,1 0 0,0 1 0,1 0 5,-6 1 0,1 0 1,1 0-1,1 0 0,0 0-5,4 0 0,0 0 0,1 0 0,1 0 0,0 0 22,-7 2 1,1 0-1,2 0 1,0 1 1,7-1 0,1 0 1,1 1-1,0 1-24,-12 4 0,1 2 0,2 0 439,6-3 1,2 0 0,0 1-440,-1 4 0,1 1 0,1-1 0,-14-1 0,1 0 51,15 0 1,1 2 0,-1 0-52,3-3 0,0 0 0,-1 0-30,-2 2 0,0 1 0,0 1 30,2 2 0,1 0 0,0 0 0,0-2 0,1 0 0,-1 0-240,1 2 0,-1 0 1,1 0-181,-1-3 0,-1 0 0,1 0-360,-3 0 1,0 1 0,-1-2-1290,-2-1 0,0-1 0,0-1 2069,1-1 0,0-1 0,3-2 0,-1 0 0,4-1 0,-17-4 0</inkml:trace>
  <inkml:trace contextRef="#ctx0" brushRef="#br0" timeOffset="166434">23460 12053 15718,'-14'24'1079,"-1"0"1,4 12-1,1 4-719,-5 8 0,1 4-1515,6-9 1,2 3 0,1 2 1266,1-4 1,2 1-1,0 2 1,-1 0-46,-1 4 1,0 0-1,-1 2 1,0 1-400,1-2 0,-1 2 1,0 1-1,-2 0 1,0 1 331,-1-6 0,-1 0 0,-1 1 0,-1 0 0,1 0 0,-1 1 25,1-4 1,1 1 0,-1 0 0,0 1-1,-1-1 1,0 1 0,0-1-126,-1 1 0,0-1 1,-1 1-1,-1-1 0,1 1 1,1-1-1,1 1 100,1-2 0,1 2 0,0-1 0,1 0 0,0 0 0,0-1 0,-1 0-164,-1 6 0,0-1 1,0-1-1,0 0 0,2 0 1,0-1 88,1-4 0,2 0 0,0-1 0,0 0 0,1-1 0,-1 1-162,-1 5 0,0 1 0,0-2 0,0 0 1,2-1-192,0 5 1,1-2 0,1-1 0,0-1-473,-1-2 1,-1-1-1,2-1 1,2-2-1379,6 8 0,4-3 0,1-2 2278,-2-8 0,2-2 0,1-4 0,4 0 0,1-7 0,9 0 0</inkml:trace>
  <inkml:trace contextRef="#ctx0" brushRef="#br0" timeOffset="167112">27379 12249 14099,'0'38'1799,"0"0"0,-3 6 0,-2 1-1484,-1 4 0,1 2-442,1-10 0,0 1 0,1 0 246,0-3 1,-1 0 0,2 2-858,2 9 0,0 3 0,0-1 768,0 0 0,0 0 0,0 3-8,1-6 1,-1 1-1,0 2 1,-1-1-1,-2 1 0,-1 0 1,-1 0-1,0 1-4,1-5 0,0 1 0,1 0 0,-2 0 0,-1 0 0,-2 0 0,-1 0 0,-2 0 0,1 1 0,0-1 0,0 4 0,0-1 0,0 1 0,0 0 0,0 0-380,0-2 0,0 1 1,0-1-1,0 0 1,0 1 361,-1 0 0,-1 1 0,0 0 0,1 0 0,0-1-106,2-2 0,1 0 0,0-1 0,0 0 1,0-1 105,-1 0 0,-1 0 0,0-1 0,0 0 0,1-1 0,-1 7 0,0-1 0,0-1 0,1-1-211,1-4 1,0 0 0,1-2 0,-1-3-150,-2 2 0,0-3 0,2-3-600,2 4 0,1-6 960,-3-7 0,8-19 0,0-9 0</inkml:trace>
  <inkml:trace contextRef="#ctx0" brushRef="#br0" timeOffset="172180">16914 12562 14998,'-9'3'1350,"7"12"-1170,-16-39-90,16 19 89,-6-5-179,-1-14 0,7 28 0,-7-21-179,9 17 89,0 8-90,-9-14 180,7 38 0,-15-16 0,6 31 90,-9-7-45,15-12 0,-1 0 45,-20 16-135,19-16 0,1 0 90,-3 2 0,-2-3-45,-6 8-90,15 11 180,2-35-90,20-3 89,19-8 1,2-8 0,7-12-317,-9-10 317,-8-10-1,-3 1-89,-17 9 360,6-7 90,-15 15-270,7 2 90,-9 12 137,0 8-227,0 17-90,0 5 180,0 26 0,0 2-225,-4-17 0,-1 1 45,1-3 0,-3-1-90,-5 4 0,-4 0 45,-3-4 0,-1-2-45,0-2 0,-2-1-165,-5-1 0,-2-1 120,4-2 0,0-2 68,0-3 1,0-2-114,-14 6-359,10-12-181,10-16 540,8 6 0,2-16 90,35-10-45,-7 8 0,4-1 45,17-13 0,7 0-473,-12 11 0,2 0 0,0-1 473,3-4 0,0-2 0,0 1 0,0 2 0,-1 1 0,-1-1-226,-3 0 1,-3 1 0,-1 0 315,6-4 0,-4 1 0,6-10-1,-22 11 1,-17 8 180,0 9 1838,0 3-2108,-8 25 990,-3-4-990,-9 15 0,9-8-90,3 0 180,8-9-90,17-3 0,14-16-180,10-3 270,7-9-180,-18 1 180,7 8 180,-15 2 90,-2 18-1,-3 10-89,-15 12-90,7 8-90,-9-9 90,0-10-180,0-11-180,0-18-90,17-19 0,-4-14 225,5 17 0,2 0-45,1-23 180,8 27 90,-10 3-90,-8 36-90,6 3 90,-14 10 0,14-3 0,3-17-90,19-11-270,2-20 225,-11 2 0,-3-3 45,6-20 45,-14 16 0,-1 2 135,1 1 0,-8 5 90,-2 17 0,-9 26-90,-9 6-90,-2 19-90,-9-4-90,10-7-180,18-10-990,32-10-719,-11-13 1,3-5 1978,3-10 0,-1-2 0,8 6 0,-16-14 0</inkml:trace>
  <inkml:trace contextRef="#ctx0" brushRef="#br0" timeOffset="173147">18638 12308 16078,'-10'-22'1529,"1"4"-1079,9 27-1,-9-15-89,7 12 0,-7-15-270,9 9 1799,0 0-1619,0 9 0,0 11-91,0 19-89,0 11-45,0-17 0,0 1 0,0 1 0,0 0-45,0 0 0,0 0-231,0-1 0,0-1-219,0-2 0,0-3-2338,0 14-7043,0-5 9140,0-27 1,0-1-1,0-9 1</inkml:trace>
  <inkml:trace contextRef="#ctx0" brushRef="#br0" timeOffset="174905">16718 14228 13110,'-11'-41'3687,"2"21"-3147,0 5-180,-2 21-180,-17-14-180,-2 16 0,-1 12-90,3 2 0,8-3 90,9-1-450,12-16-90,27 7 181,13-18 359,-12 8 0,1 0-90,20-8 180,-2 9 629,-17 9-179,-12 19 0,-10 14-316,-7-6 1,-4 4-45,-6-4 0,-2 0-90,1 7 0,-4 1 0,-9-4 0,-4-2-135,6-2 0,-1-2 90,-7 1 0,-1-3-45,9-10 0,-1-2-540,-18 8 270,11-37 1,17-21 89,8 2 0,6-3-542,8-3 1,6-2 631,6-7 0,4-1 90,7 4 0,2 0 0,-13 11 0,1-1 0,-1 2 45,12-8 0,-3 2 45,-10 4 0,-2 1 360,17-10 0,-27 11-271,-1 17 1,-9 2-90,0 26 903,9 5-813,2 9-270,17-3 180,11-8 90,3-9-225,-14-6 0,0-2 135,14-11-180,6-3 180,-18 0 360,-2 2 89,-17 18-359,7 10-90,-16 12 0,7-1-180,-9-1 180,0-18-719,17-11-541,5-29 720,1 6 1,2-4 359,0-7 0,0-2 90,0 0 0,0 3 90,-5 11 0,-1 2 1079,9-6-359,-17 35-630,-2 11 89,-9 10-269,0 9 90,0-8 0,17-12-180,5-10-539,26-18 269,-6-10 315,-18 5 0,-1-3 135,8-22 90,-12 9 180,-10 10 269,-9 11-179,0 27-360,-9 3 0,-2 10-90,1 15-180,10-22-1529,28 13-3328,13-26 5037,-6-6 0,-2-2 0,2-3 0,0 0 0</inkml:trace>
  <inkml:trace contextRef="#ctx0" brushRef="#br0" timeOffset="175321">18442 13856 20036,'-30'-9'989,"10"7"-1079,64 2 90,4 11 0,-9-2 0,0 1 45,-8-1 0,-5 2 135,-4 17-90,-5 12 135,-14-12 0,-6 2 44,-9 5 1,-2 0-225,3 0 0,-2 0 0,-10 0 0,-2-3-135,-6 10-90,12-5-719,28-26-1800,21-3-6565,20-8 9264,-19 0 0,-3 0 0,5 0 0,-7 0 0</inkml:trace>
  <inkml:trace contextRef="#ctx0" brushRef="#br0" timeOffset="176599">16698 15933 15178,'-28'-28'2789,"6"6"-2340,-6 3-269,-1 10-90,-1 9-180,-9 0-90,8 9 91,3-7-181,17 6-360,20-7 180,13 7 270,17 3 360,0 9 180,-8 17 270,-12 4-361,-12 0 1,-5 3-90,-8-3 0,-6 1 0,-5 7 0,-5 0-135,-3 0 0,-2-2-400,-3-11 0,1-1 355,4 1 0,2-4-360,-7-2-180,1-21-89,27-28-181,22-29 225,-2 18 1,5-1 164,1 3 0,2-2 1,1 1-132,-1-1 1,1 0 0,0 0 580,3-2 0,0-1 0,0 0 120,-3 1 0,-1-2 0,-1 2-15,7-8 1,-5 0 583,-10 0 1,-4 4 1341,4-6-1251,-17 5-361,-8 35-89,-3 13 1290,-9 19-1470,9 18-90,3 2 216,18-24 1,6-2-217,16 16-90,0-28 0,4-5 44,-5-1 1,-1-3-45,4-6 0,0-3 0,16-5 90,-11 0 270,-11 3 0,-17 8-360,-2 17 0,-9-4 90,8 7 194,-6-11-733,16-18-361,2-19 91,1-23 629,-2 21 0,-1-1 135,-7 1 0,0 2 404,17-3 181,-8 14-180,-9 34-270,-2 14-180,-1 10 0,3-2 90,9-10-180,8-19-720,11-10-89,3-19 629,-13 5 0,-2-3 225,-5-6 0,-2-2 90,0 5 0,-1-1 495,0-18 269,-10 11-359,-9 25 0,-9-3-181,-10 41-89,-3-3-225,7-4 0,2 3 90,5-1 0,5-1-135,3 21-719,28-19-1620,22-14-2069,-15-19 1,0-5 4497,1-2 0,-2-1 0,7-3 0,-15-5 0</inkml:trace>
  <inkml:trace contextRef="#ctx0" brushRef="#br0" timeOffset="177089">18383 15541 21205,'-19'-8'90,"17"5"-630,30-5-89,25 8-126,-19 0 1,1 0 709,-4 0 0,-3 0 509,3 0-194,-14 0 595,-17 17-146,-9 14-449,-11 10-270,6-17 0,-2 0-90,-15 15 0,3-17-360,17 4-539,20-15 359,22 9 630,10-1 810,-2 18 1079,-19-4-990,-14-2 1,-4 3-271,0-3 1,-4-1-270,-4 5 0,-5 0-271,-3 0 1,-3-3-45,-2-5 0,-3-4-854,-17 17-1710,2-21-2428,15-19 4947,-6-19 0,17 5 0,2-3 0</inkml:trace>
  <inkml:trace contextRef="#ctx0" brushRef="#br0" timeOffset="182439">20853 12484 17157,'-11'26'1439,"2"15"-1394,5-11 0,0 1-45,-1 8 0,-1-1-90,-14 5-270,15-9 1,-1-5-2340,-11-13-2788,15 10 5487,19-26 0,-10 0 0,19 0 0</inkml:trace>
  <inkml:trace contextRef="#ctx0" brushRef="#br0" timeOffset="182738">21147 12582 16797,'-4'29'315,"-1"1"0,-6 11-315,1 5-90,18-24-629,14 6 269,26-17 0,-6-2 360,5-27 180,-25-4 180,-4-17 0,-19 9-270,-16 1 0,-14 10-90,-10 8-1799,-7 2-5937,18 9 7826,1-9 0,19 7 0,1-6 0</inkml:trace>
  <inkml:trace contextRef="#ctx0" brushRef="#br0" timeOffset="183012">21735 12582 17427,'-14'25'809,"0"0"1,-8 23-900,2 0 180,12-7 0,25 7-360,14-17 180,19-12-305,0-10 575,-2-27-180,-18-12 270,-10-11-270,-13 12 0,-6 1 0,-18-5-630,-14-4-1934,4 25 1,-5 5 2563,1 1 0,2 1 0,-13-4 0,16 9 0</inkml:trace>
  <inkml:trace contextRef="#ctx0" brushRef="#br0" timeOffset="187007">20657 13875 11760,'-30'-8'3418,"10"14"-3418,3-21 0,14 22 0,3-16 0,11 9 0,18 0 0,1 0 0,1 0 90,6 0-90,-16 9 90,8 1 0,-10 19 90,-8 1 360,7 1-1,-16-3 1,7 0-180,-10 3-90,-16 8 180,-5 0-181,-17-8-179,0-3 0,0-8-270,8-10 90,12-1 90,10-9 0,26 0 0,14 0-540,-3 0 1,3 0-541,3 0 1,2 0-2069,3 1 0,0-2 3148,2-7 0,-4-1 0,7 4 0,-9-12 0</inkml:trace>
  <inkml:trace contextRef="#ctx0" brushRef="#br0" timeOffset="187305">21265 13973 14459,'-20'11'3238,"0"-2"-2788,1-9-360,8 9-90,2 2 0,9 8-360,9-8 90,19-2-180,5-9 450,6-9 90,-10-2 0,-10-17 180,-8 6-270,-2-6-180,-18 17-90,-11 2-1619,-2 9-3058,-6 0 4947,9-8 0,8 5 0,2-5 0</inkml:trace>
  <inkml:trace contextRef="#ctx0" brushRef="#br0" timeOffset="187580">21716 13895 18416,'-9'50'405,"4"-21"0,-1-1-405,-14 4 0,9 14 90,29-24 0,15-2-90,-5-13 0,2-6 90,0-7 0,-1-5-90,21-11 135,-32 0 0,-5-4-135,4-15-90,-17 2-990,-9 19-4137,-19 11 5217,-22 9 0,15 0 0,0 0 0</inkml:trace>
  <inkml:trace contextRef="#ctx0" brushRef="#br0" timeOffset="196380">21069 15228 8072,'0'-13'5307,"-9"-11"-4047,7 22-451,-7-1-449,-8-3 0,4 14-270,-16 1-90,10 2-90,-1 0 0,0-2 90,10-9 0,1 0 0,26 8 0,14 3 0,10 9 45,-16-7 0,-2 2 45,8 16 0,-12 8 180,-10 0 89,-9 0-179,-9 9-90,-11-6-180,-10-3-2159,-1-20-5486,3-10 7735,9-52 0,8 32 0,2-33 0</inkml:trace>
  <inkml:trace contextRef="#ctx0" brushRef="#br0" timeOffset="196555">21049 15091 16797,'7'8'-8545,"15"-6"8545,28 7 0,-18-9 0,-6 0 0</inkml:trace>
  <inkml:trace contextRef="#ctx0" brushRef="#br0" timeOffset="196856">21422 15189 12570,'-1'10'4407,"1"17"-3597,-8-6-360,-3 18-360,-9 1-90,1-1 0,8 0-450,20 0 360,12-17-45,6-11 0,3-4 135,22-16-172,-17 1 1,-2-4 171,-11-6 0,-3-3 323,9-20 217,-19-7-450,-9 17-90,-26-6-1259,2 24-2025,-3 3 1,-3 3 3283,-11 7 0,10 0 0,14 0 0</inkml:trace>
  <inkml:trace contextRef="#ctx0" brushRef="#br0" timeOffset="202851">29085 12837 12840,'0'28'4317,"0"3"-3597,0 16-540,0-18 0,0 1-135,0 1 0,0-1-45,0 0 0,0-1 0,0 10-900,0-10-2158,0-10-5217,0-8 8275,17-2 0,-13-9 0,14 0 0</inkml:trace>
  <inkml:trace contextRef="#ctx0" brushRef="#br0" timeOffset="203134">29457 12994 19316,'0'39'899,"0"9"-899,-9-16 90,7 5-180,11-26 90,13-2-179,8-9 358,7-18-89,-15-3 0,-2-27-90,-12 6-90,-17 3-809,-19 20-1979,-22 10-2038,19 7 1,1 4 4719,-20 15 0,22-12 0,19 12 1</inkml:trace>
  <inkml:trace contextRef="#ctx0" brushRef="#br0" timeOffset="204980">28673 14326 13919,'-31'0'3688,"3"-9"-3688,17 7 0,3-6 0,8 8 180,26 0-180,7 8 0,-5-6 0,2-1-45,4 2 0,0 2 225,18 4-90,-4-7 180,-28 24 269,-12-13-179,-8 24 90,-9 2-270,-3-13 0,-4-1 89,-4 0 1,-1 0-180,-4-1 0,0 0-180,-15 15 90,12 0 0,9-17 0,8 4 0,19-15-629,14 0-451,26-3 225,-19-6 1,1-4-1370,4-1 1,2-2-835,3-4 0,0-2 3010,-2-4 0,-4 0 0,8-7 1,-15 4-1</inkml:trace>
  <inkml:trace contextRef="#ctx0" brushRef="#br0" timeOffset="205205">29163 14561 11490,'0'-19'8186,"0"8"-7467,-9 37-629,-2 0-45,1 2 0,1 1 135,-2 10-90,28-9 90,16-10-360,0-12 0,2-7 180,-9-12 0,0-4 45,4 4 0,-3-2 0,-10-14 0,-4-3-45,7-11 0,-12 1-1079,-25 12-2699,-14 17 3778,-19 3 0,17 8 0,7 0 0</inkml:trace>
  <inkml:trace contextRef="#ctx0" brushRef="#br0" timeOffset="206368">28732 15678 12030,'-20'-19'5487,"9"8"-4048,3 2-539,-1 1-361,7 5-269,-7 3-90,-9 3-180,5 14 0,-15-6 0,9 9-90,8-10 90,2 8 0,18-7 0,10 8 0,3 1 0,15 0 0,-15-1 90,-2 1 0,-3-1-90,-15 10 90,7-8 0,-9 8-90,0-1 0,-9-15-630,-11 4-2788,-1-17 3418,-8 0 0,18 0 0,3 0 0</inkml:trace>
  <inkml:trace contextRef="#ctx0" brushRef="#br0" timeOffset="206527">28732 15581 18686,'30'-11'2699,"7"-7"-3059,3 16-3238,10-7 3598,-16 4 0,-1 2 0,2 0 0,0-5 0</inkml:trace>
  <inkml:trace contextRef="#ctx0" brushRef="#br0" timeOffset="213760">24812 12758 8882,'11'-11'1799,"-2"3"-810,-9 8 3599,0 0-4139,0 17-359,0 5 90,0 26-180,0-7 45,0-13 0,0 1-45,0 21-360,-9-17-1708,7 10-4589,-16-39 6657,16 14 0,-7-18 0,9 0 0</inkml:trace>
  <inkml:trace contextRef="#ctx0" brushRef="#br0" timeOffset="214293">25165 12876 14908,'-20'0'1889,"1"0"-1799,-1 17 0,0 14-90,1 1 0,8 14 0,11-24 0,20-2-359,10-12-451,9-8 360,1 0 90,-10-17 540,-2-5 0,-17-8 180,-2-7 90,-9 15-180,-9 2-180,-2 3-270,-17 15-270,6-16-2069,2 16-3417,12-7 5936,17 9 0,-7 0 0,6 0 0</inkml:trace>
  <inkml:trace contextRef="#ctx0" brushRef="#br0" timeOffset="214593">25498 12837 17967,'11'50'449,"-2"-2"-449,-9-18 90,0-1 0,17-19-180,5-1-89,17-18 89,-8-1 90,-3-28 90,-9 6-90,-8-16 89,-2 9-89,-9 8-89,-18 3-2970,-3 17-5486,-19 2 8545,1 9 0,17 0 0,5 0 0</inkml:trace>
  <inkml:trace contextRef="#ctx0" brushRef="#br0" timeOffset="219497">24949 14169 10681,'0'-19'3418,"0"8"-2519,0 2 91,0 1-181,0 5-89,0-5-360,0 8-180,0 0-270,0 8 90,-8-14 90,5 38-180,-14-25 180,15 47-180,-7-21 180,9 6-180,9-10 180,10-18-90,21-3 0,1-8 0,7-17 0,-9-5 90,-8-8 0,-3-7 0,-17 6-90,-3 9 0,-25-13 0,-14 31-630,-19-13-630,21 15 1,-1 4-7825,-11 6 9084,4 3 0,26 0 0,3-2 0</inkml:trace>
  <inkml:trace contextRef="#ctx0" brushRef="#br0" timeOffset="222722">24420 15404 11311,'-20'-9'3867,"10"16"-3057,-8-22-270,16 21-91,-7-14-179,9 8-180,0 0-90,18-9 90,4 7-90,26-7-90,-7 9 180,7 0 0,-26 0 0,-5 9 0,-17 2 0,0 26 0,-18-5-90,-3 16 0,-19-9 90,10 0-270,2-8 270,17-3-90,2-8-990,44-9-809,9-2 270,-7-16 0,4-4-135,3 2 0,-1-4 764,-6-5 1,-2-3 719,0 1 0,-2 1 315,-7 4 0,-5-1 1664,1-21 450,4 16-180,-24 1-1,7 3-898,-9 23-271,-9-12 1,-2 23-810,-8 3-180,-1 1 180,9 8-270,20-10-180,13-8-270,26-11-89,2-11 674,-24-1 0,-2-4 135,15-14 0,-19-10 270,-12 1-181,-8 17 1,-8 5-270,-12 17-1079,-10 0-3059,-1-9 4228,11 7 0,12-7 0,8 9 0</inkml:trace>
  <inkml:trace contextRef="#ctx0" brushRef="#br0" timeOffset="223056">25361 15326 17787,'-20'19'719,"0"10"-539,1 10-180,-1-7 0,9 23 0,3-31 0,17 4-359,19-19 269,5-18 269,15-2 181,-18-17 270,-10-2-270,-12-1-270,-8 11-270,-9 3 0,-10 15-1079,-3-7-1260,-6 9-1349,8-9-1978,9 16 5846,11-14 0,3 16 0,5-9 0</inkml:trace>
  <inkml:trace contextRef="#ctx0" brushRef="#br0" timeOffset="261193">18932 5487 9422,'-8'11'2338,"5"-2"-1618,-5-9-90,8 17-361,-9-21 1,7 19-90,-7-15-180,9 2 90,0 16 90,-9-25 0,7 14 90,-6-7 0,8 2 89,0 7-179,0-1 180,0-6-90,0 16-90,0-7-90,0 26 0,-9-13-90,8 7 0,0 1 90,-17 3-90,16-3 0,2 1 0,-9 8 90,9-1-90,0-12 0,0-8-270,0-10-360,0-1 180,0-26 1,9-14 359,-4 3 0,1-3-155,3 1 1,2-1 244,-1-6 0,-1-2 0,-3 4 0,-1 1-45,4-2 0,0 2 45,-4 3 0,0 3 0,15-11 360,-9 19-180,6 12 179,-6 25 1,9 13-360,-10-2 0,-1 3 135,6 4 0,-1 0 199,-3 0 1,0 0-335,2-5 0,2-2 0,-1-2 0,0-4 90,8 9-270,-2-3-630,-3-17-1798,-15-2-2429,7-9 5037,-9 8 0,0-5 0,0 5 0</inkml:trace>
  <inkml:trace contextRef="#ctx0" brushRef="#br0" timeOffset="261359">18932 5820 11041,'-19'-8'4407,"25"5"-3777,25-5-585,-3 3 0,5 1-833,10-1 1,1-1-158,-3-3 1,-1-1 997,1-1 0,-4 2 0,5-2 0,-16 2 0</inkml:trace>
  <inkml:trace contextRef="#ctx0" brushRef="#br0" timeOffset="262676">24401 5017 14639,'10'39'1349,"8"9"-1304,-12-19 0,-1 1 0,-1 4 0,3 1-45,6 0 0,0 0 45,-7 0 0,1-2-180,6-7 0,2-2-1214,5 15-720,-9-11-3148,-3-17 5217,-8-2 0,0-9 0,0 0 0</inkml:trace>
  <inkml:trace contextRef="#ctx0" brushRef="#br0" timeOffset="263093">24498 5134 9512,'-19'-8'4227,"-1"-3"-3867,9 0-450,29-7 90,32-1 0,-11 8 0,3 0-90,6-4 0,2 2-509,-5 6 1,-1 3 598,-7-1 0,-4 1 180,6 4 134,-22 9 135,-17 19 91,-17 5-180,-5 15-180,-18-18-270,10-1 90,2-19 0,17-1 613,20-9-883,21 9 91,12-7 269,6 16-1,-27-8 271,-3 19 0,-27 10 180,-20 2-405,10-21 0,-3-1-1,-7 1 1,-1-3-135,-20 5-539,11-2-1890,11-20 2429,17-2 0,2-7 0,9 9 0</inkml:trace>
  <inkml:trace contextRef="#ctx0" brushRef="#br0" timeOffset="264680">29320 5193 8432,'-20'-28'4228,"9"23"-3689,-6-10 361,6 24-91,-9-9-89,1 9 0,-10 2-91,-1 17-269,-9 2 90,-1 10-405,20-17 0,1 1 45,-11 18 0,14-18 0,4 0 0,1 15 89,28 0-179,6-22 0,4-3-90,7 1 1,4-2-181,14-6 0,1-3-792,-7 1 0,-1-1-827,5-7 0,-2-3 1838,-6-3 1,-5-2 0,4-2 0,-15-4 0</inkml:trace>
  <inkml:trace contextRef="#ctx0" brushRef="#br0" timeOffset="311310">5997 4409 8612,'20'0'1799,"8"0"-1259,11 0-360,-11 0 0,3 0-1132,11 0 0,4 0 1087,6 0 0,5 0-105,-11 0 0,3 0 0,2 0-8,-9 2 1,2 0-1,1 0 1,0 1-755,5-1 0,2 1 1,0 0-1,1 0 750,-5 0 0,0 1 0,1 0 0,1 0 0,-1 0-18,2 2 0,0-1 0,0 1 0,1 0 0,0 0-222,2 0 0,1-1 0,0 1 0,1 1 0,-1-1 222,-1 2 0,1-1 0,0 1 0,0 1 0,0-2-30,-8 0 0,0 0 0,0 0 0,0-1 0,1 1 0,-1-1-343,1-1 1,-1 1 0,0-1-1,1-1 1,0 1 0,-1 0 312,2 0 0,0 0 0,0 0 0,0 0 0,0-1 0,0 0 82,0 0 0,1 0 1,-1-1-1,0 0 1,0 0-1,-1 0-616,8 0 1,0-1-1,-1 0 1,0 0-1,0 0 798,-2 0 0,1 0 0,-1 0 0,-1 0 0,-1-1-469,-4-1 1,-1 0-1,-1 0 1,0 0 0,-1 0 264,4 0 0,-1 0 0,0 0 0,-2 0 0,9-1 0,-2 1 0,-4 1 0,5 3 0,-6 0 0,-15-3 0,-5 1 0,-1 6 0</inkml:trace>
  <inkml:trace contextRef="#ctx0" brushRef="#br0" timeOffset="335985">19481 17678 16078,'-9'47'3148,"-1"4"-2923,-4-18 0,-1 1-45,4 1 0,0 0-91,-3 0 1,0-1 0,-5 17-90,8-14 90,-7-35-135,33-20 0,12-10 45,-6-7 0,4-4-569,4 6 0,6-1 0,-1 1 569,-5 2 0,1 1 0,0 4 90,14-2 0,-1 6 123,-12 4 0,-1 7 101,0 15 1,-3 10 315,-6 27-495,-10-8 0,-4 4-90,-6 2 0,-2 0-135,0-7 0,2-3-540,7 19-629,3-28-1080,26-12-269,5-34 1034,-13 7 0,1-3 1169,-5-8 0,0-1 945,-1 1 0,0 1 2968,6-10 409,-11 19-2208,-10 20-657,-9 29-692,0 21-360,-9 2-45,8-18 0,0-3-135,1-7-540,29 2-179,21-26 809,-20-10 0,1-6 180,0-2 0,-3-5-281,-6-10 1,-5-4 595,-6 3 0,-3-1-174,-1 0 1,-5 2 128,-11-8-450,-19 12-180,-5 21-1709,-6 16-2519,11-6 4656,17 16 0,2-16 1,9 7-1</inkml:trace>
  <inkml:trace contextRef="#ctx0" brushRef="#br0" timeOffset="336193">20618 17697 18776,'0'34'1109,"0"0"1,0-4-1,0 1-929,0 3 0,0-1 0,0 17-90,0-11 0,0-19 90,9-11-270,10-35-810,12-16-224,-4 4 0,3-2-1710,-5 4 1,2 0 2735,12-4 0,-2 4 0,-2 3 0,0 7 0</inkml:trace>
  <inkml:trace contextRef="#ctx0" brushRef="#br0" timeOffset="336643">21186 17678 17697,'0'48'4497,"0"2"-4272,0-21 0,0 0-225,0 1 0,0-1-45,0 1 0,0-1-135,0 12-629,0-12-990,18-38-270,4-30 1349,1 10 1,2-3 674,-4-8 0,-1 1 764,0 12 1,-1 2 1888,9-12-809,-17 28-719,-2 36-361,-9 5-674,0-3 0,0 1-90,-1 0 0,2-1-224,8 12-451,10-13-359,21-28 764,-16-15 0,2-7 270,3-2 0,0-4 0,2-6 0,-3-1 270,-7 3 0,0 5 854,16-4-179,-27 23-630,-1 36-270,0 13-90,-9-12 0,2 1-855,9-4 1,4-2-3464,16 15-5423,19-19 9746,-20-23 1,-1-3-1,3 2 1,-6-14-1</inkml:trace>
  <inkml:trace contextRef="#ctx0" brushRef="#br0" timeOffset="336921">22166 17756 21475,'-9'-11'3238,"-1"2"-3058,-10 9-90,-8 18-90,-3 12-90,1 12-180,1-3-360,18-20-179,12-10-451,18-9 541,12-17 539,17-5 270,-7 0 719,-2 5-179,-2 26-540,-15 10-90,6 12-720,-8 8-1798,8-9-6297,-6-10 8815,24-29 0,-31 5 0,11-14 0</inkml:trace>
  <inkml:trace contextRef="#ctx0" brushRef="#br0" timeOffset="337126">22676 17207 23903,'0'34'599,"0"0"1,0 4 0,0 2-555,0 4 0,0 1-922,0-7 1,0 1 0,0 0 786,-4 13 0,-1-2-270,0 0 1,-1-2-399,2-3 0,-3-5-4729,-10 4 5610,15-7 1,-7-29 0,9-8-1</inkml:trace>
  <inkml:trace contextRef="#ctx0" brushRef="#br0" timeOffset="337285">22852 17678 19586,'11'8'5127,"-2"21"-5037,-9 12-135,0-12 0,0 1-495,0-1 1,0 1-856,0 0 1,0-2-8410,0 14 9804,0-5 0,0-26 0,0-3 0</inkml:trace>
  <inkml:trace contextRef="#ctx0" brushRef="#br0" timeOffset="337401">22989 17540 9422,'11'0'0,"-2"0"0</inkml:trace>
  <inkml:trace contextRef="#ctx0" brushRef="#br0" timeOffset="337718">23009 17560 23004,'38'15'-72,"1"0"0,-1 1 0,1 0 0,-1 1 0,-5-9-108,8-17 270,7 9 90,-18 0 90,-10 18-180,-12 4 180,-8 17-90,0 9-1,0 2 1,1-21 0,-2 1-90,-2-1 0,-2 0-90,0 2 0,-1-3 0,-14 14-629,9-5-901,11-27-538,29-1 2247,12-18-1978,-8 1 1,2-3 1798,1-4 0,-3-1 0,11-5 0,-9 3 0</inkml:trace>
  <inkml:trace contextRef="#ctx0" brushRef="#br0" timeOffset="338235">23813 17874 18416,'0'-22'2429,"0"4"-2159,0 18 2788,0 0-2788,0 9 90,0-7-180,0 16-90,8-7-90,-6 8 0,16-8 90,-16-2-90,15-9 0,-6 0 0,0 0 0,7 0-90,-16 0 180,7 0-180,-10 0 180,1 9-180,0-7 90,0 15 0,0-6 90,0 9-180,0 8 90,-8-15-1080,6 22-2518,-16-31-6233,16 22 8803,-7-24 0,9 7 1,0-9-1</inkml:trace>
  <inkml:trace contextRef="#ctx0" brushRef="#br0" timeOffset="338394">23950 17442 20215,'19'0'-2039,"-8"0"0,-2 0 1</inkml:trace>
  <inkml:trace contextRef="#ctx0" brushRef="#br0" timeOffset="339026">24087 17638 22644,'0'48'2788,"0"-6"-2698,0 6-359,0-9-1,0-9-450,9-10 91,-7-11 269,24-18-180,-13-11 450,15-1 180,-8 1 90,0 3-90,-10 14-90,8-5 0,-16 8-180,15 0 270,3 0-450,19 0 180,3 0 0,-14 0 0,0 0 1,22-9 179,1-2 0,-4 0 89,1-6 1,-6 15 270,-3-7-180,-2 9 0,-15 9 90,6 10-180,-17 29 90,-6-19 0,-2 3-1,-2 10 1,-2 3-90,3 4 0,-4 0-650,-5-3 1,-3 0 604,1 7 0,-4-2-45,-5-14 0,-3-2-366,2 5 0,-1-4 141,0-13 0,0-5-764,-10 11-450,2-47-720,17-23 1799,20 3 0,8-2-315,6-5 1,7 0 160,-1 14 0,5 1 1,1 2 992,0 3 1,2 1 0,0 3 299,-1 3 1,0 2 0,1 3 154,12 1 1,-1 4-261,-3 2 1,-2 3-360,-8 2 0,-1 2-111,-3 3 0,-3 1-204,11-3-990,-11 7-5576,-17-9 6952,-2 0 1,-9 0 0,0 0 0</inkml:trace>
  <inkml:trace contextRef="#ctx0" brushRef="#br0" timeOffset="342168">17345 17540 13379,'-31'31'2699,"3"6"-1800,8-24 91,10 13-91,10-15 181,28 0-361,13 6-494,-4-14 0,3-3-180,3 4 0,3 0 0,7-3 0,3-2-629,-12 1 1,2 0 0,-1 0 343,-4 0 0,-1 0 0,1 0-240,4 0 1,1 0-1,-2 0-1234,12 0 1,-3 0-2020,-11 1 1,-4-2 3732,-7-3 0,-5 0 0,-7 1 0,-10-5 0</inkml:trace>
  <inkml:trace contextRef="#ctx0" brushRef="#br0" timeOffset="342410">18011 17521 20755,'46'17'90,"-20"-7"0,0 2 0,10 10 0,-2 4 45,-7-2 0,-4 2-421,-6 2 0,-6 3 421,-4 2 0,-5 1-90,-4 1 0,-5 0-270,-5 0 0,-4 0-2209,-3 0 0,-4-3 2434,-6-5 0,0-4 0,-4 8 0,7-14 0</inkml:trace>
  <inkml:trace contextRef="#ctx0" brushRef="#br0" timeOffset="357677">21951 11582 8342,'8'20'1979,"3"8"-1979,9 3 45,-6-8 0,0 2-45,8 16 0,-4-16 0,1-2 0,3 7-630,15-10-1169,-7-11 1799,1-9 0,-12 0 0,-10 0 0</inkml:trace>
  <inkml:trace contextRef="#ctx0" brushRef="#br0" timeOffset="358252">22029 11680 9781,'33'0'659,"0"0"1,13-8 0,6-1-630,-6 5 0,5 0 0,0-1-1283,-8-3 0,1-3 0,1 1 0,2 2 1253,4 3 0,3 2 0,0 1 0,0-1-72,-9-1 0,0 0 0,0 0 0,0 1 0,2 0-108,3 2 0,0 1 0,2 0 0,-1 1 0,1-1-353,0 0 1,1 0 0,0-1 0,0 1 0,1 1 307,-6 1 0,1 1 0,-1 0 0,1 1 0,0-1 1,0 0-38,0-1 1,1 0 0,-1-1-1,0 1 1,1 0 0,-1 2 262,3 1 0,0 1 0,1 1 0,-1 0 0,1-1 0,-1 0 64,0-2 1,1-1-1,-1 0 1,1 0 0,-1 1-1,0 1 130,-1 1 0,0 1 0,-1 1 0,1 1 0,0-1 0,0-1 51,-1 0 1,1 0 0,0-1 0,-1 1 0,0 0 0,0 1-127,-2 1 0,0 0 0,-1 1 0,1 0 0,-1 1 0,0-1-91,1-1 1,-1 1 0,1 0 0,-1 0 0,0 0 0,-1-1-12,8 2 0,-1-1 0,0 0 0,0 0 0,0-1-48,1 1 0,1 1 0,0-1 0,-1-1 1,0-1-133,-2 0 0,0-2 0,-1 0 0,0-1 0,0 1-68,0 0 0,0 0 0,1 0 0,-2-1 0,1 0 158,-2 0 0,0-1 0,0 0 0,0 0 1,-1-1 17,-2-1 0,0 0 0,-1-1 0,0 2 0,-1 0 6,9 2 0,-1 3 0,0-1 1,-2-1 204,-5-3 0,0 0 1,-1 0-1,-2 1 706,9 4 0,-2 3 1,-3-2-145,10 2 1,-3-2-225,-8-4 0,-3 1-46,-8 3 1,-1-1-225,-3-7 0,-1 0 764,21 17-539,-2-16 696,-18 15-966,-1-15 2537,-10 7-2537,10 0 2399,-8-7-2579,16 7 270,-6-9-270,8 0 0,0 0-180,-8 0-360,-3 0-1799,-17 0-2068,-2 0 4407,-9 0 0,0 0 0,0 0 0</inkml:trace>
  <inkml:trace contextRef="#ctx0" brushRef="#br0" timeOffset="358561">28712 12170 16977,'37'-13'-899,"-4"7"809,15 17 180,-18 15 450,-10-13 629,-11 15-360,-18 9-359,-28-4-495,12-9 0,-3 0-630,-6-3 1,-1-3-4242,1-2 1,0-2 4560,4-3 1,1-2-1,-3 0 1,6-9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3:51:35.27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17678 8858 12480,'37'11'2518,"13"-2"-2428,-12-8 0,3-2-45,7 0 0,2 2-1054,-12 1 1,2 2 0,0-2 1008,-1-1 0,1 0 0,0 0-30,5 1 0,1 2 0,-2-2-237,13-1 1,-3-2 221,-3 1 0,-4 0 443,-15 0 1,-5 0-219,1 0-91,-19 9-89,-18 2 1524,-28 0-1524,-15-3 0,9-7 0,-2-2 11,1 2 0,-1-2 34,-3-3 0,-2 0-45,-3 3 0,-1 0 45,4-8 0,0 0-45,4 8 0,3 0-203,12-3 1,3-1 292,-9-3-90,44 5-90,41-5-135,-1 7 0,6 2-1125,-6-1 1,4 0 0,0 0 1216,-9 0 0,2 0 0,-2 0 0,-2 0 0,11 0 0,-4 0 0,-8 0 0,0 0 1</inkml:trace>
  <inkml:trace contextRef="#ctx0" brushRef="#br0" timeOffset="1016">21186 8858 12120,'20'0'2159,"8"0"-2069,3 9 0,17-7-90,2 7 90,0-9 0,-11 0 269,-11 0-359,-17 0 0,-11 8 0,-28-5 0,-22 5-45,11-7 0,-1-2 90,0 1 0,-1 0 0,2 0 0,0 0-45,4 1 0,3-2-90,-10-7 90,23 5-1529,56-14-1439,4 11 0,8 1 2968,-7-4 0,4-1 0,-4 1 0,4 2 0,-4 1 0,-8-3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3:02:30.70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3214 5193 18057,'0'11'1349,"18"7"-1169,3-8-90,19 1-90,-1 7-360,9-16-2249,-7 7 2609,7-9 0,-26 0 0,-5 0 0</inkml:trace>
  <inkml:trace contextRef="#ctx0" brushRef="#br0" timeOffset="11541">4821 5056 16618,'-19'9'1079,"-10"10"-1079,-1 12 90,-9 8-180,-1 0 90,1 0-90,0 1-2069,9-19-539,10 5-2699,29-23 5397,30 5 0,-13-8 0,9 0 0</inkml:trace>
  <inkml:trace contextRef="#ctx0" brushRef="#br0" timeOffset="11675">4821 5487 11940,'-13'48'2218,"0"0"1,-5-2 0,-5-1-1949,2-11 0,-3-1 0,-1-2-961,-1 0 0,0-2 1,-1-2 779,-8 10 1,1-4-945,8-6 1,2-4-5202,-13 6 6056,17-47 0,9 12 0,3-20 0</inkml:trace>
  <inkml:trace contextRef="#ctx0" brushRef="#br0" timeOffset="12308">5311 5311 18416,'0'29'599,"0"1"1,0 7 0,0 2-555,0-3 0,0 0-45,4 4 0,1-2 0,-3 12-90,24-13-449,-4-26 44,5-16 0,3-7 135,-3-6 1,-2-6 89,9-17 0,0-5 360,-3 5 0,-4-1-116,-5-2 0,-2 1 790,0 16 1,-3 4 52,-6-5 83,-3 19-271,-8 35-449,0 16-180,0-12 0,0 1-270,2 0 1,5-4-2610,21 4 2879,14-14 0,-9-17 0,-7 0 0</inkml:trace>
  <inkml:trace contextRef="#ctx0" brushRef="#br0" timeOffset="12844">6173 5154 18327,'-30'30'1439,"2"-10"-360,17 15 0,11-2-629,0 3 0,2 4-180,3-5 0,-1 2-225,-3 10 0,-2 1-45,1-7 0,0-1 0,0 0 0,0-2 0,0-7 0,0-3-270,0 11-90,9-19-540,1-29-449,10-30 899,-2 6 1,1-4-238,-3-7 1,1-1 731,7 4 0,0 2 142,-9 7 0,0 5 802,14-1-269,-10 36-1,-8 23-314,-2-3 0,-1 2-136,-6 0 1,-2 1-135,5 8 0,-1-1-225,-4 14 0,9-4 915,2-29-2174,17-36 944,-8-5 1,-1-6 134,6-7 0,1-2-145,-2-7 0,2 1 505,-2 15 0,0 4 539,6-13 91,-10 28-180,-3 35-271,-15 7-269,3-5 0,-1 3-495,-4-1 1,0-2-2654,9 14 3148,1-14 0,1-19 0,-2-9 0</inkml:trace>
  <inkml:trace contextRef="#ctx0" brushRef="#br0" timeOffset="13308">6958 5468 20935,'-5'29'569,"1"0"1,3 5 0,0 0-525,-4 5 0,1 0-483,3-2 0,2-2 393,-1-4 0,0-3-59,0 0-1156,9-36-449,10-32 450,0 7 0,2-3 269,3-4 1,2-1 588,-2 0 0,2 4 1075,-1 10 1,-2 4 2203,-2-6-629,-3 38-630,-18 21-1079,0-1 0,0 1-271,0 1 1,0-1-315,-1 1 0,2-3 415,7 11-999,3-19-451,18-29-179,1-30 674,-10 6 1,-1-4-46,1-3 0,0 0 483,3-1 0,2 3 192,-5 11 0,1 4 675,18-5 449,-19 28-629,-12 37-450,-8 15-135,0-18 0,0 2-1305,0-2 1,0-1 1349,0 17 0,0-19 0,0-14 0</inkml:trace>
  <inkml:trace contextRef="#ctx0" brushRef="#br0" timeOffset="13584">8153 5468 19496,'-20'-20'1259,"1"0"-1169,-1 9 450,-8 11-1,6 29-449,3-10 0,1 3-45,7 7 0,0 1-90,-3-4 0,0-2-764,3 15-540,3-19-2339,25-11-4498,-4-27 8186,24-12 0,-24 6 0,5-2 0</inkml:trace>
  <inkml:trace contextRef="#ctx0" brushRef="#br0" timeOffset="13758">8154 5448 20755,'-1'38'90,"1"-1"0,0 1 0,8 8 0,2-7-450,3-11-180,24-19-89,-7-18-271,9-10-1258,-8-12-1171,6-8 1980,-7 0 1349,-5 18 0,-2 3 0,1-4 0,2 5 0</inkml:trace>
  <inkml:trace contextRef="#ctx0" brushRef="#br0" timeOffset="14125">8624 5428 11850,'19'0'8995,"1"18"-7826,-9-5-89,-3 15-271,-8 0-89,0 3-270,0 8-180,0 0-91,0 1-89,0-10 0,0-10-90,0-12 0,0-8-270,9-17-449,2-31 89,6 14 1,3-4-502,-1-10 1,3-2 500,1 16 0,3 1 1,2 2-527,11-7 1,2 4 1110,3 3 0,2 6 450,-2 12 0,-1 6 488,-11 4 0,-3 6 1086,10 25-809,-22 14-361,-17 8-674,0-21 0,0-1 114,0 13-159,0-2 529,0-11-2058,0-8-2131,0-9 3570,9-11 0,-7-2 0,7-7 0</inkml:trace>
  <inkml:trace contextRef="#ctx0" brushRef="#br0" timeOffset="14268">9368 4919 19856,'-19'-20'-3059,"-1"1"3059,9 8 0,2 2 0,9 9 0</inkml:trace>
  <inkml:trace contextRef="#ctx0" brushRef="#br0" timeOffset="14600">9623 5134 20755,'29'-4'-360,"1"0"0,4-2 1,0 1 449,18-6 180,-4 2 539,-29 27 91,-10 3-1,-9 27-89,-18 2-496,9-21 1,-4 1-180,-10 4 0,-2 0-90,9 0 0,0 1-45,-3 0 0,1 0-45,8 0 0,0-2-405,-9-1-1079,8 3-360,28-33-6116,25 7 8005,-3-12 0,0-3 0,7 4 0,-2-7 0</inkml:trace>
  <inkml:trace contextRef="#ctx0" brushRef="#br0" timeOffset="14933">10387 5409 22104,'-17'-20'3149,"4"1"-3059,-16 8-90,10 2 179,-1 9 1,1 17-90,-10 14-180,8 10 45,11-11 0,0-3-494,-7-3-811,14 2-1348,12-35 539,22-10 1889,-11 0 1,1-2 224,3 0 0,0 1 1844,15-10 719,-8 12-809,-3 36-989,-17 3-540,6 27-180,3-6-180,-6-17 0,2-2-1529,24-2-3418,-1-3 5127,0-27 0,-17 7 0,-5-7 0</inkml:trace>
  <inkml:trace contextRef="#ctx0" brushRef="#br0" timeOffset="15083">10740 5232 21385,'48'0'-405,"-19"-3"0,1-2-3373,5-3 1,0-4 3627,5-7 1,-2-1 0,6-4-1,-9-2 1</inkml:trace>
  <inkml:trace contextRef="#ctx0" brushRef="#br0" timeOffset="15300">11054 4742 23544,'-20'48'1529,"14"-11"0,1 2-1484,-4 10 0,1 3-1216,6-8 1,3 3 0,-2-1 450,-4-2 0,-2 0 1,1-1-1470,2-3 0,1-1 1,-1-1 2314,-1 9 0,-1-7 0,-2 2 0,8-16 1</inkml:trace>
  <inkml:trace contextRef="#ctx0" brushRef="#br0" timeOffset="15452">11406 5252 22734,'0'29'180,"0"1"0,1 0 0,-2-1-6657,-7 12 6477,6-4 0,-7-26 0,9-2 0</inkml:trace>
  <inkml:trace contextRef="#ctx0" brushRef="#br0" timeOffset="15575">11504 5193 15178,'0'-19'-1192,"9"-1"0,-7 9 1,7 2-1</inkml:trace>
  <inkml:trace contextRef="#ctx0" brushRef="#br0" timeOffset="16116">11720 5193 22554,'-20'42'1439,"1"-5"-1439,8 0 0,-6-5-90,14 16-359,-5-9-631,25-17-629,5-4 360,17-18 719,-8-18 630,-3-12 360,-8-20-147,-14 20 1,-2 1 1045,5-21 0,-9 2-809,0 26-810,0 5 360,0 17-90,9 0-269,19 0 202,22 0 112,-16 0 0,2 0 0,8 0 0,-1 0 198,-6-1 1,-2 2 610,-3 1 1,-5 4 404,1 23-269,-19 12-720,-9-12 0,0 1 0,0 20-270,-9-20-720,7-12-449,-7-27 862,18-11 397,10-10-180,12 0 810,-1 10 179,7 11-629,-15 27-90,7-5-360,-19 15-2069,-1-17-7492,-9-2 9163,9-9 0,-7 0 0,7 0 1</inkml:trace>
  <inkml:trace contextRef="#ctx0" brushRef="#br0" timeOffset="16550">11544 4644 18237,'0'0'0</inkml:trace>
  <inkml:trace contextRef="#ctx0" brushRef="#br0" timeOffset="17192">13660 4409 16797,'11'-11'6117,"-2"11"-5308,-18 37-584,-3-4 0,-4 4-1576,-1-3 0,-3 3 1,-2 1 1350,1-3 0,-1 1 0,-1 1 0,-1 1-428,0 1 1,-1 1 0,0 0 0,-1 0-518,0 1 1,-2 2-1,1-1 1,2-1 944,1 0 0,1 0 0,1-1 0,1-5 0,-6 10 0,2-5 0,8-9 0,-1-1 0</inkml:trace>
  <inkml:trace contextRef="#ctx0" brushRef="#br0" timeOffset="17517">14170 5370 17877,'0'28'2068,"0"0"1,0 24-2114,1-9 0,-2-1-3163,-8 13 3208,4-21 0,-1-3 0,-5-9 0,3-5 0</inkml:trace>
  <inkml:trace contextRef="#ctx0" brushRef="#br0" timeOffset="17643">14248 5056 14459,'0'0'0</inkml:trace>
  <inkml:trace contextRef="#ctx0" brushRef="#br0" timeOffset="18125">14954 5350 18866,'0'-20'2339,"0"-8"-1440,0 15-179,-9-4-270,-11 17-180,-19 17-181,18 0 1,1 5-497,-10 11 0,3 4 407,10 7 0,2 1-334,-5-8 0,3-2 199,8 0 1,7-5-316,11-8-450,21-13 585,-6-27 1,2-10 179,8-1 0,0-5-34,-10-1 1,-2-5 0,2 0 168,2-2 0,0-1 0,0-1-329,-2-4 0,-1-2 0,0 0 448,0 1 1,0-1 0,-2 1 120,-6 2 0,-2 1 0,0 2 20,1 6 0,-1 1 0,-3 3-35,-3-4 0,-3 6 45,5 4 0,-27 65 44,4 0 1,-2 6-75,0 0 0,-2 4 0,2 1-599,1 4 0,1 1 0,1 1 359,0-1 0,0 0 0,2 0-270,5-3 0,2-1 1,4-3-285,6 7 1,5-5-1651,2-7 0,7-6 2317,9-17 0,1-6 0,2 6 0,-6-18 0</inkml:trace>
  <inkml:trace contextRef="#ctx0" brushRef="#br0" timeOffset="18784">15581 5330 17247,'-20'20'3058,"1"-9"-2608,17-2-90,13-1-90,19-6-180,9-2-90,1-19-45,-16 5 0,0-3-135,8-22 180,-4 0 90,-19 0 0,-9 17 180,-9 13 539,-19 20-404,4 9 0,-2 6-855,-5 3 0,1 3 539,-1 11 1,3 3-90,6-1 0,5-1-269,4-4 0,6-1-316,8-8 1,7-3-1665,31 2 675,-10-18 0,3-6 135,15-15 0,2-9-322,-3 0 1,0-5 1340,-10-1 0,0-3 0,-1 0 1226,-5 3 1,0 0-1,-1 0 1622,11-11 1,-2 2-630,-12 11 0,-2 5 901,4 6-1261,-19 31-899,-8 7 0,-2 5-226,1 7 1,0 2-270,-4 4 0,-1-1-45,0-7 0,-1-4-180,-5 15-359,3-28-413,25-20-1207,5-29 1215,1 2 0,2-4-586,0-4 1,0-2 1169,4-7 1,1 1 1674,-5 10 0,0 5 1833,14-12-630,-19 40-719,-12 40-1214,-7-11 0,-2 3-316,1 6 1,0 2-270,0-5 0,0 0-45,0-5 0,0-2-854,0 12-1800,9-21-3597,11-27 6398,10-14 1,-8 0 0,-4 5 0</inkml:trace>
  <inkml:trace contextRef="#ctx0" brushRef="#br0" timeOffset="19060">16796 5272 23993,'44'-5'-1170,"-1"1"1,2-5 0,0-2-3747,0-3 1,-1-2 4722,-3 0 1,-3 1-1,3-4 1,-15 10-1</inkml:trace>
  <inkml:trace contextRef="#ctx0" brushRef="#br0" timeOffset="19260">17149 4723 21115,'-31'-11'6116,"12"46"-5576,9-10 0,2 4-755,2 9 1,0 5 0,-1 0 244,-3 0 0,0 0 0,-1 2-776,-2 6 1,0 2-1,0 0 176,2-3 1,1 0-1,1-2-839,-1-7 0,-1-1 0,3-1 1512,2 7 1,1-5 0,-3-2 0,8-22 0</inkml:trace>
  <inkml:trace contextRef="#ctx0" brushRef="#br0" timeOffset="19392">17345 5389 23004,'0'34'1349,"0"0"0,-9 9-4857,7 3 3508,-7-35 0,9-2 0,0-9 0</inkml:trace>
  <inkml:trace contextRef="#ctx0" brushRef="#br0" timeOffset="19533">17580 5154 20755,'-30'-17'-1912,"10"3"1,11-5 0,9 10 0</inkml:trace>
  <inkml:trace contextRef="#ctx0" brushRef="#br0" timeOffset="19851">18266 4723 20036,'0'-11'4407,"-9"-15"-4137,7 21 90,-15-12-1,6 8-269,0 16 0,-6-14 0,-3 16 0,-2 8-90,-15 5 0,21 4 0,2 5 0,-7 6 0,2 4 0,3 8 0,2 2-493,1-9 0,0 0 0,2 1 403,3-6 0,1-1 0,0 2-270,0 3 0,0 1 1,2-1-766,-1 10 1,3-2-1397,2 1 0,2-2 2521,-1-11 0,0-4 0,0 6 0,0-22 0</inkml:trace>
  <inkml:trace contextRef="#ctx0" brushRef="#br0" timeOffset="19992">17835 5311 21115,'35'-22'-1605,"-1"7"1,2 4 0,14 9 0,-20-3 0,1 1 0</inkml:trace>
  <inkml:trace contextRef="#ctx0" brushRef="#br0" timeOffset="20158">18658 5272 21655,'-14'25'1484,"0"0"0,-8 23-1484,2-1-360,12 4-1079,8-1-2339,0-2 3778,0-18 0,0-10 0,0-12 0</inkml:trace>
  <inkml:trace contextRef="#ctx0" brushRef="#br0" timeOffset="20292">18697 5095 20935,'-19'0'-2159,"-1"9"2159,9 2 0,2 0 0,9-3 0</inkml:trace>
  <inkml:trace contextRef="#ctx0" brushRef="#br0" timeOffset="20608">19128 5350 14549,'0'-20'6746,"0"10"-4407,0 1-1260,-8 17-449,-12 3-361,-2 9-179,-6 17-90,8-4-90,1 6-719,8-11-450,2-8-1800,27-9-3957,3-3 7016,27-25 0,-24 13 0,3-14 0</inkml:trace>
  <inkml:trace contextRef="#ctx0" brushRef="#br0" timeOffset="21260">19422 5389 24443,'0'20'0,"0"-9"90,0-3-90,9-8 90,-7 0 0,7 0-90,-9 0 90,0 0-90,9 0 0,-7 0 90,7 0-90,-9 0 90,0 0-90,8 0 90,-6-8-90,7 6 0,0-16 90,-7 16-90,7-7 90,-9 9 269,0 0 1,0 9 180,-9-7-270,-11 24-270,-1 5 0,-8 10-90,10-2-270,8-10-270,20-10-179,12-8-181,19-2 631,8-27 179,2-3 59,-25 1 1,0 0 570,14-1 539,-11 3-269,-17 18-450,-2 9-180,-9 2-270,17 17-720,5-6-899,17-3-8032,9-10 9785,2-9 1,-17 0-1,-7 0 1</inkml:trace>
  <inkml:trace contextRef="#ctx0" brushRef="#br0" timeOffset="21444">19991 5370 23903,'46'-11'180,"6"-7"-810,-9 13 1,1-1-1656,-8-3 1,0-1-2574,4 1 1,-4-2 4956,5-17 0,-12 15 0,-21-5 0</inkml:trace>
  <inkml:trace contextRef="#ctx0" brushRef="#br0" timeOffset="21667">20343 4938 22104,'-30'0'4678,"2"9"-3959,17 46-584,2-25 0,0 5-105,5 3 0,1 6 0,-1-2-812,-1-5 1,-2 0 0,0 0 541,0 2 0,0 1 0,1-1-660,0 16 1,1-4-777,0-13 0,2-4-3240,5-3 1,4-5 4772,14-7 0,-7-10 0,5-9 0</inkml:trace>
  <inkml:trace contextRef="#ctx0" brushRef="#br0" timeOffset="21791">20540 5448 24443,'0'28'-1709,"-9"-15"-8122,7 22 8061,-7-30 0,9 12 0,0-17 1</inkml:trace>
  <inkml:trace contextRef="#ctx0" brushRef="#br0" timeOffset="21942">20775 5232 22464,'0'-11'1979,"-9"-6"-3328,7 15-3868,-7-7 5217,9 27 0,0-14 0,0 13 0</inkml:trace>
  <inkml:trace contextRef="#ctx0" brushRef="#br0" timeOffset="22425">20971 5311 22104,'-20'30'3059,"-8"7"-3059,6-6 45,7-8 0,2 2-135,-7 16-90,9 7-180,2-18-180,27-10-269,-5-11-271,24-27 91,-6-12 719,-1-12 270,-10 18 0,-3 1 540,-4-8 539,13 12-179,-24 10-91,16 9 1,-16 17-271,15 14 1,-6 10-495,-6-13 0,1 1 45,12 12-90,-7-2-90,8-19-270,1-11-449,17-27 89,4-4 495,-7-1 0,0-2 180,-7 9 0,-2 0 360,0-4 0,-2 3 944,5 6-89,-17 20-721,-2 21-359,-9 11-180,-1-12 0,2-1-2158,7 5 2248,21-5 0,-14-19 0,11-9 0</inkml:trace>
  <inkml:trace contextRef="#ctx0" brushRef="#br0" timeOffset="23025">23166 5566 21385,'-9'-3'4047,"-11"6"-3777,-10 34-270,10-18 0,1 3-277,2 7 1,3 1 6,-5 20-681,27-2-848,32-26 719,-11-11 1,3-5 591,2-12 1,2-5 442,-2 2 1,-1-4 178,-7-10 1,-2-2 142,-3 5 1,-3-2 81,-6-5 1,-4-2 722,0-13-722,-8-5-450,0 7-50,9 10-1569,19-7-810,-4 21 1,3 1 2518,12-9 0,0 0 0,7 1 0,-3-4 0</inkml:trace>
  <inkml:trace contextRef="#ctx0" brushRef="#br0" timeOffset="23220">24048 4880 18686,'0'-31'6297,"0"12"-5308,-18 10-449,-4 26-270,7 5 0,0 4-91,-4 11 1,1 7-1004,7-2 0,1 4 0,0 1 824,-2-1 0,-2 1 0,1 1-135,3-7 0,0 1 0,0 0 1,1-1-376,-2 6 0,1 0 1,0-2-691,1-4 1,-1-1 0,1-3-3717,-1-1 1,1-3 4502,-2 22 1,2-42 0,9 4 0</inkml:trace>
  <inkml:trace contextRef="#ctx0" brushRef="#br0" timeOffset="23367">23636 5409 19316,'-11'-53'3868,"20"17"-3778,22 27-855,-4 8 1,4 2-4152,4-1 1,0 0 4791,6 0 1,-3 0 0,5 0 0,-8 0 0</inkml:trace>
  <inkml:trace contextRef="#ctx0" brushRef="#br0" timeOffset="24533">5644 6898 20215,'-19'18'2879,"-1"12"-2654,10-2 0,1 3-180,-1 7 0,0 2-45,0 1 0,0-1-307,1 1 0,-1-4 217,-10 5 20,9-7-200,3-33-719,16-20 494,5-4 0,3-6 270,3-15 1,3-3 164,-1 13 0,3-1 0,-1 1 60,-3-1 0,0 1 0,1 2 449,8-6 1,1 4 821,9-6-371,-11 48-270,-8 32-406,-14-4 1,-2 4-135,1 0 0,-1-1-127,-4 0 0,0-2-8,4-7 0,1-3 45,-3 11-539,24-28-990,-4-22 674,1-10 1,2-6 359,4-6 0,1-3-30,1-1 0,-1 2 975,-5 4 0,0 3 1251,12 0-442,-18 45-629,-8 16-450,-5 0 0,-3 1-270,-3 19-315,-1-20 0,2-1-3103,8 1 3508,10-5 0,-6-19 0,5-9 0</inkml:trace>
  <inkml:trace contextRef="#ctx0" brushRef="#br0" timeOffset="24875">7055 6918 19946,'-28'-31'3058,"6"12"-2878,-6 10 180,0 18-91,-3 19-224,11-5 0,1 4-45,-1 7 0,1 2-179,3-5 0,1-1-46,-1-5 1,4-2-766,10-4-629,13-10 720,28-18 449,11-10 630,0 6 719,-2-5 91,-17 27-541,-3 2-359,-8 17-180,-1-6-2428,10-2 2585,1-12 0,-8-8 0,-5 0 0</inkml:trace>
  <inkml:trace contextRef="#ctx0" brushRef="#br0" timeOffset="25060">7800 6722 21475,'-19'0'-1439,"-1"9"-8276,0 1 9715,10 19 0,1-16 0,9 4 0</inkml:trace>
  <inkml:trace contextRef="#ctx0" brushRef="#br0" timeOffset="25283">7702 7310 19946,'-4'40'839,"0"0"1,2 3-1,1-1-479,-3 2 0,0-1-972,0-2 1,-1 1 926,-3 10 0,-4 1-180,-6-8 0,-3-1-45,2-3 0,-3-1-45,-6-5 0,-1-3-83,4-10 0,0-5-1131,-25 3-2969,2-38 4138,27-5 0,3-4 0,-4-10 0,5-6 0</inkml:trace>
  <inkml:trace contextRef="#ctx0" brushRef="#br0" timeOffset="25625">8114 7055 20575,'0'-11'2609,"0"2"-2339,0 27-270,0 4-90,0 26-180,0 2-989,9-18-450,19-6-180,5-26 1574,-5-10 0,0-6 405,5-8-113,-13-2 0,-3-4 473,-6-12-1,-2 3-269,-10 20-270,-7 1-90,-3 16-1079,-9-24-4138,27 13 5453,15-7 1,2 11-1,2 9 1</inkml:trace>
  <inkml:trace contextRef="#ctx0" brushRef="#br0" timeOffset="25758">8604 6957 13739,'25'25'2818,"0"0"1,-8-1-1,-3 0-2008,3 15-540,-8-17 0,-7-5-180,15-17-180,3-26-450,-2 7 0,3-3-1529,10-16 1,6-2 1926,-3 11 1,4 2-1,-3 2 1,-4-3-1,-1 4 1,5 6-1,-1 1 1</inkml:trace>
  <inkml:trace contextRef="#ctx0" brushRef="#br0" timeOffset="26283">11015 7016 19046,'-20'-20'4498,"0"18"-3869,-8-4-179,-3 14-270,-17 18-135,27-7 0,1 4-90,-1 6 0,3 3 0,2-3 0,4 1-405,1 17-539,20-25-1080,21-13 1124,-1-20 1,1-6 719,1-2 0,-1-4 315,1-6 0,-3-1 584,-8 9 1,-1 1 1214,9-8-719,-8 19-990,-1 35-91,1 7-539,-11-4 1,2 1-1440,6-9 0,3-1 1889,12 17 0,-1-26 0,-14-2 0</inkml:trace>
  <inkml:trace contextRef="#ctx0" brushRef="#br0" timeOffset="26492">11465 6957 20665,'29'37'1709,"-8"4"-1664,-2-11 0,0-1 0,-4-3 0,0-2-585,15 16-1618,-1-12-6387,-10-17 8545,-8-3 0,-2-8 0,-9 0 0</inkml:trace>
  <inkml:trace contextRef="#ctx0" brushRef="#br0" timeOffset="26676">11740 6937 22464,'-29'0'3328,"-1"18"-3148,-18 4-1187,19 4 0,-1 4 962,-5 0 0,0 1-720,0 4 1,1 0-1395,3 0 1,3-3 2158,7-10 0,3-2 0,-2 8 0,11-19 0</inkml:trace>
  <inkml:trace contextRef="#ctx0" brushRef="#br0" timeOffset="26843">12053 6918 22194,'-19'50'1709,"-1"-2"-4677,0-18 2968,10 7 0,1-24 0,9 5 0</inkml:trace>
  <inkml:trace contextRef="#ctx0" brushRef="#br0" timeOffset="26984">12132 6683 19946,'0'0'0</inkml:trace>
  <inkml:trace contextRef="#ctx0" brushRef="#br0" timeOffset="27251">12524 6859 19766,'-40'31'4767,"10"6"-4677,2-16-180,8 8-180,0-10-1349,9 1-540,12-1 450,18 10 1170,12-7 808,-1 15 1710,-10-7 90,-12 9-540,-8 0-449,0 9-721,-17-6-359,-5 6-2068,-26-27 2068,23-6 0,0-4 0,-8-8 0,7 5 0</inkml:trace>
  <inkml:trace contextRef="#ctx0" brushRef="#br0" timeOffset="27892">14307 7016 22014,'-20'0'1620,"1"9"-1620,-1 1 0,9 19-180,3 1-360,25-8-180,14-5 361,19-25 403,-20-5 1,-1-3 45,12-16 90,-4-7 180,-26 10-360,-3 18 0,-25 3-90,4 8-1709,-24 0-2698,15-9 4497,11-2 0,5 0 0,15 2 0</inkml:trace>
  <inkml:trace contextRef="#ctx0" brushRef="#br0" timeOffset="28092">15071 6448 18866,'0'-20'5667,"0"0"-5307,0 18-270,-17 4-90,-5 27 0,3-3 0,-1 4 0,-1 4 0,3 4-846,1 14 1,3 3-55,-1-10 1,2 1-840,8-8 0,3 1 0,-2-3 1694,-5 3 1,1-3 0,7-5-1,0-4 1,-8-1 0</inkml:trace>
  <inkml:trace contextRef="#ctx0" brushRef="#br0" timeOffset="28260">14660 7055 21385,'-11'-30'2159,"29"1"-2159,32 10-1350,-8 8 1,5 2-1928,-9 2 0,2 1 0,0-1 2651,1 1 0,0-1 0,-3 1 0,1 0 1,-4 1-1,17-4 0</inkml:trace>
  <inkml:trace contextRef="#ctx0" brushRef="#br0" timeOffset="28725">16933 6918 22734,'0'48'1349,"4"-19"0,1 1-1259,0 4 0,1 1-90,3 5 0,2-1 0,-2-8 0,1-1 90,3-4 0,3-4 0,14-3-360,18-28-315,-19-7 1,1-7-1080,5-9 0,0-5 1664,-9 7 0,2-1 0,-4 2 0,-1 1 0,-2 2 0,-4 4 0,0 0 0</inkml:trace>
  <inkml:trace contextRef="#ctx0" brushRef="#br0" timeOffset="29484">17952 6859 15448,'-10'-2'3508,"-8"-13"-2428,7 12-271,0-7-89,-6 1-91,6 9-179,-17 0 180,6 9-91,-15 10 1,6 20-634,16-14 1,0 0 138,0 0 0,2 1-45,7 3 0,1-2-90,-13-3 0,16 2-360,11-26-270,22-8-179,10-12 539,-17 5 0,0-1 548,15-14-188,-9 2 449,-1 17 181,-10 2-630,1 27 180,0-5-810,8 15-629,11-9-1799,3 1 1259,-10-14 0,1-1 720,10 4 1483,-14-9 1,-1 0 3013,11 8-629,-17 12-901,-5 10-89,-17 18-899,0-6-496,0-14 1,0 0 45,0 14-270,-8-3-180,5-19-270,-5-12-899,16-25 0,21-22-46,-6 5 1,4-2 283,-3 9 1,3 0 0,0 0 420,3 0 0,0 0 1,0 3 306,10-3 1,0 4 1596,-4 7 1,-4 4 943,-2 3-629,-13 18-539,-17 19-541,0 5-539,0-6 0,0 2-90,0 13-1349,0-3-1813,0-11-6282,0-17 9594,9-2 0,-7-9 0,7 0 0</inkml:trace>
  <inkml:trace contextRef="#ctx0" brushRef="#br0" timeOffset="29600">18854 6937 20935,'48'-2'-2399,"-24"-4"1,2 14-1</inkml:trace>
  <inkml:trace contextRef="#ctx0" brushRef="#br0" timeOffset="29908">19364 7016 24713,'-29'22'1799,"-1"-5"-1619,-10-17-270,10 17 90,2 5-360,8 9-629,1-20-451,16-5-179,14-15 630,20 1 809,17-3 720,-16 0 809,14 2-540,-24 27-539,6 3-180,-8 19-90,-1-1-1619,10-17-1889,1-5 3508,18-26 0,-24 7 0,2-7 0</inkml:trace>
  <inkml:trace contextRef="#ctx0" brushRef="#br0" timeOffset="30051">19677 7035 22374,'44'-4'-405,"-1"0"0,-5-2 1,1-1-1,0 0-2264,2 1 1,0-1 0,-1-2 2488,1-3 1,0-1 0,-3 1 0,-1 6 0,-5-1 0,3-10 0</inkml:trace>
  <inkml:trace contextRef="#ctx0" brushRef="#br0" timeOffset="30283">20226 6545 22554,'-20'-19'4138,"9"25"-3149,3 42-854,4-9 0,-1 5-1162,0-4 0,-2 3 0,-1 0 967,-1 0 0,-1 0 1,-1 0-211,-2 3 0,0 0 0,0-1-390,2-7 1,0-1-1,2-1-1229,-2 18 0,3-3-2813,2-19 1,3-3 4701,3 10 0,0-22 0,0-17 0</inkml:trace>
  <inkml:trace contextRef="#ctx0" brushRef="#br0" timeOffset="30436">20638 7075 24983,'0'48'1529,"-9"2"-3418,-11 0-4677,-2-2 6566,-6-27 0,17-3 0,3-18 0</inkml:trace>
  <inkml:trace contextRef="#ctx0" brushRef="#br0" timeOffset="30609">20716 6957 23903,'0'-11'-1979,"-9"2"-3417,7 9 5396,2 9 0,2-7 0,7 7 0</inkml:trace>
  <inkml:trace contextRef="#ctx0" brushRef="#br0" timeOffset="31150">20931 7075 24263,'-17'41'1529,"4"-4"-1619,-7 0 90,3-22-539,15 20-271,11-33-539,12 7 0,19-9 809,-10-17 540,-2 4-90,-8-24 450,-9 15-270,-2-15 0,-1 15 0,3 2 0,17 3 0,3 6-1,17 0 631,-7 2-315,-12 8 0,-1 2 584,13 17 0,-1 4-359,-21 26-360,-13-20 0,-3 2-180,-2 1 0,-2-1-45,-3 1 0,-1-3-135,-6 3-270,0-14-719,2-17 179,27-17 270,21-14 450,-14 6 1,3 0 134,5 4 0,1 1 314,-4-1 1,-1 5 810,12 5-271,-4 11-359,-17 28-360,-1 5 0,1 6-90,0-11-630,-1-8-989,1-9-2518,-1-3 4137,1-8 0,-9 0 0,-2 0 0</inkml:trace>
  <inkml:trace contextRef="#ctx0" brushRef="#br0" timeOffset="61613">9172 8780 16528,'-30'0'1439,"1"-9"-1439,19 7 90,27-7 0,16 9-90,3 0 0,4 0-45,-4 0 0,0 0 135,-1 0 0,0 0-45,-1-1 0,-3 2 224,2 8 361,-5 10-270,-20 12 0,-8 8-136,1-11 1,-2 1 45,-16 23-225,7-22 0,-2-1-45,-18 10-450,1-11-539,10-26-2339,8 5 2069,55-16 1169,-5 9 404,-1-1 1,0 2 1844,1 17-180,-19 12-450,-12 20-1413,-10-16 0,-4 0 244,-3-4 0,-2 1-225,-7 8 0,-3-2-135,0-10 0,0-2-450,2 5 0,-1-3-4227,-8-5 4677,8-14 0,9-10 0,3-6 0</inkml:trace>
  <inkml:trace contextRef="#ctx0" brushRef="#br0" timeOffset="62221">10054 8936 19496,'-30'0'2339,"1"9"-2250,10-7-178,8 25 89,2-6-180,9 27 90,9-15 90,19-5-180,22-19 0,-19-7 0,-1-4 60,0-5 0,-1-3 300,19-12 90,-26-9-90,-5 3 0,-17 8-90,-9 9-180,-10-6-180,-3 15-1559,-6-16-150,8 8-2428,9-10-271,20 0 3869,22 1 1798,19-1 2429,0 9 0,-2-6-360,-18 15-899,-2-7-630,-8 9-269,-9 17-451,-2 5-629,-1 26-270,-6 2 90,10-25 0,3 0-90,6 23-450,19-17-333,8-12 604,2-19 269,-24-12 0,-2-4 269,15-17 1,-20-15 0,-10 27-180,-26-14-270,-14 22-900,3-2 1,-3 1-3194,-3 8 1,-2 1 4272,-4 0 0,2 2 0,-6 3 0,10 0 0</inkml:trace>
  <inkml:trace contextRef="#ctx0" brushRef="#br0" timeOffset="62756">7938 9309 19406,'43'-13'30,"1"0"0,1-6 0,-1-4 15,1-2 0,0-2 0,-5 1 0,-2 4 359,-8 10 1,-1 5 495,18 7-181,-16 28-269,-3 13-405,-14-16 0,0 0 0,0 1 0,3-4 45,31 0-765,-19-11 1,1-4-2025,4-10 1,2-3 2698,4 1 0,-2-1 0,6-5 0,-10 2 0</inkml:trace>
  <inkml:trace contextRef="#ctx0" brushRef="#br0" timeOffset="64122">12426 8917 16618,'-29'-20'4947,"-1"1"-4318,-18-1-359,-2 9-180,20 9 0,1 4-180,-21 18-450,2 2-179,17 6-900,21-17-630,38-2 1304,0-9 1,5 0 809,11-1 0,2 2 450,-5 2 0,-2 2 764,-3 3 1,-4 4 719,-2 18-360,-13 18-855,-15-19 1,-4 1-610,-5 4 1,-3 2 248,-4 3 1,-3 0-45,-6-3 0,-4-2-180,-2 1 0,-1-3-90,1-5 0,-1-4-630,5-6 1,0-3-540,-14 3 179,11-34-269,26-14 1079,9 3 0,6-2-90,9-5 1,6 0-223,-2 4 1,4-2 0,1 1 581,2 2 0,1 0 0,-1-1 30,1-5 0,-1 0 0,0 1 455,-2 7 1,-1 2 0,-4-1 458,1-8 1,-4 3 944,6 1-899,-21 14-181,-8 26-359,0 28-450,0 15 0,0-13 0,0 0 705,3-7 0,3-3-705,6-2 0,4-6 0,26-1-90,-14-13 0,3-5-45,3-10 0,-1-2 45,19-3 90,-18-5 0,-2-1 180,0 6 1124,5-4-855,-26 34 1,-2 13-270,-9 21-225,0-22 0,0 0-225,0 13-270,0-14-899,9-19 681,19-44-52,-1 10 1,5-2 179,-4-4 0,2-3 1,1 1-54,2 1 0,1 2 0,-1 0 983,-2 2 0,-1 1 0,-1 4 689,2-1 1,-4 9 1079,2 15-810,-21 30-900,-6 3 1,-4 2-180,-7 19-180,8-20 0,0-3 0,1 0-719,29-12-631,21-10 363,-16-20 0,2-4 492,-1 4 1,-1-2 359,1-10 0,-2-2 180,-7 5 0,-2 1 1454,6-12-690,-12-6 360,-18 24-179,0-13 359,0 24-1349,-9 37 635,-2-15-905,3 11 1,5 1-2070,12-11-1349,30-1 3688,-4-14 0,0-3 0,11-3 0,-3 0 0</inkml:trace>
  <inkml:trace contextRef="#ctx0" brushRef="#br0" timeOffset="64413">14699 8780 25882,'-30'2'990,"10"22"-990,3-28-90,14 21-90,-5-8-90,8 2-450,0 8 91,17-8 359,-4 6 450,16-6 270,-19 9 629,-1 0-180,-9 25-269,-17-10-540,7-2 0,-2-1-135,-7-10 0,-1-2-2653,-11 19-7133,3-28 8803,17-5 0,2-14 0,9 8 0</inkml:trace>
  <inkml:trace contextRef="#ctx0" brushRef="#br0" timeOffset="65134">16443 8819 22914,'45'0'54,"1"0"0,-1 0 0,1 1 0,0-1 0,1-1-354,5-4 0,1-2 0,-1 2-1157,-4 3 0,-1 1 0,-3-1-162,13-7 0,-5 1 1619,-15 7 0,-6 2 0,-3-1 0,-20 0 0</inkml:trace>
  <inkml:trace contextRef="#ctx0" brushRef="#br0" timeOffset="65417">17129 8525 22014,'29'4'150,"-1"1"0,2 4 0,1 1-60,5 0 0,-2 2 180,-8 6 0,-2 1 359,13 12-269,-26 8-90,-3 9-90,-8 2-90,-17 0-270,-5-2-810,0-27 1,-4-3-3376,1-2 0,0-2 4365,-1 2 0,2-3 0,-7-2 0,14-3 0</inkml:trace>
  <inkml:trace contextRef="#ctx0" brushRef="#br0" timeOffset="67167">19285 8270 21385,'0'29'869,"0"-1"1,0 9-1,0 4-734,1 11 0,-2 5-1467,-3-7 0,-2 2 0,-1 1 1362,-2 0 0,-1 1 0,-2 0-8,1-10 1,-1 0 0,-1 0-1,-1 0-22,0 0 0,-1 1 0,0-2 0,0-1-30,-2 7 0,0-2 0,1-1 67,2-2 0,1-1 0,1-4-172,-1 3 0,6-5 760,16 2-625,31-22 0,0-26 0,7-8-478,-9 7 0,2 0 1,2-2 477,-4-2 0,1-1 0,1-1 0,0 2 0,-1 0 0,1 1 0,0 1 0,0 1 30,9-1 0,1 2 0,-1 1 244,-3 1 0,-1 2 0,-1 3-184,7 6 0,-2 2 41,-5 1 1,-1-1-42,-4 0 0,-2 1-109,15 12 64,-23-17 0,-1 0-45,11 8 1611,-9-1-1791,-10-6 234,-11 7-2752,-9-9 299,0 0 0,0 0 1</inkml:trace>
  <inkml:trace contextRef="#ctx0" brushRef="#br0" timeOffset="67420">19266 9074 20395,'-20'-11'2249,"0"-7"-2429,9 16-3058,3-6 3238,8 8 0,0 0 0,0 0 0</inkml:trace>
  <inkml:trace contextRef="#ctx0" brushRef="#br0" timeOffset="67567">19599 8799 20935,'0'-30'900,"0"-7"-4768,17 6 3868,14-8 0,-7 17 0,2 5 0</inkml:trace>
  <inkml:trace contextRef="#ctx0" brushRef="#br0" timeOffset="67693">19893 8407 19406,'-9'20'540,"-2"-9"-10165,-8-11 9625,25-2 0,-10-7 0,21 9 0</inkml:trace>
  <inkml:trace contextRef="#ctx0" brushRef="#br0" timeOffset="67834">20187 8329 20215,'28'11'-2399,"-15"-2"1,5-9 0</inkml:trace>
  <inkml:trace contextRef="#ctx0" brushRef="#br0" timeOffset="67942">20108 8584 19496,'-33'23'-90,"1"0"0,-1 0 0,-9 13 0,3-4 0,13-15 0,2-1 0,-2 10 0</inkml:trace>
  <inkml:trace contextRef="#ctx0" brushRef="#br0" timeOffset="68067">19657 9074 20215,'-30'14'-450,"-1"0"1,-17-1 449,20-4 0,17-11 0,3-7 0</inkml:trace>
  <inkml:trace contextRef="#ctx0" brushRef="#br0" timeOffset="68193">19639 9054 21655,'0'0'0</inkml:trace>
  <inkml:trace contextRef="#ctx0" brushRef="#br0" timeOffset="68326">20304 8505 18956,'11'0'0,"-2"0"0</inkml:trace>
  <inkml:trace contextRef="#ctx0" brushRef="#br0" timeOffset="69167">19579 9877 16528,'0'-50'4407,"0"2"-3597,0 27-361,-9 12-89,-10 11-360,-12 33-90,-8-11-45,23 4 0,2 0-135,-15-4-629,18 11 89,29-33 361,23 7 449,-11-6 0,1 3 135,1 6 0,-5 4 204,4 26 111,-20-10 0,-5 3-1,-4-1 1,-4 2-180,-1 7 0,-3 1-45,-2-8 0,-3 0-135,-3 3 0,-3-2-45,-2-11 0,-1-2-1215,-19 15-1618,-1-19-7043,10-38 9185,10-32 1,12 13-1,8-6 1</inkml:trace>
  <inkml:trace contextRef="#ctx0" brushRef="#br0" timeOffset="69327">19854 9799 21565,'19'48'2968,"-8"2"-3013,-6-17 0,-1 1-1170,-4 1 1,0 0-2474,0 0 1,0 0 3687,0-4 0,0-3 0,0 2 0,0-13 0</inkml:trace>
  <inkml:trace contextRef="#ctx0" brushRef="#br0" timeOffset="70034">18364 8662 14998,'-24'20'1259,"0"-1"1,3 1-1,1 0-1349,-20 19 90,12-17 0,17-5-180,20-17-449,22-9 179,-7-4 0,2-2 137,4 0 0,-1-3 403,-3-5 0,-2-2 449,6-5 181,-12 2-90,-19 17-1,1 28-89,-17 16-270,10 3 0,1 4-46,-8-4 1,0 0-90,3 3 0,2 0 45,-1-9 0,0-1-90,5 0 0,-1-1 90,-11 4 176,-3 5-985,-10-17-1980,-9-9-5126,8-3 7735,3-34 0,17 20 0,2-20 0</inkml:trace>
  <inkml:trace contextRef="#ctx0" brushRef="#br0" timeOffset="70384">18639 8447 13649,'28'0'5127,"-15"0"-4857,13 0 0,-6 0-180,10 8-180,1-6 270,6 16 180,-24-7 179,13 8-89,-24 10 90,-2 19-315,-8-18 0,-4 1-136,-2 4 1,-2-1-90,1-3 0,-1-3-179,-12 11 179,17-10 0,20-19-450,13-1-675,5-11 1,2-5-3792,-2-2 1,-1-1 4812,4-1 0,-1 0 1,1-9-1,-13 12 1</inkml:trace>
  <inkml:trace contextRef="#ctx0" brushRef="#br0" timeOffset="74272">23479 8505 16528,'-30'0'1978,"1"-8"-1708,36 5 0,24 4-225,2-1 0,4 2 45,2 2 0,2 0-45,4 0 0,-3 1 585,10 6-1,-6 17-269,-35-6-270,-11 32-519,-29-10 429,10-14 0,-3-1-116,-3-4 0,0-2-424,-14 7 1,10-19-271,19-4 1,27-16 539,25 9 270,10 0 135,-22 2 0,-3 5 944,-6 12 597,-3 12-1047,-36 17-359,5-23 0,-5 0-180,-9 5 0,-4-2-341,-4-2 0,0-1 116,4 1 0,1-5-2474,-18-7-3327,29 1 5936,27-41 0,-3 21 0,12-12 0</inkml:trace>
  <inkml:trace contextRef="#ctx0" brushRef="#br0" timeOffset="74588">24165 8682 20395,'-8'30'2069,"-3"7"-1979,-9-6-90,0 8-180,1-9 180,8 7 0,20-23-180,21 3 0,-2-15 1,3-4 89,4-5 0,0-3-59,-3-4 1,-3-3 237,-3-2 1,-4-3 0,-3-18 90,-10 3-180,-18 24 0,-11-4-90,-10 8-989,-9 7-2402,8-15 3481,12 6 0,10 0 0,9 2 0</inkml:trace>
  <inkml:trace contextRef="#ctx0" brushRef="#br0" timeOffset="74888">24636 8564 22104,'-9'48'630,"0"-19"0,-2 1-630,1 0 0,-2 1-90,-2-1 0,0-1-270,3 19-360,20-27-179,30-3 584,-5-19 0,2-7 315,4-5 0,1-2 45,0 0 0,-4-3 10,-9-9 1,-6-3 574,6-11-91,-19-7-179,-9 26-90,-26 5-450,-7 17-270,4 0 1,-1 0-2610,-11 0 3059,4 0 0,26 0 0,2 0 0</inkml:trace>
  <inkml:trace contextRef="#ctx0" brushRef="#br0" timeOffset="75308">25224 8172 20935,'39'-11'90,"-9"11"0,-1 20 90,-18 10 90,-3 18 719,-17 2-359,-10 0-630,-3-10 90,2-3-180,21-24-1799,27 4-6926,22-17 8815,-19-4 0,-1-1 0,12 3 0,-16-6 0</inkml:trace>
  <inkml:trace contextRef="#ctx0" brushRef="#br0" timeOffset="80252">22343 8760 16528,'0'20'3148,"-9"-9"-2968,-2-11 0,9-3-180,13-5 90,28-10-135,-15 4 0,2-2 45,12-8 0,1-2 45,-4 0 0,1 2-90,4 2 0,-1 5 134,-9 5 1,-2 4 180,12 8 180,-21 28 0,-10 22-315,-9-20 0,0 1-135,-2 4 0,4-2 90,15 17-720,23-20-1106,-4-21 1,6-9-2493,7-10 1,2-8 4227,-13 2 0,-1-1 0,-3 0 0,0-1 0,-5 1 0,-7-1 0,0 1 0</inkml:trace>
  <inkml:trace contextRef="#ctx0" brushRef="#br0" timeOffset="84318">8114 11171 12300,'0'19'4228,"-9"-16"-3689,7 3-179,-7-15 0,9 9 269,0 0-539,18-8-90,4-12 90,17-2-90,-15 7 0,0 2 0,17 2 450,7 2-90,-18 9-180,8 18 180,-17 12-91,8 12 1,-10 6 0,1 0-90,8-16-90,3 5 0,17-26-225,-20-5 0,2-3-945,9-5 1,1-5-3837,4-5 1,1-4 4558,6-4 1,-4-2-1,-18 6 1,-3 0-1,17-10 1</inkml:trace>
  <inkml:trace contextRef="#ctx0" brushRef="#br0" timeOffset="86061">9584 10877 14819,'-11'-11'-90,"2"2"-90,9 9 4677,0 0-4137,0 9 180,0 11-271,0 27-134,1-13 0,-2 2-90,-2 8 0,-3 1-502,1 0 0,0 0 457,0 4 0,-1-3-497,-4-13 0,2-2-493,7 3 1,0-3-4048,-8 0 5037,18-12 0,-7-10 0,7-9 0</inkml:trace>
  <inkml:trace contextRef="#ctx0" brushRef="#br0" timeOffset="86418">10054 10896 18057,'-20'24'539,"1"0"1,3 1 0,1 0-585,0 4 0,2 1 45,7 0 0,1-1-180,-3 21 0,25-11-90,5-19 180,17-11-180,0-27 360,-8-4-90,-12-25 90,-1 5 0,-17 14 0,0 0 270,8-23-180,-18 19-90,-11-12-180,-19 40-1439,6-14-8302,-4 36 9815,18-14 0,8 14 0,2-18 0</inkml:trace>
  <inkml:trace contextRef="#ctx0" brushRef="#br0" timeOffset="86596">10564 11249 20575,'-40'39'-315,"24"-15"1,2 0-1261,-1 1 1,2 0-3342,6 5 1,3-1 4629,-5 21 1,9-19-1,0-14 1</inkml:trace>
  <inkml:trace contextRef="#ctx0" brushRef="#br0" timeOffset="86948">10936 10994 20935,'-25'20'180,"0"0"0,0 3 0,2 1-180,6 1 0,4 1-90,1 3 0,4 0-540,-1 13-809,18-5-1080,19-26-1168,14-20 2472,-13-4 1,1-4 953,-4-7 0,-2-3 1835,-3 3 0,-3-2 1072,1-22-937,-10 18-809,-9-7-360,-9 24-91,-10-5-539,-3 18-954,-6 0-1925,8-8-6475,9 6 9444,20-7 0,-5 9 0,14 0 0</inkml:trace>
  <inkml:trace contextRef="#ctx0" brushRef="#br0" timeOffset="87252">11328 10877 19226,'-9'48'3418,"-2"2"-3418,2-21 0,-1 1-270,-10 20 0,9-2-809,11-18 0,29-10-91,4-20 721,14-20 179,-7-10 447,-24 7 0,-2-2 812,6-17-179,-12-6-181,-8 9-179,-9 9-270,-10 10-270,-3 3-540,-6 14-809,8-14-1889,9 15-6381,20-7 9709,22 1 0,-7 5 0,2-5 0</inkml:trace>
  <inkml:trace contextRef="#ctx0" brushRef="#br0" timeOffset="87518">11759 10779 21745,'0'34'689,"0"-1"1,-3 2-1,-2 0-689,0 0 0,-1 0-45,-5-5 0,2-2-134,7 20-1,13-26-180,28-4-270,3-36 540,-18 4 0,-1-2 180,-1-3 0,-4-4 0,-6-5 0,-3 0 540,9-14-360,-18-6-180,0 18-180,-9 10-1440,-11 12-3057,-10 8 4587,-1-9 0,12 7 0,10-7 0</inkml:trace>
  <inkml:trace contextRef="#ctx0" brushRef="#br0" timeOffset="88968">13288 11053 17427,'0'-22'3778,"-9"5"-3238,-10 17-181,-12 0-179,-17 0-90,-2 17-270,0 5-90,11 17 91,11-8-541,25-3-269,23-17 359,30-2 585,-20-5 0,1 1 45,4-1 0,-2 2 270,17 14 449,-20 8 1,-12 12-405,-16-12 0,-4 2-91,-6 5 1,-2 0-90,1 0 0,-4 0-302,-9 0 0,-4-3 212,6-6 0,-1-2-225,-3-2 1,0-5-991,-6-6-539,10-13 0,11-44 90,19 13 0,7-3-457,1-13 0,5-2 2016,-2 12 0,3-1 1,1 1 418,1 2 1,1 0 0,-2 2 1016,7-11 0,-3 3-117,-3 11 1,-4 5 359,-2-1-180,-12 28-269,-8 28-271,0 13-719,4-8 0,1 2-180,-5-4 0,2-1 0,10 0 0,2-1 90,-1 10 1519,33-19-1879,-13-12-45,-5-18 0,0-6 467,-2 1 0,-1-3-242,0-6 0,0-2 0,14-13 360,-11 11 360,-17 17-180,-2 11-91,-9 11-359,0 8-270,0 1 270,0-9-539,0-2-631,8-27 541,21-12 359,-14 5 0,2 0 270,7-1 0,0 2 450,7-7 539,-12 14-539,-10 34 0,0 5-270,2 17-90,8-8 0,10-3 0,1-17-90,9-3-270,0-16 0,1-12-180,-1-10 450,-17-10 360,4 10-90,-24 2 90,7 17-1,-9 11-359,-1 28-90,-7 5-90,6 15-1888,2-18-1980,37-10 4048,15-12 0,-8-8 0,-9 0 0</inkml:trace>
  <inkml:trace contextRef="#ctx0" brushRef="#br0" timeOffset="89238">14915 10896 23274,'-31'31'1439,"3"6"-1439,8-15-360,1-3-629,8-1-900,20-16 629,12 7 451,10-9 809,-3 0 1169,-17 8 450,-2 12-449,-9 10-856,-3-2 1,-3 1-315,-14 15-270,10-15 1,-2-2-5758,-16 4 6027,9-12 0,8-10 0,2-9 0</inkml:trace>
  <inkml:trace contextRef="#ctx0" brushRef="#br0" timeOffset="90932">23068 10681 17157,'-9'48'3778,"-11"-7"-3733,6-9 0,-2 1 0,1-6 0,-1-1-270,1 3 0,2 0-1754,2 19-2158,20-26 4137,30-4 0,-12-18 0,7 0 0</inkml:trace>
  <inkml:trace contextRef="#ctx0" brushRef="#br0" timeOffset="91230">23440 10740 20485,'-4'29'180,"-1"0"0,1 2 0,-3-3-180,-12 14 0,17 3 0,21-32-360,23-4 315,-13-15 0,1-7 45,-4-6 0,-2-2 45,-3 2 0,-3-3 0,-7-7 0,-3 1-45,1 4 0,-26-10-90,-14 23-989,-2 0-1,-4-7-1618,27 16-3598,27-7 6296,33 9 0,-13 0 0,7 0 0</inkml:trace>
  <inkml:trace contextRef="#ctx0" brushRef="#br0" timeOffset="91505">24009 10622 19766,'-9'29'869,"0"1"1,-5 3-1,-3 1-869,2 1 0,-2 0-90,-4-4 0,5-1-90,14 18-449,21-28 224,9-13 0,3-6 135,1-7 1,0-5 269,7-2 0,-2-5-204,-10-5 1,-4-4 337,-2 3 1,-3-2 273,-7-2 0,-3 0 221,1-14-89,-18 12-540,-19 4 0,-5 23-495,5-1 1,0 0-2834,-5 4 3328,-4-9 0,26 7 0,2-7 0</inkml:trace>
  <inkml:trace contextRef="#ctx0" brushRef="#br0" timeOffset="92140">24498 10602 17877,'-10'-21'5037,"1"12"-4497,-9 20-360,-3 35-180,1-17 0,0 2-45,4 9 0,2 1-45,-3-1 0,6-2-270,10-6 0,8-5-90,24 4 180,-3-19 1,5-7 134,6-10 0,0-7-280,2-5 0,-3-5 460,-6-3 0,-3-3-115,-7-5 0,-5-1 430,0-16-196,-17 2 106,-17 17-180,-5 3-360,-26 17-2519,6 2 2789,3 9 0,20 0 0,10 0 0</inkml:trace>
  <inkml:trace contextRef="#ctx0" brushRef="#br0" timeOffset="92480">25086 10250 20215,'-19'-9'630,"8"7"-630,20-7 0,21 9 0,12 9 0,6 2 180,-18 8 270,-10 10 269,-12 10 361,-8 11-631,-9 0-359,-1-2 0,-10-26-809,27-5-2699,14-17 3418,30-9 0,-19 7 0,-6-7 0</inkml:trace>
  <inkml:trace contextRef="#ctx0" brushRef="#br0" timeOffset="93056">21931 10720 16258,'0'39'3418,"-9"-26"-3508,7 11 180,-7-30 0,9 14 0,27-16-90,14-12 0,-11 5 0,1 0-45,3-1 0,0 1 315,16-4 449,-11 10 91,-11 26-181,-17 5-359,6 26-270,-6-15-540,18 4-3327,10-26 3867,-10-10 0,1-2 0,5-2 0,-1-5 0</inkml:trace>
  <inkml:trace contextRef="#ctx0" brushRef="#br0" timeOffset="117864">6076 12543 13199,'-27'48'1799,"12"-20"0,-2 2-1349,-12 8 0,-1 3-1288,10-10 0,0 2 0,1 1 958,-1 1 0,0 2 0,1 0-60,2-1 0,0 1 0,1-1-63,-4 9 0,1-1 3,3-9 0,4-3 959,10 8-869,39-12-45,0-17 0,7-3-45,-2 0 0,5-2 0,1 0-544,4 0 0,1 1 0,1 0 521,-12-1 1,0 1-1,0 1 1,0-1 52,11 3 0,-1-1 0,-1 2-39,-4 2 0,-1 1 0,-1-1 9,-5-3 0,-1 0 0,-1 0-258,12 5 0,-2-2-372,-8-6 1,-2-3-1586,-7 1 1,-3-1 2214,20-4 0,-26 0 0,-5 0 0</inkml:trace>
  <inkml:trace contextRef="#ctx0" brushRef="#br0" timeOffset="118130">6977 13229 17067,'-30'21'1979,"19"14"-1979,30-13 90,14 9 0,-5-17 0,1 0 630,3 5 269,-3 1-449,-21 8-360,-8 20-180,-17 5-90,-1-20 0,-3 1-1170,-4 1 1,-3-2-3657,-2-7 1,1 0 4149,8-1 1,3-2-1,-1-4 1,10-10 0</inkml:trace>
  <inkml:trace contextRef="#ctx0" brushRef="#br0" timeOffset="118549">8251 13366 20485,'0'39'390,"0"0"0,0 5 0,0-1-345,-1-2 0,2-1-45,6 1 0,4-4 134,2-9 1,4-6 0,6-4 0,4-7-135,7-11 0,0-9-225,-3-8 1,-1-5-586,8-10 0,0-6-758,-14 10 0,-1-2 1,0-1-922,0-2 1,0 0-1,0 1 2489,1 1 0,-1 1 0,-2 2 0,-4 0 0,-1 3 0,10-10 0</inkml:trace>
  <inkml:trace contextRef="#ctx0" brushRef="#br0" timeOffset="118672">8898 13209 14009,'22'28'6476,"-5"20"-6251,-16-18 0,-2 1-647,1 4 0,0 0 197,0-1 1,0-1-2831,0 18 3055,9-12 0,-7-20 0,7-10 0</inkml:trace>
  <inkml:trace contextRef="#ctx0" brushRef="#br0" timeOffset="118806">9231 12994 18956,'-20'10'-495,"1"-1"0,8-9 1,2 0-1</inkml:trace>
  <inkml:trace contextRef="#ctx0" brushRef="#br0" timeOffset="119114">9505 13170 20575,'-30'11'540,"1"15"-540,10-13-180,-1 15-450,9 1-539,3-8-180,17 16 899,1-15 450,19 6 720,-7-8 989,-3 8-360,-10 3-540,-9 8-584,-3-11 0,-3 1-225,-3-3 0,-2 0-90,-3 4 0,-2-1-2204,1-3 1,-1-4 2293,-12-9 0,17 2 0,3-24 0</inkml:trace>
  <inkml:trace contextRef="#ctx0" brushRef="#br0" timeOffset="119598">9995 13327 18327,'-19'-7'1169,"8"11"-270,2-21 91,9 17 1528,0 0-2158,0 9 0,-9 2-90,-2 26-90,-17 4-180,17-12 0,0 1-45,-3-4 0,0-2-135,-5 15 0,8-19 90,2-12-450,26-8 1,5-17 269,18-5 90,-10-8 180,-2 1 360,-17 19 269,-2 1-179,-9 26-360,0 5-90,9 17 0,1-8 0,19-12-899,1-10-990,18-18 180,-19-3 0,1-4-3207,1 1 1,-1-3 4380,1-10 1,-3 0-1,2 4 1,-12-2 0</inkml:trace>
  <inkml:trace contextRef="#ctx0" brushRef="#br0" timeOffset="120439">9741 13307 21385,'-11'46'1529,"-16"-3"-1484,17-5 0,-1 1-45,-4-12 0,-1-2-180,-3 23 180,10-20-360,26-17-180,23-11 315,-15-12 1,2-4 134,12-7 0,-2-4 45,-9-3 0,-3-1-282,4-3 0,-2 0 372,-11 8 0,-1 2 675,13-15-180,-17 19 359,-3 11-179,-8 27-270,0 21-360,-8-4-135,7-3 0,-1-1 518,-6-7-1732,17 4-1620,10-19-6952,29-18 9746,-21-4 1,-2-2-1,17 0 1,-16-11-1</inkml:trace>
  <inkml:trace contextRef="#ctx0" brushRef="#br0" timeOffset="120857">10603 13287 17607,'-31'0'5577,"-23"9"-5038,19 11-404,6 2 0,1 4-180,7-1 0,3 2-270,-3 5 1,12-5-3734,33-14 1799,13-35 1799,1-6 1,2-5 449,-4-1 0,-4-2 277,-10 6 1,-3 2 2241,18-12-254,-26 21-735,-2 28-721,-9 21-629,0 20-225,0-21 0,0 1-405,0 20-1439,8-20-2068,21-12 4038,4-36 1,-3 14 0,-13-13 0</inkml:trace>
  <inkml:trace contextRef="#ctx0" brushRef="#br0" timeOffset="121047">11113 12817 23634,'0'48'1259,"0"-7"0,-1 3-1169,-7 2 0,-1 2-270,5-7 0,0 2 0,-1-1 60,-4-5 0,-1 0 0,1-2-1100,-2 11 1,2-3-310,2-7 0,3-4-4138,13-2 5732,4-13 1,7-17-1,-12 0 1</inkml:trace>
  <inkml:trace contextRef="#ctx0" brushRef="#br0" timeOffset="121189">11328 13307 20665,'0'48'3598,"0"-7"-3643,1-7 0,-2-2-674,-8-6-1800,7 17-3957,-7-40 6476,18 5 0,-7-8 0,7 0 0</inkml:trace>
  <inkml:trace contextRef="#ctx0" brushRef="#br0" timeOffset="121534">11583 13150 17787,'9'22'1439,"19"-4"-989,13-18-450,10 0 90,-22-5 0,-2 1 629,6 2 630,-5-7-269,-19 26-271,-9 5-449,1 5 0,-2 3-90,-7 0 0,-2 1-180,5 3 0,-3 1-45,-10 0 0,-1-2-225,-3 8-360,3 5-809,19-24-1170,28-3 630,22-10-1664,-12-11 0,3-5 3553,9-2 0,-2-1 0,-19 3 0,-1 1 0,24-12 0</inkml:trace>
  <inkml:trace contextRef="#ctx0" brushRef="#br0" timeOffset="121814">12347 13307 21655,'0'-28'4677,"0"23"-4407,-17-10-90,-5 24-90,-17 0-180,-1 10-90,1 12-90,9-1-630,10-10-809,29-12-179,22-16 988,-3-1 1,3-2 854,-1 0 0,1 0 179,3 1 1,-1 1 765,17 0-180,-11 9-451,-10 18-179,-19-5-90,8 15-719,-7-17-3059,8-3 3778,1-8 0,-9 0 0,-3 0 0</inkml:trace>
  <inkml:trace contextRef="#ctx0" brushRef="#br0" timeOffset="121948">12680 13229 21475,'38'-20'-8365,"12"1"8365,-15 4 0,-1 1 0,10 1 0,-9-4 0</inkml:trace>
  <inkml:trace contextRef="#ctx0" brushRef="#br0" timeOffset="122149">13014 12660 19766,'-20'18'6926,"0"12"-6342,14 5 1,1 6-753,-8 8 1,0 3 167,8-11 0,2 2 0,-2 1-690,-3 2 0,-3 0 0,2-1 150,2-7 0,0-1 1,1-1-1260,0 14 0,1-4-3117,3-14 1,5-5 4512,16 3 0,-6-12 0,5-18 0</inkml:trace>
  <inkml:trace contextRef="#ctx0" brushRef="#br0" timeOffset="122292">13268 13307 22014,'-8'41'3149,"-3"-12"-4229,0-3-1888,-7-22-6567,16 14 9535,11-18 0,-5 0 0,14 0 0</inkml:trace>
  <inkml:trace contextRef="#ctx0" brushRef="#br0" timeOffset="123047">13523 13229 9691,'0'-20'6657,"0"9"-4948,0 3 0,0 8-540,0 8-539,0 3-450,0 17-180,0-6 0,0 6-90,0-17 90,0 7 0,0-16 90,0 7-90,9-1 0,-7-5 179,16 14-89,-8-15 0,19 7 0,1-9 90,9-9-90,1-2 0,-10-17 0,-2 6-90,-8-15 270,-9 7 180,-2-9 179,-9-1-179,0 10-90,-1 10-90,-7 3-180,-3 15-270,-9-7 0,1 0-630,8 7-1798,20-7-271,30 9 900,-6 1 1,4-2-46,7-3 0,1 0 1259,0 3 1,-1-1 3822,-3-4 0,-3 4 1620,12 19-1980,-22 14-449,-19 19-1260,-8-13 1,-3 2-676,-1-8 1,-2 1-270,0 7 0,-1-2-45,-14 5-180,9-5-899,3-26 180,25-20 89,5-22 585,-7 7 0,1-2 180,2 1 0,1 0 135,2-14 450,-1 19 90,-3 12-1,-6 16-269,9 12-270,-9 10-90,6 10-1349,-6 8-1080,0-7-5396,-2-11 7825,-10-12 0,1-18 0,0 0 0</inkml:trace>
  <inkml:trace contextRef="#ctx0" brushRef="#br0" timeOffset="123306">13386 12621 24083,'-20'-9'-2369,"9"7"1,3-6-1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3:05:00.50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5860 15678 17607,'-31'-10'1439,"3"-17"-1259,0 23 90,6-22-90,-6 24-90,8-7 0,-8 18-90,6 10-90,-6 3-90,17 24-180,-6-40-629,23 18-181,5-32 451,28-1 719,11 7 270,1-7 1079,-4 18 90,-7 19-270,-19 22-1088,-10-16 1,-4 2 188,-6 3 0,-2 0-45,1 5 0,0-1-135,0-2 0,0-1-90,-4 4 0,-1-1-90,1-7 0,-3-2-809,-6-8 0,-2-2-4228,-16 13 5127,-17-26 0,24-3 0,-2-8 0</inkml:trace>
  <inkml:trace contextRef="#ctx0" brushRef="#br0" timeOffset="195">6036 15639 21385,'9'50'314,"-4"-17"1,1 0-855,3-3 1,2 1-2070,-1 8 1,-1 0 2608,-3-3 0,-1-2 0,4 7 0,-9-15 0</inkml:trace>
  <inkml:trace contextRef="#ctx0" brushRef="#br0" timeOffset="1187">11994 15110 17697,'-30'-11'3328,"2"-6"-3148,-1 15-90,7 2-90,-6 19-90,9 12-180,-1-9-90,9 4-809,2-24-180,18 7 719,11-9 540,10 0 180,1 8 450,6 12 359,-15 19-404,-7-15 0,-2 2-46,-6 3 1,-3 1-90,1 4 0,-2-1-136,-2-2 1,-2-1-350,1 8 0,0 1 260,1-5 0,-2 1-90,-2 5 0,-2-1 44,-4-8 1,-2-1-353,-2 0 1,-4-4-458,-6-9 0,-2-3-3147,-17 5 3867,3-27 0,19 3 0,12-12 0</inkml:trace>
  <inkml:trace contextRef="#ctx0" brushRef="#br0" timeOffset="1662">12308 15110 18416,'20'-11'810,"8"3"-720,3 8 90,8 0 0,-9 0 719,7 8-269,-24 12 0,5 19-1,-18 11-359,0-21 0,0 1-412,0 8 1,0 0 231,-9 17-190,8-21 1,0-3-171,-8-9-359,27-5-541,12-17-989,11-9-539,-12 1 0,-1-3 2698,5-11 0,-5 2 0,-19 12 0</inkml:trace>
  <inkml:trace contextRef="#ctx0" brushRef="#br0" timeOffset="2796">1470 10622 17067,'-20'0'810,"1"0"-810,8 0 0,2 0-360,9 0-450,0 0-89,0-9 539,0-2 180,0-8 180,9 8 180,2 2 180,0 35 0,6 16-225,-12-9 0,1 3-1,7 3 1,2 1-135,-4-1 0,0 0-255,3-4 0,0 0 345,-3-1 0,-2-1-45,1-3 0,0-1 90,0 1 0,-1-1-64,-3 0 0,-1 1-26,0-1 0,-1 1 45,-3-1 0,-2 0-90,-8 21-90,-2-10-629,-17-21-1170,-12-10-2159,-10-18 4048,20-4 0,1-2 0,-3 0 0,6-11 0</inkml:trace>
  <inkml:trace contextRef="#ctx0" brushRef="#br0" timeOffset="3687">1764 10112 16707,'-11'-2'2069,"-6"-13"-1799,14 22-90,-5-16-90,8 9 1169,0 0-1169,0 9-90,8-7 90,12 6-90,11 1 90,-1 2 0,-10 17 90,-12 3-90,-8 17-90,1-19 0,-2 1 45,-2 0 0,-2 1-45,0-2 0,-1 0 0,-14 19 0,0-35-180,10 11 90,1-30 90,9 14-90,17-8 0,14 9 90,10 2 0,-1 26 90,-12 4 0,-21-8 0,-3 2 0,1 0 0,-2 0-45,-2 0 0,-2-1 0,1 1 0,0-2 45,0 17 0,0-20-90,0 5-270,-8-30-540,-3 12-1438,-18-26-7467,-1 7 9715,-9-7 0,17 9 0,4 0 0</inkml:trace>
  <inkml:trace contextRef="#ctx0" brushRef="#br0" timeOffset="29187">23989 6075 13559,'29'0'599,"1"0"1,3 0 0,1 0-420,5 4 0,1 1-356,12-1 0,3 3 205,-16 1 1,0 3 0,3-2-804,7-1 0,4-1 0,-1 0 774,1 0 0,0 0 0,0-2 0,-9-1 0,0-2 0,1 0 0,-1-1 0,9 0 0,0-2 0,0 1-337,-1 0 0,1 0 1,-4 0-474,8 0 1,-3 0-1080,-4 0 0,-4 0 1889,-15 0 0,-3 0 0,2 0 0,-13 0 0</inkml:trace>
  <inkml:trace contextRef="#ctx0" brushRef="#br0" timeOffset="30663">24126 10191 15268,'-45'19'929,"0"1"1,0 3 0,3 2-975,10-1 0,3 2-221,4-1 0,3 0 176,-7 14 235,27-2-864,22-15 269,21 6 360,-12-18 0,1 0 180,-4 3 0,-2 2 90,16 16 540,-21 17-324,-12-19 0,-5 1-216,-9 0 0,-4 1-180,2 3 0,-4-1-270,-5-11 1,-3-3-3869,-18 10 4138,8-29 0,12-3 0,10-5 0</inkml:trace>
  <inkml:trace contextRef="#ctx0" brushRef="#br0" timeOffset="30823">23911 10210 18057,'37'11'2069,"13"-2"-3014,-12-8 1,2-2-2564,5 2 0,0-2 3375,-4-3 0,-2-1 0,11 3 0,-24-7 0</inkml:trace>
  <inkml:trace contextRef="#ctx0" brushRef="#br0" timeOffset="31071">24694 10269 17787,'-11'37'3238,"-6"13"-3148,12-16 0,-1 2-276,-7 3 1,-2 0 140,4 1 1,0-1-849,-3-4 0,0-1-1221,4-2 0,0-5 2168,-9-5 0,8-7 0,2-23 1</inkml:trace>
  <inkml:trace contextRef="#ctx0" brushRef="#br0" timeOffset="31387">24675 10132 19586,'34'-5'-60,"-1"-1"0,2 5 0,0 2 15,1-1 0,-2 2 135,-3 9 0,-3 5 90,11 14 180,-20 20-1,-13-17 1,-3 2 90,-1 3 0,-4 2-181,-5 4 1,-3 1-771,-4 0 0,-3-1 680,-6 1 1,-4-2-180,-6-3 0,-2-2 45,5-2 0,-1-2-405,-2-7 1,-1-4-909,9-7 0,0-4-8087,-23-3 9355,17-44 0,12 26 0,10-26 0</inkml:trace>
  <inkml:trace contextRef="#ctx0" brushRef="#br0" timeOffset="31755">25380 10210 15718,'40'-10'-180,"-1"1"630,-17 18 1259,-5 10 360,-17 20-1440,1-10 1,-2 1-181,-7 5 1,-2 0-461,5 0 0,-3-1 11,-9-2 0,-3-5 0,-1 4-629,1-5-1710,20-24-4227,29 7 6566,3-9 0,-1 0 0,-14 0 0</inkml:trace>
  <inkml:trace contextRef="#ctx0" brushRef="#br0" timeOffset="31941">25498 10896 15178,'-31'42'3598,"3"-14"-3058,17-19-90,3-9-450,8 0-450,0 0-7016,8-9 7466,3-10 0,0 5 0,-2-3 0</inkml:trace>
  <inkml:trace contextRef="#ctx0" brushRef="#br0" timeOffset="33921">24048 11445 15178,'28'22'1979,"11"-5"-2024,1-15 0,5-4-75,-9 2 0,0 0 0,4 0-946,12 0 1,4 0-1,1 0 9,-13 0 0,1 0 0,0 0 1,0 0 914,3 0 0,1 0 0,-2 0 1,-4 0-1,14 0 0,-7 0 1,-11 0-1,0 0 0</inkml:trace>
  <inkml:trace contextRef="#ctx0" brushRef="#br0" timeOffset="60909">18090 6467 15268,'-31'-11'2069,"-6"2"-1979,7 9 90,-10 9-90,1 2-180,9 17 90,1-6-270,10-2 180,8-12-180,20-7-269,21-1 359,-1 0 0,1 0 90,22 0 135,-23-1 0,-1 2 315,11 7 359,-17 12-89,-5 10 89,-17 18-179,0 2-360,0-21 0,0 1-180,1 8 0,-2 0 90,-3-6 0,0-1-90,-1 8 0,-1-1-162,-7-8 0,-3-2 117,2-2 0,-2-2-45,-7 2 0,-2-4-180,0-5 1,0-3-271,-5-3 0,1-3-809,-21 1 719,20-15 1,3-5-720,-5-20 479,11 4 0,5-4 645,8 1 0,5-1 225,4-4 0,7 2-270,8 2 0,7 3 0,13 2 1,6 2 179,-10 5 0,2 0 0,1 1 60,3 1 0,2 1 0,-1-1-261,-2-3 1,0 0-1,-2 1 965,15-7 1,-2 2 134,-2 0 1,-5 0 53,-14 4 1,-2 1-144,21-12-271,-35 3 91,-3-1 512,-8 8-512,0 1 1132,0 11-1222,0 9 193,0 9-553,0 11 90,0 10-180,-8 1 0,6-12 90,-7-1 89,26-16-179,5 7 0,26-27 0,-7-12 0,-16 10 0,-2-2 0,-6-2 0,-3 0 90,14-15 90,-17 17 180,-2-4-90,-9 24 90,0 2-90,0 11-91,0 17 1,0-6-90,8 6 90,12-8-180,19-9 0,11-2 45,-20-12 0,-1-3-180,1-3 0,-1-2 90,1 1 0,-1-2 90,-4-2 0,0 0 135,14 3 90,-19 20 360,-12 21-450,-7-2 0,-2 3-136,1 4 1,0 0-45,0 0 0,0 0-89,0 15-181,0-22-990,9-28 181,19-28 359,-8 8 1,2-2 179,7-11 0,1-1 495,-5 7 0,0 2 315,-5-1 0,-1 4 1259,9 2 0,-17 20-359,-2 28-631,-9 14-449,3-13 0,2 1 0,6 11-90,26-13-539,5-28 269,-13-12 0,1-4 90,0 1 0,-2-3 180,-1-9 0,-4-2-45,-2 8 0,-2 0 315,9-18 270,-17 19 89,-3 12-179,-8 43-270,-17-1-180,4 16-360,-7-4-1439,29-33-3058,22 5 4857,-2-17 0,0-2 0,6 1 0,0 0 0</inkml:trace>
  <inkml:trace contextRef="#ctx0" brushRef="#br0" timeOffset="62142">20442 6428 20036,'17'11'1349,"31"6"-1304,-14-15 0,4-2-45,10 5 0,2-1-360,-5-3 0,-1-2-810,1 1 1,-3 0-1815,-10 0 1,-3 0 2983,1 0 0,-3 0 0,-5 0 0,-5 0 0</inkml:trace>
  <inkml:trace contextRef="#ctx0" brushRef="#br0" timeOffset="62367">21049 6271 21475,'39'18'270,"1"-5"-91,-19 24 1,-3-7 0,-18 18-180,0-7-180,-9 7-2518,-2-17 2698,-9-12 0,10-10 0,1-9 0</inkml:trace>
  <inkml:trace contextRef="#ctx0" brushRef="#br0" timeOffset="62942">22009 6506 19676,'-39'-11'2428,"0"3"-2158,0 8-180,-1 17-270,10 5-180,2 8-1169,17-1-1979,20-18-359,21-3 2337,20-8 3150,1 0 1528,-12 0-360,-20 35-899,-19 17-1323,-12-9 1,-4 4-207,3-12 0,-1 0 0,-1 1-696,-1 1 0,-1-1 0,0 0 336,0 1 0,1-1 0,1 0-45,-2 10 0,4-3-191,4-6 0,7-6-754,22-1-89,30-12 944,-16-20 0,2-5 90,-5-1 0,-1-3 90,0-7 0,-4-4 135,-4-19-180,-12 13 0,-3-1 0,-7-21-900,0 0-2473,-4 18 0,-1-1 3373,3-19 0,-6 10 0,8 16 0</inkml:trace>
  <inkml:trace contextRef="#ctx0" brushRef="#br0" timeOffset="63292">22499 6408 23004,'0'29'1799,"0"19"-1799,-8 4 0,2-22 0,1-1-180,-6 10-630,11-11-719,20-17-899,28-2 1483,-23-20 1,2-4 494,7 4 0,-1-2 335,-7-10 0,-2-2 1194,2 4 1,-4 3 899,0-4-91,-5 4-988,-17 36-630,0 4-360,0 17-90,0 0-1299,18-17-2928,21-5-361,-6-14 1,4-6 4767,4-5 0,-1-1 0,12 4 0,-17-12 0</inkml:trace>
  <inkml:trace contextRef="#ctx0" brushRef="#br0" timeOffset="63702">23225 6526 24263,'-31'9'2159,"-6"10"-2249,15 3 0,3 6 0,10-8-630,35-9-89,7-2 494,-4-12 0,1-3 225,20-14 0,-2 7 540,-18-4 360,-10 17-91,-12 17-359,-8 14-360,0 10 0,0 7 0,0-26-180,9-5-539,2-17-1,26-9 540,4-10-289,10-3 424,-27 7 0,0 2 135,15 2 179,-18 2-269,6 18 0,-25 2 0,6 17-719,1-6-1420,-7 15-3708,16-15 5847,-16-3 0,7-10 0,-9-9 0</inkml:trace>
  <inkml:trace contextRef="#ctx0" brushRef="#br0" timeOffset="63852">23852 6644 15268,'28'-11'5847,"3"2"-5577,17 9-180,-7 0-180,-13 0 0,1 0-1799,21 0-2069,-9 0 3958,-4 0 0,-26 0 0,-2 0 0</inkml:trace>
  <inkml:trace contextRef="#ctx0" brushRef="#br0" timeOffset="64037">24146 6350 20665,'-9'10'5667,"-11"16"-4768,-1 14-764,2-12 0,0 5-180,8 9 0,1 3-360,-5 0 1,1-1-1555,4-3 0,1-1-2957,-1-10 1,0-2 4501,-1 9 0,3-26 1,8-2-1</inkml:trace>
  <inkml:trace contextRef="#ctx0" brushRef="#br0" timeOffset="64200">24420 6800 21655,'-20'31'899,"1"-3"-4677,8-8 3778,2-1 0,9-8 0,0-2 0</inkml:trace>
  <inkml:trace contextRef="#ctx0" brushRef="#br0" timeOffset="64428">24498 6565 17877,'51'0'1619,"-23"0"0,0 0-1619,1 0 0,1 0-45,8 0 0,3 0-855,7 0 1,2 0-3542,0 1 1,0-2 4440,-4-3 0,-3-1 0,7 3 0,-24-6 0</inkml:trace>
  <inkml:trace contextRef="#ctx0" brushRef="#br0" timeOffset="64620">25086 6408 21025,'-19'-11'3418,"-1"11"-2968,-8 29-450,12-6 0,1 4-180,-5 6 0,1 3-990,3 4 1,2-1-3747,-1-12 1,1-2 4831,4 30 1,1-42 0,9 4 0</inkml:trace>
  <inkml:trace contextRef="#ctx0" brushRef="#br0" timeOffset="64825">25243 6702 24623,'-28'0'3148,"-3"18"-3238,-8-5-90,0 24-719,8-24-900,12 4-630,10-17-3597,35 0 6026,7-8 0,0 5 0,-7-5 0</inkml:trace>
  <inkml:trace contextRef="#ctx0" brushRef="#br0" timeOffset="65151">25244 6683 21385,'48'19'-522,"1"-1"0,-1 1 1,-2-1-1,-1-1 0,-7-10 792,12-27 1169,-11 9 0,-11 3 181,-17 8-271,-2 0-270,-9 0-359,0 8-360,0 3-271,0 9 1,0 8-90,9-6 90,-7 15-90,6-15 90,1 6-449,-7-9-721,7-8-1258,-9-2-5128,9-9 7466,-7 0 0,7 0 0,-9 0 0</inkml:trace>
  <inkml:trace contextRef="#ctx0" brushRef="#br0" timeOffset="65292">25792 6604 13919,'0'0'0</inkml:trace>
  <inkml:trace contextRef="#ctx0" brushRef="#br0" timeOffset="65829">25792 6604 23184,'11'39'427,"0"-1"0,0 1 0,4 10 1,-4-7-338,-11-13 0,9-10-90,-7-8 90,15 6-270,-6-14 0,17 5-90,-6-8 180,24-8-180,-13 5 225,-5-5 0,0-1 45,14 7 0,-3-16 90,-11 8-90,-17-1 0,-2-7 0,-1 16 0,-6-7 0,7 1 90,-9 5-90,0-14 0,0 15 90,0-7 0,0 0 0,0 7 270,0-6 90,0 25-181,-9 5-269,-1 8 90,-1 7 0,2-15-270,9 15 90,17-15-539,14 6-630,19-17-91,-21-5 1,1-3-3567,0-6 1,-1-3 4292,21-5 0,-20 0 0,-12 2 0</inkml:trace>
  <inkml:trace contextRef="#ctx0" brushRef="#br0" timeOffset="66501">28124 6447 23544,'-10'30'659,"1"-1"1,2 1-1,3-1-524,2 1 0,4-1 45,17 12 0,12-4-270,8-26-629,0-2-990,1-27-405,-16 5 0,0-4 2114,1-8 0,0 0 0,7-8 0,-6 7 0</inkml:trace>
  <inkml:trace contextRef="#ctx0" brushRef="#br0" timeOffset="67326">28732 6487 25522,'-29'19'90,"-1"10"-270,-1 1-269,3 1-631,9-12-809,25-1-1259,16-16 944,6-1 1,3-2 898,-1-4 1,1-1 1529,7-4 0,0 0 3733,14-1-2024,-22 9 0,-3 4 674,3 18-989,-10 19-360,-11 11-359,-9 0-450,0-2-271,0-17-179,0-3 90,0-8-90,0-9-179,8-3-451,12-16-449,28-12 449,-18 6 0,1-2-90,8-4 1,0 0-91,0 4 1,1 2-323,-1 3 1,0 2 546,-4 4 1,0 2 246,0 2 1,-3 2 247,10-1 180,-5 0-90,-27 0 179,8 0 271,-7 0 904,0 0-184,6 0 54,-15 0-415,7 0-89,-9 0 269,0 0-449,0 8-180,0 3 180,0 0-91,-9 15 91,-10-13-270,-12 24-270,-8-15 0,8 15-450,3-24-629,17 4-1,20-8 271,13-7 539,17 16 450,-8-7 450,-12 17 269,-10 2-269,-18 18-271,-19-6-571,12-17 0,-1-2-1093,-6-7 1,-2-2 1304,-14 6 0,17-12 0,5-8 0</inkml:trace>
  <inkml:trace contextRef="#ctx0" brushRef="#br0" timeOffset="69030">22009 7898 20665,'33'0'120,"0"0"0,2 0 0,2 0-120,12 0 0,0 0-514,-8 0 1,-2 0 648,-3-1 0,-4 2 493,-2 8-358,-12 10 180,-36 20-181,4-14 1,-2 0-135,-12 9 0,-3 0 0,-4-3 0,0-1-435,0 4 1,0-1 209,5-6 0,1-4 0,-10 8 0,20-5 707,28-24-617,30 7 0,-6-8 0,4-2-45,2 2 1,2-2-945,8-7 0,-2-1-990,-10 3 1,-2-1 2071,10-16 1,-5 0 0,-5 8-1,0-12 1</inkml:trace>
  <inkml:trace contextRef="#ctx0" brushRef="#br0" timeOffset="69207">22950 8015 22734,'-20'20'2249,"1"0"-2339,8-1-1529,2 10-2249,9 1-5963,0 1 9050,0-12 1,0-10 0,0-9-1</inkml:trace>
  <inkml:trace contextRef="#ctx0" brushRef="#br0" timeOffset="69338">23087 7663 17877,'-19'2'-2429,"8"13"0,2-22 1,9 16-1</inkml:trace>
  <inkml:trace contextRef="#ctx0" brushRef="#br0" timeOffset="70821">22303 7506 12120,'0'-20'6476,"0"9"-5306,0 11-451,-8-6-179,5 21 0,-14-21-360,6 14 89,-17 1-89,-3 10 90,-17 3-180,24-4 0,-2 1-90,-3-4 0,-1 1-234,5 3 1,0 1 188,-4-1 0,2 1-94,-6 19 184,10-19 0,0 0-225,2 10 270,-8-10-90,18 15 0,-6-29-270,15 29 726,-7-24-276,27 8-180,12-8 0,-2-5 0,3-3-90,8-2 0,1-2 135,0 1 0,0 0-133,0-1 1,-1 2 132,-9 2 0,-2 3-135,20 13 180,-17 3-90,-3 6 180,-17-8-180,-3 0 90,-8-1 505,0 1-235,0-1-180,-8 18-1,-21-4-134,10-13 0,-3-1 0,-6 2 0,-3-5-45,1-9 0,1-1 0,4 8 0,0-2-629,-23-9-1530,9 5-6746,9-8 8905,1 0 0,18 0 0,3 0 0</inkml:trace>
  <inkml:trace contextRef="#ctx0" brushRef="#br0" timeOffset="71347">22970 7917 15538,'9'20'6117,"-7"0"-5308,15-1-449,-15 1-180,7 17-90,-9-4-135,1-6 0,-2 2-1124,-8 12-2160,-2-1-5486,0-12 8815,3-17 0,8-2 0,0-9 0</inkml:trace>
  <inkml:trace contextRef="#ctx0" brushRef="#br0" timeOffset="71538">23126 7682 21025,'-19'-9'90,"8"7"-3058,2-6 2968,9 8 0,0 0 0,0 0 0</inkml:trace>
  <inkml:trace contextRef="#ctx0" brushRef="#br0" timeOffset="72106">23381 7800 20575,'-11'0'720,"29"0"-720,23 0-45,-7-1 0,2 2-303,-1 3 0,0 1 438,-4-5 0,-3 2 406,2 15 44,-13 3 25,-17 10 64,0 9-359,-2-11 0,-4 1 0,-7-3 0,-3 0-415,1 12 1,-3 0 234,-9-7 0,-2-1-164,7 4 1,2 0 28,1-8 0,-1-2-225,-8 15 180,8-19-180,27-11-360,24-9 270,-3-4 1,5-1 179,10 1 0,1-3-180,1-10 0,-1-3 216,1 4 0,0-1 144,-1-6 0,-1-2 72,-12 6 1,-1-1 62,-4 1 0,-5-1 404,-1-10 181,-11-7-180,-10 15-180,1 11 1201,-17 4-1201,-5 25 90,-17 1-360,0 20 90,23-14 1,1 1-271,-13 15-269,26 5-631,22-33-1169,30 4-360,-16-15 1,2-4 2518,4 2 0,-2 0 0,6 0 0,-10 0 0</inkml:trace>
  <inkml:trace contextRef="#ctx0" brushRef="#br0" timeOffset="72706">21049 7937 18596,'39'0'1889,"9"0"-3868,2 0 1979,-15 0 0,-2 0 0,2 0 0,0 0 0</inkml:trace>
  <inkml:trace contextRef="#ctx0" brushRef="#br0" timeOffset="73130">20990 9054 17067,'40'0'3238,"-1"-9"-3193,-11 8 0,1 0-944,23-7-3059,-19 7 0,1 2 3958,1-1 0,-2 0 0,2 0 0,0 0 0</inkml:trace>
  <inkml:trace contextRef="#ctx0" brushRef="#br0" timeOffset="74276">22166 9015 20036,'-19'9'1079,"-10"1"-809,-1 19-90,-1 10-180,16-14 0,2 0-90,-7 16 0,18 5-540,22-15-2158,30-9-1630,-12-12 1,3-3 4417,4-6 0,-1-2 0,10 1 0,-10 0 0</inkml:trace>
  <inkml:trace contextRef="#ctx0" brushRef="#br0" timeOffset="74551">22695 9054 18776,'-28'11'3508,"-3"6"-3418,1 3-90,2 2 90,17 24-270,2-14-180,27-1 1,3-14-1,10-17 270,6 0 180,-24-17 0,4 4 0,-17-24-90,0 15-90,-8 2-540,-3 3-3417,-9-3 4047,1-10 0,8 8 0,2 5 0</inkml:trace>
  <inkml:trace contextRef="#ctx0" brushRef="#br0" timeOffset="74784">22970 8780 23454,'5'34'209,"1"-1"1,-1 2 0,-2 0-255,-2 4 0,-2 0-746,1 1 1,0-1-110,0-4 1,0-1-1031,0-3 1,0-3 1929,9 11 0,-7-19 0,7-11 0</inkml:trace>
  <inkml:trace contextRef="#ctx0" brushRef="#br0" timeOffset="75209">23185 9093 22554,'11'31'0,"7"6"0,1-24-540,21 4 91,1-25 359,7-3 90,-18-18 90,-10-1-90,-11-1 0,-9 3 0,-1 26-810,-7-13-1079,-3 21-359,-9-23 449,9 15 1439,20-7 540,13 9 1709,17 0 899,0 17-539,-8 5-900,-3 17-450,-17 1-449,-2-1-180,-9-9-180,8-10 0,3-20-180,18-28-225,-10 4 0,1-3-764,4-3 0,2-1-1575,6 0 1,4 4 2567,3 5 1,0 4 0,7-1 0,-3 10 0</inkml:trace>
  <inkml:trace contextRef="#ctx0" brushRef="#br0" timeOffset="75909">24890 8936 18596,'-19'-8'3328,"8"14"-2878,-6-21 90,14 22 90,-5-7-271,-1-7-179,7 22-90,-16-30-90,16 30 90,-24-21 0,-5 23-90,-10 3 0,16-6 0,2 2-180,-7 15-270,1-12-989,36-1-630,15-16 945,5 3 0,5-1 629,-2-4 0,1 0 495,-1 3 0,-1 2 1350,10 6 538,-20 18-538,-10 1-361,-9 18-449,-26-7-360,2 7-360,-16-17-2609,12-12-7042,9-19 8691,8-19 0,2 6 0,9-5 0</inkml:trace>
  <inkml:trace contextRef="#ctx0" brushRef="#br0" timeOffset="76242">25282 8976 22644,'-30'0'1889,"-7"0"-1619,6 8-270,1 3-90,2 9 90,8-9-90,9-2-540,20-9-179,21 0 539,-1-9 0,1 0 180,1 7 0,-1 0 135,1-7 0,-3 0 315,11 9-90,-2 0-180,-15 9-90,6 2 0,1 9-1170,-8-10-3507,16-1 4677,-15-9 0,-2 0 0,-12 0 0</inkml:trace>
  <inkml:trace contextRef="#ctx0" brushRef="#br0" timeOffset="76359">25635 8976 21655,'20'-20'449,"8"1"-4676,3-1 4227,8 9 0,-17 2 0,-5 9 0</inkml:trace>
  <inkml:trace contextRef="#ctx0" brushRef="#br0" timeOffset="76555">25870 8623 22284,'-19'20'4048,"-1"17"-3733,6-14 0,0 4-1210,2 10 0,2 4 895,-4 7 0,0 2-315,4-4 0,0-1-1058,0-4 0,1-3-3439,0-7 0,7-5 4923,19-5 0,-10-3 0,19-18 1</inkml:trace>
  <inkml:trace contextRef="#ctx0" brushRef="#br0" timeOffset="77388">26086 8937 23274,'0'19'899,"0"9"-269,0-6-270,0 24-180,-9-22-180,7 22 0,-7-16-450,18-8-360,11-5-269,19-34 269,11-5 630,-20-1 1,-1-2 134,-4 9 0,0 0 404,0-4 1,-2 3 720,-1 6-1,-5 11-270,-17 19-269,0 20-270,0 12-270,0-22 0,0 0 0,0 13-90,0-5-540,0-26-719,17-20-810,14-22 1799,-4 7 1,5-2-316,6-4 1,2 2 719,0 6 0,1 2 98,-1 0 1,-2 3 1475,12 6-450,-13 3-989,-26 8-180,-2 0 0,-1 0-360,-5 0 0,14 0 523,-6 0-73,9 0 0,-1 0 180,-8 0 359,-2 0-179,-9 0 1619,0 0-1889,0 8 0,-9-6-180,-2 16 0,-9-7-90,1-9-360,8 4-1709,2-14 630,36 8 1169,-4-9 270,5 4 0,1-1 90,13-13 540,5 8 360,-25 2-541,-4 18-359,-19 2 0,1 8-449,9 1-1080,2-1-2519,9 1 4048,-1-9 0,-8-2 0,-2-9 0</inkml:trace>
  <inkml:trace contextRef="#ctx0" brushRef="#br0" timeOffset="77534">27282 8995 19046,'19'-11'3508,"18"-6"-3598,5 15-135,-14-7 0,3 0-944,2 8 0,1 0-1710,-3-7 1,-1-1 2878,20-2 0,-22 0 0,-19 2 0</inkml:trace>
  <inkml:trace contextRef="#ctx0" brushRef="#br0" timeOffset="77717">27634 8643 21835,'-28'26'6026,"6"15"-5621,-1 0 0,0 5-1807,7 3 1,0 2 1401,0-12 0,0 1 0,0-1-135,-5 12 0,3-2-1073,2-8 1,1-4-2077,3-6 1,5-5 3424,7-4 0,2-5 1,7-17-1</inkml:trace>
  <inkml:trace contextRef="#ctx0" brushRef="#br0" timeOffset="77837">27595 9113 22554,'-17'39'1889,"4"-17"-5847,-7 4 3958,11-15 0,9 0 0,0-2 0</inkml:trace>
  <inkml:trace contextRef="#ctx0" brushRef="#br0" timeOffset="78401">27595 9113 19766,'42'-5'-600,"-1"-1"0,1 1 1,-1-1-1,9-1 0,-1 1 1,-9 2 2937,10 4 721,-22 0-1080,-19 8-810,-9-5-450,-9 31-449,-2-27-180,0 19-90,3-17-719,8-7-271,9 7 271,10-18 179,3-2 0,-2-8 360,-12-10 180,-8 7-90,0-6 0,9 9 90,-7 8 90,24 2 90,-13 9 270,24 0 270,-15 0 359,7 9-90,-10 10-359,-8 20-360,-2 3-180,-9 6 0,8-18-450,3-10-360,18-20-359,10-20 899,-14 6 0,0-2 45,0-4 0,0 1 315,23-3 810,-26 4-91,-5 44-539,-17 16-270,0 10-270,0-23 0,0-1-2518,0 11 2698,0-17 0,0-5 0,0-17 0</inkml:trace>
  <inkml:trace contextRef="#ctx0" brushRef="#br0" timeOffset="79913">20892 10054 18596,'29'0'810,"10"0"-1170,11 0-1124,-21-4 0,1-1-3432,4 4 1,-1 0 4659,-1-4 1,-3 1-1,13 4 1,-16 0 0</inkml:trace>
  <inkml:trace contextRef="#ctx0" brushRef="#br0" timeOffset="81330">21951 9838 18327,'-9'20'1439,"-2"-1"-990,-17 1-179,6 8 90,-6-15-180,8 13 0,0-32-90,9 30-90,-6-37 0,15 28 0,-7-24 0,9 9 0,0 9 0,0-7 90,0 7-90,0-9 450,0 0-450,0 9 0,0-7 0,0 7 0,9-1 0,2-6 0,9 16 0,8-7 0,-6 17 0,6-6 0,-17-3 0,6-1 179,-15-16-89,7 15-90,-9-6 90,0 9-90,0 17 180,-17-13-270,-5 13 90,-18-18-449,10-8-1350,2-2-3059,8-26 4858,9-14 0,3 7 0,8-2 0</inkml:trace>
  <inkml:trace contextRef="#ctx0" brushRef="#br0" timeOffset="81733">22303 9662 18506,'0'48'2969,"0"2"-2700,0-17 1,0 1-45,0 1 0,0 0-270,0 0 0,0 0 45,1 0 0,-2-3-180,-7 1-359,5-7-901,4-26-628,18-18 179,12-12 1484,-12 10 0,1-1 675,19-19 1169,-17 21 450,4 10-630,-24 35-359,7 7-720,-8-5 0,-2 3-180,1-1 0,0-2-180,0 14-2069,17-14-4407,14-19 6656,19-18 0,-17 7 0,-7-7 0</inkml:trace>
  <inkml:trace contextRef="#ctx0" brushRef="#br0" timeOffset="82388">22872 9975 18686,'-29'9'2879,"-1"11"-2789,-1 10-180,3 9-90,9-17-720,8-5-1348,28-17-1260,16-8 2293,-4-1 1,1-2 809,-4-3 0,-2-2 1665,15-15 1438,-19 12-359,-12 10-990,-8 9-989,0 17-270,0-4-90,9 16-90,2-18-900,17-3 361,3-8 719,8 0-180,-9 0 989,-10 26 181,-11 7-676,-9-1 1,0 4-514,0-2 1,0 1 288,0 8 0,0 1 0,-4-3 0,-1-1-45,0 0 0,-1-2-90,-3-3 0,-2-2 44,-8 17-268,-1-20-1,1-21-630,8-28-719,19-29 404,2 6 1,2-3 704,3 9 1,2-1-1,-1-2 445,-2-5 1,-1-3 0,2 1 4,3 5 0,2 1 0,-2 2 12,-1-14 1,-1 6 586,2 14 1,1 5 270,0-2-181,1 21-179,-9 25 270,-2 5-1,-9 17 115,0 0-385,-1 0 32,-7-8-481,-3-3-270,-9-17-899,1-11-1350,8-19-1349,2-12-1169,27-8 4947,12 0 0,-6 17 0,2 5 0</inkml:trace>
  <inkml:trace contextRef="#ctx0" brushRef="#br0" timeOffset="82564">23499 9917 11400,'20'-11'8726,"-10"-7"-8007,-1 16-89,-9-7-91,0 9 271,0 9-360,-17 11-270,4 10-180,-16 9 0,18 0-900,29-17-2338,32-4 3238,-14-17 0,0-2 0,16 1 0,-17 0 0</inkml:trace>
  <inkml:trace contextRef="#ctx0" brushRef="#br0" timeOffset="95455">9349 7114 16168,'-9'2'719,"7"13"-539,-16-13 0,7 18 0,-8 8 0,-1 3-360,1-9 180,8 12 0,11-12 180,19 9-360,12-12 270,8-10 0,0-9 0,-8 0-180,6 0 270,-15 0-90,6-9-90,-17-2 90,-3-17 180,-8 6-91,0-6 1,0 8 180,-8 10-270,-3 1 180,-18 9-180,-1 0-180,-1 9 180,3 10-90,9 12-90,8 8 0,11 0 270,19-8-360,21-12 90,10-19 90,0-11 180,-11-17-180,-19-3 0,-12-8 180,-8 9-270,0-7 270,0 24-180,-17-5 0,4 18 0,-24 0-90,15 18-90,-6-5 180,17 24-450,2-15-359,18-3-91,2-10 720,17-27 270,-6-12 0,-3-11 180,-10-7 270,-18 17-91,-10 3-89,-21 17-360,-1 2-180,-7 18-3238,18 11 3418,1 1 0,18-1 0,3-11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3:07:33.13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2038 4938 16528,'-11'-21'2068,"-6"-5"-1438,15 23-450,-16-5 0,7 8 360,-8 0-361,-10 0 181,8 0-270,-8 0 0,1 8-90,6-6 90,-6 16-180,8-7 90,1 8 0,-1 10 0,1 1 0,13-3 0,1 3-45,-4 0 0,0 1 45,4-1 0,-1 1-45,1-2 0,0-2-45,-4 13 90,18-10 0,10-10 0,12-12-270,17-34 45,-23 8 1,0-5 44,1-10 0,-2-4 225,1-2 0,-2 0-45,-7 8 0,-2 1 180,1 0 0,-1 3 269,-4 5-179,-1 5 180,-9 26-180,0 19-90,0 13-180,9 9 90,2-2-450,17-17-1529,3-12-4767,17-19 6656,-7-19 0,-11 6 0,-12-5 0</inkml:trace>
  <inkml:trace contextRef="#ctx0" brushRef="#br0" timeOffset="483">2352 4919 23004,'0'34'359,"0"-1"1,0-2 0,0-1-360,0 4 0,0 0 0,0 16-90,0-2-90,0-26 90,0-5-449,0-26-271,9-19-89,10-13 539,-4 12 0,1-1 315,-2 0 0,2 1-45,21-12 630,-24 12 90,13 21-181,-15 16-179,0 12-90,7 2 90,-8 15-180,10-16-90,-9 17-990,6-17-2428,-6 8-3598,18-10 7016,-8-8 0,-1-2 0,-11-9 0</inkml:trace>
  <inkml:trace contextRef="#ctx0" brushRef="#br0" timeOffset="942">2901 4997 17067,'-11'-11'3688,"2"11"-2878,9 20-361,0 19-359,0 2 0,0 7 90,18-17-270,12-12-225,-2-19 1,3-8-181,0-9 0,-1-5-270,4-3 1,-1-3 539,-2-9 0,-3-2 180,-6 12 0,-2 2 405,-5 0 0,-2 2 180,-5 3 629,-8 12-449,0 25-1,0 22-494,0-10 0,0 3-45,0 11 0,0 1-523,0-4 1,0 1 476,0 7 1,0 0 0,0-8 0,0 0 0,0 4 0,0-1 0,0-3 0,0-1 0,2 0 0,-4 0-432,-8-3 1,-6-2 296,-6 2 0,-6-5-45,-10-8 0,-5-4-360,-5 1 0,-2-3-899,1-10 0,0-3-3554,0 2 1,0-4 4857,7-10 0,4-1 0,-12 5 0,24-14 0</inkml:trace>
  <inkml:trace contextRef="#ctx0" brushRef="#br0" timeOffset="2227">4645 5095 18147,'0'-19'2158,"-9"-1"-1798,-10 9 0,-21-6-270,-1 23 0,2 5 180,2 28-180,15 11-45,8-20 0,0-1-45,-6 21-137,14-21 0,1-1 137,-3 13 0,16-2 0,12-19 180,10-11-90,10-18-180,-16-3 0,0-4-90,1-7 1,0-4-121,4-15 1,1-3 269,-10 12 0,-1 0 0,0-2-452,2-5 1,-1-3 0,-2 0 511,-3 3 0,-2 0 0,0 0 0,1 1 0,-1-1 0,-3 2-218,-3-13 1,-3 4 366,1 10 1,-1 4 0,-4-15-180,0 29 372,0 27 77,0 31-134,0-2 0,0 5-135,-4 7 0,-1 2-135,0 3 0,-1 1 154,1-1 1,-1-1-470,1-8 0,2-1-448,1-8 1,4-2-1082,4-4 0,5-4-5127,11-4 6926,17-5 0,-17-17 0,-5 0 0</inkml:trace>
  <inkml:trace contextRef="#ctx0" brushRef="#br0" timeOffset="2359">5155 5036 19856,'0'30'719,"0"-1"1,-1 1-1,1-1-1484,0 1 1,0-1-6072,0 21 6836,0-20 0,0-12 0,0-18 0</inkml:trace>
  <inkml:trace contextRef="#ctx0" brushRef="#br0" timeOffset="2500">5331 4782 19676,'-20'10'-3868,"1"-10"3868,8-2 0,2-6 0,9 8 0</inkml:trace>
  <inkml:trace contextRef="#ctx0" brushRef="#br0" timeOffset="3100">5429 5174 17337,'0'50'5397,"0"-2"-5217,0 0-90,0-7-90,0 7 0,0-26 0,0 4 90,0-24-360,9-2-360,10-28-89,12-14 179,-8 13 0,2-1 495,-5 4 0,1 2 315,3 3 0,0 3 899,6-1 1,-10 10-361,-11 26-269,-9 5-180,0 26-180,8-7-90,-5 7-180,5-17 90,-8-12-630,18-10-359,-5-35 539,8 7 0,4-4-203,-5-10 1,1-3 472,8 0 1,1 2 131,-5 3 0,0 3 947,14-2 91,-19 30-361,-12 30-269,-8 20-360,0-16 0,0 0 0,0-3 0,0-1-225,0 0 0,0-1-1553,0 10-7127,9-20 8980,11-10 0,-7-9 0,4 0 1</inkml:trace>
  <inkml:trace contextRef="#ctx0" brushRef="#br0" timeOffset="3559">6330 5330 21295,'40'-17'-1169,"-1"-5"899,0-17 270,-8 0 90,-12 8 90,-10-6 89,-9 16 541,0-8-91,0 27 271,-9-5-540,-11 34-91,-10 12-314,14-10 0,1 3-45,0 7 0,2 0-146,2-8 0,3-1-124,3 0 0,7-3-1619,18-5-2069,22-5-315,-14-23 1,2-5 4272,10-4 0,-3-1 0,0-8 0,6-2 0</inkml:trace>
  <inkml:trace contextRef="#ctx0" brushRef="#br0" timeOffset="3933">6899 5134 21565,'0'40'2968,"0"7"-2698,-9-5-180,-2-3-90,0-11-90,3-17 180,8-2-630,0-9-809,17-26 269,14-7 945,-7 9 1,2-2-201,3-4 0,1 3 425,20 4 899,-11-4 91,-20 27-361,-10 18-179,-9 4-360,0 26-180,9-7 0,-7 7-540,15-9-1708,-6-9-2929,9-10 5177,-1-11 0,-8-9 0,-2 0 0</inkml:trace>
  <inkml:trace contextRef="#ctx0" brushRef="#br0" timeOffset="4650">7624 5115 22644,'-31'19'1259,"3"-8"-1259,17 7-90,-6-16 90,15 7 0,-7-9-90,9 8-89,0 3-271,0 0-90,9 7 0,2-16 450,8 15 90,1-15-89,-1 16 89,1-7 0,-9 8 0,6 1 89,-15-1 1,16 1 0,-16 0 270,7-1 90,-9 1-90,0-1 0,0 10-181,-9-16 1,-11 13-90,-1-24-90,-8 7 0,10-18 0,8 16 0,-7-23-180,16 23-179,-6-16-1,8 9-2279,0 0 1,0 0-1</inkml:trace>
  <inkml:trace contextRef="#ctx0" brushRef="#br0" timeOffset="4859">8153 5095 23184,'0'39'674,"1"-10"1,-2-1-1485,-8 7-1664,10 2 1,-4-2 2473,-14-18 0,15 18 0,-7-35 0</inkml:trace>
  <inkml:trace contextRef="#ctx0" brushRef="#br0" timeOffset="5035">8153 4821 23723,'-9'2'-5217,"7"13"5217,-7-13 0,9 9 0,0-2 0</inkml:trace>
  <inkml:trace contextRef="#ctx0" brushRef="#br0" timeOffset="5717">8467 5076 21475,'-9'30'2608,"-2"-19"-2428,0 4 0,2-4-180,9 20 0,-8-1-90,6 7-90,-7-15-809,26-3-720,5-10-90,17-18 809,-8-1 810,6-27 180,-15 4 630,-3-15 989,-10 9 270,-9 8-1079,0 12-271,0 10-269,0 18-180,-9 10-270,-2 3 90,-8-2-629,8-12-1350,11-8-450,19 0 2070,21 0 404,-12-4 0,3 0 45,-1 3 0,1 0 494,7-5 1,0 3 1394,14 12-360,-4 10-360,-20 3-449,-17 15-90,-2 2-271,-9 2-179,0 7 0,0-8 0,0-10-270,0-10-719,0-12-631,0-16-1168,0-12 809,17-19 360,5-11 1304,-8 24 0,2 2 1214,13-7 900,-18 14-270,-3 17-899,-8 17-630,0 5-180,0 8-1529,9-1-4498,2-18 6027,9-3 0,-10-8 0,-1 0 0</inkml:trace>
  <inkml:trace contextRef="#ctx0" brushRef="#br0" timeOffset="5877">9348 5056 16618,'-19'0'-270,"-1"-9"-3238,9 7 3508,3-7 0,8 9 0,0 0 0</inkml:trace>
  <inkml:trace contextRef="#ctx0" brushRef="#br0" timeOffset="6300">9329 5036 24623,'-10'54'-330,"0"-1"0,2-7 1,5-11-1291,12-27-448,13-16 179,17-12 1259,-8-19 630,6-2 1619,-24 1 810,13 21-900,-24 10-989,7 9-450,-9 9-180,0 10-1170,17-6-1798,5 5-4318,26-18 7376,2-9 0,-17 7 0,-7-7 0</inkml:trace>
  <inkml:trace contextRef="#ctx0" brushRef="#br0" timeOffset="6509">9878 4664 22104,'-5'39'1499,"1"0"0,-1 8 1,-1 2-1455,-3 5 0,-1 1-1200,-1-4 0,2 0 1035,5-12 0,0 0 0,1-3-690,-2 1 1,1-2-670,7-4 0,3-4-7246,5 2 8822,26-38 1,-22 5 0,12-14-1</inkml:trace>
  <inkml:trace contextRef="#ctx0" brushRef="#br0" timeOffset="6635">10113 5056 21205,'0'30'4497,"0"8"-4856,0-17-3149,0-1-6323,0-11 8690,0-9 1,0 0 0,0 0 0</inkml:trace>
  <inkml:trace contextRef="#ctx0" brushRef="#br0" timeOffset="6808">10113 5056 26512,'46'-10'-450,"0"0"0,-1 1 0,1-1 1,-2 4-1,1 1 0,-3 0 1,-3-1-3104,14-7 0,-6 0 3553,-5 7 0,-5 1 0,2-6 0,-22 2 0</inkml:trace>
  <inkml:trace contextRef="#ctx0" brushRef="#br0" timeOffset="7018">10622 4625 20215,'-19'8'6117,"-1"29"-5712,10-8-1,1 3-581,-2 20 1,2 3 176,2-18 0,0 0 0,1 0-589,2 5 1,1 1 0,0-1 3,-2 9 1,1-2-451,2-8 1,4-4-2425,15 11-3467,5-28 6926,17-29 0,-17 5 0,-4-14 0</inkml:trace>
  <inkml:trace contextRef="#ctx0" brushRef="#br0" timeOffset="7184">10779 5056 23993,'11'48'720,"-2"-7"-720,-9-12 0,0-1-1169,9 5-1080,19-5-1349,13-19 225,-12-15 0,1-6 3373,1-2 0,-3-2 0,5-8 0,-7-2 0</inkml:trace>
  <inkml:trace contextRef="#ctx0" brushRef="#br0" timeOffset="7350">11132 5095 20036,'-4'37'1379,"-1"0"0,1-1 0,-3 2-1064,-6 15 0,-2 1-90,5-5 0,-2 0-1040,-6 0 1,-1 0 994,5-4 0,-2-1 0,-7-3 0,-2-3-190,1-8 1,-2-2 9,-3-2 0,-1-4-585,-3 0 1,-2-5-2250,1-4 1,-1-4 2833,-10 2 0,2-4 0,-2-7 0,1 0 0</inkml:trace>
  <inkml:trace contextRef="#ctx0" brushRef="#br0" timeOffset="8659">11995 5272 21565,'-1'37'629,"1"-5"-449,0 16-270,0-17 180,0-12 90,0-19-90,18-19-180,4-21 90,0 8 0,4-3 0,-1 4 0,0-1 0,3-12 0,3 3-180,2 13 0,1 4-450,-4-2 1,1 4-675,3 10 0,0 4-1890,-5 3 0,0 1 3194,2 4 0,-3 0 0,5 0 0,-7 0 0</inkml:trace>
  <inkml:trace contextRef="#ctx0" brushRef="#br0" timeOffset="8900">12739 5154 17337,'9'11'1799,"2"-2"-1709,17-9 180,-6-18 0,6 5 0,-17-15-91,-2 8 181,-9 18 180,-18-5-270,-4 34-270,-17-6-45,23 2 0,2 2-855,-14 8-2967,25 13 3867,23-33 0,-5 4 0,12-17 0</inkml:trace>
  <inkml:trace contextRef="#ctx0" brushRef="#br0" timeOffset="9283">13308 5056 21835,'-29'11'2158,"-1"-2"-2068,-10 17-45,20-7 0,1 3-90,3 8 0,2 1-138,-2-1 1,3-1 92,3 19-292,10-26-1147,19-14 449,4-17 1,2-10-180,1-8 0,1-5 269,11-6 1,0-4-53,-11-6 0,-2-2 1102,-3 17 0,2 1 0,-4-1 704,-3-16 1,-2 0-16,4-1 0,-1 2 375,-7 7 1,-2 1-11,-4 4 1,0 5-486,4 0 271,-9 31-630,-3 21 0,-3 15-91,-3 7 1,-1 5-248,3-7 1,0 3 0,-1 0 37,-2-1 0,0 0 0,2-1-375,1 14 1,3-3-438,2-7 1,4-5-5545,18 9 6386,10-22 0,-8-19 0,-5-9 0</inkml:trace>
  <inkml:trace contextRef="#ctx0" brushRef="#br0" timeOffset="9667">13817 4978 24353,'0'39'2069,"0"9"-1979,0-7-180,0 7 0,0-9-270,9-17-539,11-5-271,19-17-359,11-17 1169,-16 4 1,-1-5 314,-1-5 0,-3-4 90,3 3 0,-5-2 494,-10 2 1,-3 0 629,3-6-269,-17 10-540,0 29-270,0 22-90,0 19-405,0-21 0,0 0-2473,0 13-5577,26-14 8455,-2-19 0,7-9 0,-14 0 0</inkml:trace>
  <inkml:trace contextRef="#ctx0" brushRef="#br0" timeOffset="9917">14621 4997 24983,'-20'9'899,"0"10"-809,1 21-90,-1 1 0,11-12 0,-1-1 0,-10 4-90,9 5-180,11-17-179,11-9-541,18-2-1259,-8-9-2608,16 0 4857,-15 0 0,-2 0 0,-12 0 0</inkml:trace>
  <inkml:trace contextRef="#ctx0" brushRef="#br0" timeOffset="10192">14719 4978 14639,'19'-11'2968,"10"-7"-2788,-8 7-180,17 1 0,-8 1-2159,9 0 2159,9-2 0,-24 0 0,2 3 0</inkml:trace>
  <inkml:trace contextRef="#ctx0" brushRef="#br0" timeOffset="10435">15091 4566 22014,'-20'26'2879,"1"7"-2789,13 6 0,1 7-1321,-8-1 0,0 1 1096,6 8 0,1 1-945,-8-5 1,-1-2-1517,5-12 1,1-2 2595,3-4 0,1-4 0,-4-4 0,9-4 0</inkml:trace>
  <inkml:trace contextRef="#ctx0" brushRef="#br0" timeOffset="10592">15091 5134 23184,'0'31'1529,"0"6"-4228,0-24-7132,9 13 8646,10-24 0,-5 7 0,3-9 0</inkml:trace>
  <inkml:trace contextRef="#ctx0" brushRef="#br0" timeOffset="10725">15502 4978 18956,'-19'8'-9831,"-1"-14"9073,10 21 0,1-21 0,9 14 1</inkml:trace>
  <inkml:trace contextRef="#ctx0" brushRef="#br0" timeOffset="11227">15483 4958 19068,'7'41'674,"1"1"1,-1-1 0,-1 6 0,-3-9-585,-6-12 75,-5-17-795,8 2-272,0 0-268,8-3 494,12-16 406,2-3 312,6-18-131,-17-1 89,6-9 359,-14 17-359,5-4 90,-8 24-90,0-7-180,18 9-359,3 0 89,19 0 540,-1 0 1349,0 9 540,-8 10-270,-3 21-360,-17 10-1034,-6-21 0,-2 0 45,-3 21-270,0-2 89,0-26-808,9-4-271,2-27 1,17-19 269,3 4 630,-1-22-90,-1 24 360,-10 3 180,1 10-450,-1 9 0,1 9-2878,0 1-6953,-1 10 9275,10-9 0,-16-2 1,4-9-1</inkml:trace>
  <inkml:trace contextRef="#ctx0" brushRef="#br0" timeOffset="11394">16502 4978 22374,'0'19'-539,"0"1"-9292,0-1 8758,0-8 0,0-2 0,0-9 1</inkml:trace>
  <inkml:trace contextRef="#ctx0" brushRef="#br0" timeOffset="11560">16502 5291 5824,'0'-11'0,"0"3"0</inkml:trace>
  <inkml:trace contextRef="#ctx0" brushRef="#br0" timeOffset="11875">15346 4546 20575,'-20'11'3148,"1"-2"-6026,-1-18-6953,9 7 8690,2-7 1,9 9 0,0 0 0</inkml:trace>
  <inkml:trace contextRef="#ctx0" brushRef="#br0" timeOffset="12867">5037 6624 18416,'0'29'899,"0"1"1,0 2 0,0 3-765,0 12 0,0 2-359,-2-13 0,-1 1 1,-1 1 163,-1 5 0,-2 0 0,-1-1-1001,-2 14 1,-1-3-334,0-7 0,2-4-1755,4-12 1,1-2 3243,4 12 0,0-21 0,0-10 0</inkml:trace>
  <inkml:trace contextRef="#ctx0" brushRef="#br0" timeOffset="13109">5449 6722 19586,'0'48'944,"-1"-20"1,1 3-721,0 7 1,0 2-180,0 8 0,0 2-957,1-11 0,-1 0 1,-1 1 911,-1-3 0,-1 0 0,0 0-270,-3 16 0,1 0-610,0-3 0,-1-4-1234,-3-13 0,1-3 2237,7 1 0,-1-5 1,-6-6-1,8-12 0</inkml:trace>
  <inkml:trace contextRef="#ctx0" brushRef="#br0" timeOffset="13659">5154 6742 12120,'0'-31'4947,"0"-6"-4227,9 15-180,11-6-271,19 8-134,-11 14 0,3 1-332,3 0 1,2 2 421,-1 1 0,-1 4 89,1 4 1,-2 5-135,-7 3 0,-2 3 0,2 6 0,-4 4 341,0 23-431,-12-22 0,-3 0 90,-7 23-255,0-22 0,0 0 120,-3 1 0,-3-1 46,-14 12-91,-19-4 90,11-30 0,-3-3-180,-3 6 0,-1-2 90,-1-7 0,2 0 0,3 3 0,3 1-270,-11 3 656,11-5-386,17 14 90,20 3 0,30 10 89,-10-11 1,3 1 45,7 4 0,1 0-402,-1-4 0,0 2 312,1 5 0,-2 2-90,-2-4 0,-2 0 0,-4 4 0,-1 1 43,-4-5 0,-2 0-88,-7 4 0,-2-1-629,14 4-2340,-17 5-6862,-2-26 9433,-9-28 0,0 10 0,0-19 0</inkml:trace>
  <inkml:trace contextRef="#ctx0" brushRef="#br0" timeOffset="15734">6174 6291 20755,'0'48'360,"-8"-19"0,-2 0-315,4 2 0,-1-1-90,-6 6 0,-2-4 45,-5 1-180,9-7 180,3-26-180,8-9 180,0-11-90,8-28 90,3-4-45,-1 18 0,0 1 45,1-17 90,6 2-180,-15 26 270,7 5-90,0 25 90,2 21 0,8 21-135,-9-20 0,0 1 45,4 3 0,0-1 89,8 8-89,15-3 180,-15-28-180,15-10 90,-7-28-135,-10 9 0,0-3 45,-4-7 0,-2-1-135,-3 0 0,-2 1 45,-1-21-540,-8 11-2608,0 19-6683,0 12 8960,0 8 1,0 0 0,0 0 0</inkml:trace>
  <inkml:trace contextRef="#ctx0" brushRef="#br0" timeOffset="16318">7310 6957 20755,'27'-11'2069,"23"2"-1844,-12 8 0,4 2-135,7 4 0,1-1-1016,-1-3 1,0 0 970,-5 8 0,1 0-96,-1-4 1,-1 1-265,-12-1 0,-1 1-215,-1-1 0,-2-2-2079,4-3-1618,-3 0 4227,-8 0 0,-10 0 0,-1 0 0</inkml:trace>
  <inkml:trace contextRef="#ctx0" brushRef="#br0" timeOffset="16579">7996 6800 19136,'-19'-11'2968,"-1"-6"-2608,9 23-180,20-3-180,13 16 180,26 1-90,-7 8 90,7-6 180,-26 15 359,-5-7-179,-17 10-270,0-1-180,-9 9-540,-10-7-1124,5-16 0,-3-2-8257,-22 7 8938,8-10 0,12-11 0,10-9 0</inkml:trace>
  <inkml:trace contextRef="#ctx0" brushRef="#br0" timeOffset="17604">9055 6663 19676,'11'46'3058,"-3"6"-2833,-7-6 0,-2 4-45,1-1 0,0 2-121,1-12 1,-1 1 0,-1-1-60,-3 7 0,0-1-516,3 4 1,-1-4-205,-15 7-1529,15-4-2698,-7-28 4947,18-20 0,-7-3 0,7-5 0</inkml:trace>
  <inkml:trace contextRef="#ctx0" brushRef="#br0" timeOffset="17873">9466 6624 22194,'0'29'599,"0"1"1,0 3 0,0 1-510,0 9 0,0 1-45,1 6 0,-2 0-45,-3 0 0,-1 1 0,5 2 0,-2-2-551,-7-14 0,1-2-34,6 0 0,2-2-2383,-9 14-1473,9-25 4441,0-4 0,0-18 0,0 0 0</inkml:trace>
  <inkml:trace contextRef="#ctx0" brushRef="#br0" timeOffset="18480">9153 6643 15808,'-20'-19'3148,"9"8"-2518,2-6-360,36 14 179,23-5-359,-12 7 0,5 2-846,9-2 1,2 2 799,-3 2 1,-2 2 0,2 0 0,-4 1 80,-10 3 1,-4 2 188,-3 2 1,-3 2 495,3 7-181,-10 6-269,-12-8-90,-17 8-180,-19 3 0,-13-1 194,12-15 1,-1-2-330,-4-2 0,0-2 90,-1 1 0,1 0-45,-2-1 0,2 1-45,4 0 0,1 0 286,-19 9-511,9 1 270,17 8 90,31 3-90,33-1 45,-5-10 0,4-3-45,3-5 0,2-2 0,2 8 0,2 1-516,-1-4 0,0 1 516,-4 2 0,-1 3 0,-4 2 0,-2 2 126,-7-5 0,-3 1-126,-3-1 0,-2-1-180,7 10-2698,-10-10-5667,-3-8 8545,-15-11 0,7-2 0,-9-7 0</inkml:trace>
  <inkml:trace contextRef="#ctx0" brushRef="#br0" timeOffset="19379">10172 6251 24083,'-20'31'900,"9"15"-810,3-5-90,8 1-90,0-5-90,0-18 0,0-8-540,0-11 271,8-20-1,12-19 180,2-11 225,-7 25 0,-2 0 225,-2-23 270,6 18 89,-15 1-359,7 18 90,-9 11-180,0 11 0,0 18 0,0 1 90,9 1-90,11-12 0,19-10-360,11-18 45,-21 1 0,1-3 90,0-8 0,-1-2 90,-4 1 0,0-1-45,14-18 90,-11 11 0,-17 8 180,-2 9 180,-9 2-90,0 18-90,0 11 90,0 19-90,0 2-46,-1-12 1,2-1-45,7 13-90,-7-12 0,0-1 0,8 13-1888,0-2-7467,-7-10 9355,7-18 0,-9-3 0,0-8 0</inkml:trace>
  <inkml:trace contextRef="#ctx0" brushRef="#br0" timeOffset="23046">6154 8780 18327,'-20'2'1349,"9"13"-810,3-13-269,8 18 0,0 17 90,-9-13-90,7 30 90,-16-12-271,13-14 1,0 2-45,-5 0 0,0-1-45,-10 21 0,1-2 90,-1-26-180,9 4-89,3-24 89,8 7-360,0-18 0,8-28 135,6 13 0,1-4 135,-4-10 1,2-2 44,10 1 0,0-1 90,-16 1 0,-2 0 45,5 4 0,-2 0 45,-7 5 0,-2 1 225,1-10-270,0 20 359,0 10-89,9 18 90,-7 19 0,24 5-90,-13 15 0,24-9-180,-6-9-1,-1-1 91,7-10-90,2-8-90,3-11-90,6-20-45,-23 3 1,-3-5-1,-5-2 0,-1-2-80,8-3 1,-2-1 214,0-20-45,-8 25 0,0 2 45,5-7 0,-8 10 90,-2 12 270,-9 16 90,9 12 269,-7 19-404,2-11 0,1 3-90,-5 3 0,0 2-91,0 2 1,0 2-471,0 4 1,0-1 290,-4-6 0,-1-2 201,0-4 1,-1-3-4295,-5 9-4497,11-26 8635,20-11 0,-7-3 0,4-5 0</inkml:trace>
  <inkml:trace contextRef="#ctx0" brushRef="#br0" timeOffset="24522">7781 8662 23544,'0'39'899,"-18"-8"-809,-4 6 0,-17-7-90,16-14 0,-2-1 0,0-1 0,0 0 45,0 1 0,0-2-45,-4-1 0,1-2 0,-4 10 0,-14-3 90,24-23-90,3 21-90,1-30 90,16 21-180,-6-14 90,8 16 90,0-6 0,8 16 0,12-7-90,28 8 90,-23-9 0,2 0 45,15 1 0,1-2-45,-7-4 0,0 0 45,3 4 0,1 0-135,-6-4 0,-1 1 359,17 13-114,-2 1 25,-18 0 0,-1-10 0,-19-1 90,-1-9-450,-9 0-2339,0 0 1,0 0-1</inkml:trace>
  <inkml:trace contextRef="#ctx0" brushRef="#br0" timeOffset="25642">8702 8682 19766,'11'-11'2248,"-3"2"-1258,-8 9-540,0 9-270,0 10-1,0 21-179,0 10 45,1-16 0,-2-1-45,-7 2 0,6 9 180,-7-33-180,0-9-90,7 4 0,-7-14-90,9-10 1,9-4-1,-7-26 180,6 20 0,2-2 45,-5-5 0,0 0-231,5 0 1,0 0 230,-4 5 0,-1 2-225,4-12 360,-9 21-90,8 19-180,3 28 90,18 13 45,-15-11 0,2-1-262,3-3 0,1-2 262,4 1 0,0-2-45,1-3 0,0-1 45,0 1 0,1 0 0,-2-5 0,-1 0 399,17 13-444,-1-8 90,-18-9 90,6-2-1,-25-9-179,15-9 90,3-19-90,2-14 45,-8 6 0,0-4 0,-3 4 0,-3 0-217,-1-7 1,-3-1-9,1 4 0,-1 2-962,-4 6 1,0 3-8690,0-19 9815,0 19 0,0 19 1,0 1-1</inkml:trace>
  <inkml:trace contextRef="#ctx0" brushRef="#br0" timeOffset="28567">6703 10132 17517,'0'-11'2698,"0"2"-2068,0 9-90,0 18-180,0 4-181,0 26-89,0-7 0,0-13 0,0 1 90,0 21-180,0-21 0,0 0 0,-9 13 0,7-5-180,-7-18-449,0-16-271,7 3 271,-6-23-811,16-12 1080,2 2 1,0-4 89,0-8 0,2-3 210,0 7 0,2-1 0,-3 0-348,-4-10 0,-1 1 542,3 0 1,-1 3 270,-7 11 0,-2 3 314,1-11 1,0 19-90,0 12-181,9 25 91,-7 13-180,16 21-270,-16-1 0,15-3-90,-6-16 0,9-3 180,8-17 636,2-2-1175,10-35 89,-1-7 135,-19 5 0,-1-3 135,-3 6 0,-1 0 0,13-14 90,-17 19 90,6 12 180,-15 25-1,16 14 1,-16 19-180,2-17 0,1 1 270,-5 18-564,0-18 0,0-2 114,0 9-540,0 7-1439,0-17-2788,8-12 4767,3-10 0,0-9 0,-2 0 0</inkml:trace>
  <inkml:trace contextRef="#ctx0" brushRef="#br0" timeOffset="29050">7644 10230 21565,'28'-11'180,"2"2"-90,10 9-180,-10-8-1080,-2 6-3057,-8-16 4227,0 16 0,-10-7 0,-1 9 0</inkml:trace>
  <inkml:trace contextRef="#ctx0" brushRef="#br0" timeOffset="29219">7722 10406 19586,'-9'14'899,"24"1"-3507,7-24-6477,20 0 9085,-13 0 0,-2-1 0,-3-3 0,3-5 0</inkml:trace>
  <inkml:trace contextRef="#ctx0" brushRef="#br0" timeOffset="29709">8349 10112 19226,'-20'-8'1169,"10"6"-989,1-7 0,26 9-90,5 0-90,17 0 90,1 0 0,-1 0 0,-9 0-90,-10 9 180,-12 10-90,-8 12 0,2-4 0,-4 2 134,-9-3 1,-4 1 180,5 6 0,-4 1-135,-13-4 0,-2-1-135,8 0 0,0 1-91,-3-5 1,0 0-135,9 1 1,0-4 89,-13-9 0,26 2 90,12-24-90,38 9 0,5-8 0,-15 2 0,0 1-90,14-6-180,-23 6 0,-1 1-1979,2 4-7582,-1 0 9163,-19 0 0,-1 0 0,-9 0 0</inkml:trace>
  <inkml:trace contextRef="#ctx0" brushRef="#br0" timeOffset="33101">9721 10112 14549,'-20'-8'4947,"9"6"-3598,3 2-539,8 28-361,0 13-314,-1-12 0,2 1-135,2 0 0,3-1 180,4 21-90,1-11-90,7-19 180,1-12-270,12-25-360,-8-1 1,2-3-181,4-8 0,1-3-360,0-7 1,1-1-1417,-2 5 1,0 1 2405,1 3 0,-3 3 0,-3-2 0,2 12 0</inkml:trace>
  <inkml:trace contextRef="#ctx0" brushRef="#br0" timeOffset="33979">10270 10015 21565,'11'30'989,"-3"16"-899,1-5 0,-8-12 0,0 1-45,4 0 0,-1-1-135,-4 21-495,0-21 1,0-2-3194,0 6 3778,0 13 0,0-33 0,0 4 0</inkml:trace>
  <inkml:trace contextRef="#ctx0" brushRef="#br0" timeOffset="34143">10368 9897 17967,'-11'22'-1919,"2"-5"0,9-17 0</inkml:trace>
  <inkml:trace contextRef="#ctx0" brushRef="#br0" timeOffset="34484">10642 10112 20935,'0'11'810,"0"-2"-541,0 0-269,0 10-179,-9-14 89,7 10-90,-6-24-540,16 18 90,3-7 451,18 16 269,-8-8 179,-1 10 811,-11 8-181,-9 3-89,0 8-541,-4-10 1,-1-1-180,-6 6-90,-2-5 0,-3-3-1978,-5-4-4229,-8-11 6207,19-5 0,1-15 0,9 9 0</inkml:trace>
  <inkml:trace contextRef="#ctx0" brushRef="#br0" timeOffset="34827">10779 10210 22104,'0'29'1709,"0"1"-1709,9 18 0,2-6-359,9-12-541,8-13-629,11-25-90,3-21 1124,-18 10 0,-1-3 450,-2-7 1,-2-1 313,-3 4 1,-2 2 1439,6-6 0,-12 21-359,-8 29-631,0 28-539,0 4-363,0-23 1,0 1-177,0 17-2070,18-25-6116,12-4 8545,12-36 0,-12 14 0,-12-14 0</inkml:trace>
  <inkml:trace contextRef="#ctx0" brushRef="#br0" timeOffset="35151">11426 10191 21565,'-17'11'3238,"4"-3"-3328,-16-16 90,18 23 270,-6-11-270,6 33-90,-9-6-90,1-9-360,8-5-629,29-17-270,14-26 1079,-7 11 0,0-3 120,0-6 0,-2-2 420,16-13 810,-17 19 179,4 20-719,-24 20-360,7 10-270,-9 10-1349,9-10-2219,2-10 3748,8-12 0,-8-8 0,-2 0 0</inkml:trace>
  <inkml:trace contextRef="#ctx0" brushRef="#br0" timeOffset="35351">11740 9799 23364,'0'46'2968,"0"6"-2878,0-10 0,0 3-45,0 8 0,0 1-1117,-5-12 0,1 1 307,3 9 1,0-2-4273,-8 2-4794,9-13 9128,0-21 1,0-18 0,0 0 0</inkml:trace>
  <inkml:trace contextRef="#ctx0" brushRef="#br0" timeOffset="37576">12073 10152 15988,'-20'-9'-1889,"9"7"1709,3-7 450,8 9 6386,0 0-6656,0 9 0,0-7 0,0 7 0,0-9 0,0 0 0,0 8 0,0-5 90,0 5-90,0-8 90,0 0 270,8 0 0,-5 9 89,5 2 1,-8 8-270,0 19 180,0-6-315,0-4 0,0 1 45,0 12-180,0 7-1170,0-17-3057,9-3 4317,-7-17 0,7-3 0,-9-8 0</inkml:trace>
  <inkml:trace contextRef="#ctx0" brushRef="#br0" timeOffset="37726">12229 10054 21115,'-19'-9'-4947,"8"7"4947,11-7 0,2 9 0,7 0 0</inkml:trace>
  <inkml:trace contextRef="#ctx0" brushRef="#br0" timeOffset="38059">12465 10171 22644,'28'0'-360,"3"0"270,-10 0 450,6 9-180,-25 2 90,6 8 449,-8 10 1,-8 1 90,-12 9-631,6-14 1,-3-2-135,-2-2 0,-1 0-90,0 3 0,1 0-135,-11 6-449,10-10-900,20-12-2069,29-8-3508,12-8 7106,-7-6 0,0-1 0,0 0 0,1-11 0</inkml:trace>
  <inkml:trace contextRef="#ctx0" brushRef="#br0" timeOffset="38525">12916 10230 24623,'-20'0'360,"0"0"-270,1 9 0,-1-7-90,9 33 0,-6-29 0,15 29-270,2-33-540,11 7-269,26-9 449,-5-17 360,16 4 270,-17-16 180,-3 18 630,-8 3-181,-9 8-449,6 0-90,-6 0 0,8 0-90,10 8-360,-7-5-989,15 5-1529,-16-8-5307,16 0 8185,-24-8 0,5 5 0,-18-5 0</inkml:trace>
  <inkml:trace contextRef="#ctx0" brushRef="#br0" timeOffset="38676">13249 10132 20845,'39'-30'-5757,"0"1"5757,1 10 0,-19 8 0,-3 2 0</inkml:trace>
  <inkml:trace contextRef="#ctx0" brushRef="#br0" timeOffset="38892">13464 9740 24983,'-4'29'929,"0"1"1,-1 7-1,-1 2-929,-4 1 0,0 1-135,0 3 0,1 1-675,3 4 1,1-2-2158,-5-15 1,2-1-1950,6-1 1,2-3 4073,0-8 0,2-10 1,7-9-1</inkml:trace>
  <inkml:trace contextRef="#ctx0" brushRef="#br0" timeOffset="39019">13562 10191 24083,'0'30'-989,"0"7"-7646,0-24 8635,9 5 0,-7-18 0,7 0 0</inkml:trace>
  <inkml:trace contextRef="#ctx0" brushRef="#br0" timeOffset="39142">13582 10210 14009,'0'0'0</inkml:trace>
  <inkml:trace contextRef="#ctx0" brushRef="#br0" timeOffset="39692">13817 10093 22644,'11'30'630,"-2"7"-450,-9-15-180,0 6 90,0-17 0,0-2-180,0-9-90,8 0 0,-5-9 90,14-10 0,-15-3-90,16-6-270,-16 17-449,24-7 179,-13 16 450,24-7 270,-6 9 90,-1 0 900,7 9 539,-15 11-270,6 10-359,-8 9-541,-1 1-269,-8-10 0,7-2 0,-16-17-809,24-11-361,-13-19-89,24-20 809,-6-3 270,8 3 1170,-9 19 89,-10 12-180,-11 25-449,-10 5-540,1 17-270,0 0-2158,0-8-7403,0-12 8780,0-10 1,0-9 0,0 0 0</inkml:trace>
  <inkml:trace contextRef="#ctx0" brushRef="#br0" timeOffset="39954">13895 9779 26152,'-19'2'-989,"8"5"-7916,2-16 8905,9 9 0,0 0 0,0 0 0</inkml:trace>
  <inkml:trace contextRef="#ctx0" brushRef="#br0" timeOffset="40584">11642 9093 21745,'0'-11'3058,"-9"11"-2968,-2 3-90,-17 14 0,-12 20 0,19-9 0,1 5-45,-1 10 0,3 3-729,3 3 1,2 0-82,1-8 1,4-1-603,6-1 1,2-2-5201,2 13 6657,18-11 0,-9-19 0,-3-11 0</inkml:trace>
  <inkml:trace contextRef="#ctx0" brushRef="#br0" timeOffset="40759">11387 9446 20665,'35'-11'-4407,"8"3"1123,-5 3 1,3 1 3283,0-1 0,-4-1 0,7-5 0,-9 2 0</inkml:trace>
  <inkml:trace contextRef="#ctx0" brushRef="#br0" timeOffset="41170">11779 9348 22014,'-9'48'1709,"-2"-7"-1754,2-12 1,-1-1 44,-10 5-90,9-5-810,20-19-269,13-9 359,17-9 630,0-11 270,-17-10 90,-5-9 270,-17 8 0,0 12-450,-8 10-450,-3 9 360,-9-9-989,18 7-181,22-7 900,30 9 360,-20 0 0,1 0 720,-1 3 0,-1 3 1438,18 14-538,-16 19-721,-12 2-449,-1 7-270,-16-17 269,15-12-89,3-10-360,11-18-90,17-10-765,-19 4 1,0-1-3644,1 0 1,1 2 4497,4 3 0,-2 2 0,0 0 0,-7 9 0</inkml:trace>
  <inkml:trace contextRef="#ctx0" brushRef="#br0" timeOffset="83239">3214 13797 17067,'0'-13'2519,"-9"-11"-1979,7 48-91,-6 15-314,7-1 0,2 5-708,-4-6 1,0 3-1,0 0 603,0 0 0,-1 0 0,0 0-30,-2 0 0,-1-1 0,0 0-33,-2 12 1,-1-4-13,0-19 0,0-4 45,-1 11 0,11-61-90,9-1 0,2-5 60,-1-1 0,0-4 0,1-2-550,2-6 1,0-2-1,0 0 580,-2-5 0,-1-1 0,-1 1 0,-1 4 0,-2 1 0,0 2 537,-2-11 1,0 4-493,0 15 0,1 6 315,6 3 407,17 54-587,-8 1 0,0 7-120,-4-3 0,0 3 0,2 1-405,3 4 0,2 1 0,0-1 390,7 8 0,1-3 45,6-2 0,3-8 595,-6-16 0,1-5-730,5 0 0,-1-9 90,-4-17 0,-1-9-45,2-1 0,-4-6-90,-4-16 0,-6-8-60,-10 15 0,-2-2 0,-2 1-120,0-1 0,-2 0 1,-2 0-421,-3 0 1,-2 0-1,1 2-4226,0-9 1,0 5 4202,0-8 0,0 24 0,-1 26 0</inkml:trace>
  <inkml:trace contextRef="#ctx0" brushRef="#br0" timeOffset="83547">4527 13758 20305,'37'0'-359,"14"0"-1126,-17 0 1,1 0-1394,-4 0 0,-1 0 2878,0 0 0,-3 0 0,-5 0 0,-5 0 0</inkml:trace>
  <inkml:trace contextRef="#ctx0" brushRef="#br0" timeOffset="83700">4723 14052 16258,'48'-9'1529,"-19"4"0,1-1-2069,1-4 1,-1 1-4364,0 3 1,-1 1 4902,10-4 0,-19 9 0,-12 0 0</inkml:trace>
  <inkml:trace contextRef="#ctx0" brushRef="#br0" timeOffset="84539">3293 15188 19856,'-20'46'674,"9"-21"1,2 3-585,4 22 0,-1 4-237,-7-3 1,0 0 146,8-12 0,2 1 0,-2-1-383,-8 12 1,-2-4 337,5-10 0,0-4-135,-9-3 25,8-32-205,2-46 180,12 11 0,3-4-51,-3 4 1,1-3 0,0-1 230,2-4 0,1-2 0,-1 0-415,-2-3 0,-1 0 0,1 2 534,2 6 1,1 2 0,-2 2 105,-5-4 0,2 6 1253,15-2-849,-6 56-404,3 4 0,1 6-180,0 11 0,0 3-90,3 3 0,3-1 92,2-7 0,2-4-2,3-10 0,3-7-135,3-7 0,2-10-180,3-17 0,0-9 132,2-2 1,-3-5-43,-14 3 0,-1-3 0,-1 1 90,1 2 0,0 1 0,-1 1-87,3-7 1,0 3 356,14-7 450,-11 32 179,-17 53-584,-6-15 0,-1 4 147,-3 17 1,-2 4-283,1-13 0,1 0 0,-2 1-210,-4 0 0,-2 0 0,1 1-210,2 3 0,1-1 1,-3-2-1066,-8 8 1,0-3-3522,8-4 1,1-5 4714,-4-8 0,9-6 0,0-26 0</inkml:trace>
  <inkml:trace contextRef="#ctx0" brushRef="#br0" timeOffset="84789">4547 15228 20845,'20'30'2339,"8"-1"-2249,2-19-900,18 8-1079,-6-16-45,-13 3 0,-2-1 1934,6-4 0,-5 0 0,-19 0 0</inkml:trace>
  <inkml:trace contextRef="#ctx0" brushRef="#br0" timeOffset="84948">4763 15541 23184,'0'11'1529,"34"-2"-3148,10-9-1260,-2 0 1,3 0 2878,-3 0 0,-3 0 0,13 0 0,-17 0 0</inkml:trace>
  <inkml:trace contextRef="#ctx0" brushRef="#br0" timeOffset="110451">5644 13483 13559,'11'-30'4048,"-2"2"-3328,9-1 89,12 8-584,-2 10 0,3 2-592,7 3 0,2 3 591,5 3 1,0 0-90,0-1 0,-1 2-45,-3 6 0,-4 4 180,13 10-4,-28 1 0,-7 4 4,-4 24-225,-8-8 0,-6 1-565,-12-2 1,-7 1 549,4-4 0,-2 1 0,-3 0-30,-5-2 0,-3-1 0,0-1 0,2 2 0,-1-1 0,0 0 0,0 0 0,1 0 0,1-1-45,-4 6 0,3-1-155,4 0 1,2-4 289,-5-4 787,44 3-787,34-32-90,-3-3 0,6 0-456,-11-3 1,1 0 0,1-2 515,-1-4 0,0-2 0,-1 2-60,14 3 0,-3-1 339,-12-2 1,-4 1-925,-7 7 1,-3 2-8196,12-1 8780,9 9 0,-24-7 0,2 6 0</inkml:trace>
  <inkml:trace contextRef="#ctx0" brushRef="#br0" timeOffset="117462">6017 14934 22464,'0'28'330,"0"0"0,0 6 0,0 2-240,0 16 0,0 3-1136,0-16 0,1 1 1,-2 1 1015,-4 4 0,-1 1 0,-1 0-240,3-6 0,1 0 0,-3-1-618,-2 1 0,-2-1 1,0-2-3116,-1 4 0,2-2 4144,4-3 0,-1-4 0,-2-2 1,8-12-1</inkml:trace>
  <inkml:trace contextRef="#ctx0" brushRef="#br0" timeOffset="122564">3391 10622 20215,'45'-20'450,"-1"1"-450,-11 13 0,2 1-180,-5-4 0,-2 1-1529,22 5-2878,-10-5 4587,-12 8 0,-17 0 0,-3 0 0</inkml:trace>
  <inkml:trace contextRef="#ctx0" brushRef="#br0" timeOffset="122756">3704 10191 17967,'-20'17'3508,"1"14"-3418,9-3 0,0 3-90,0-2 0,1 3-180,3 14 0,1 1-945,-4-10 1,0 0-2235,8 7 0,0-1 3359,-3-11 0,0-5 0,4 4 0,0-14 0</inkml:trace>
  <inkml:trace contextRef="#ctx0" brushRef="#br0" timeOffset="123109">3802 10622 19676,'0'20'-180,"9"-1"-900,11-8-808,10-11 628,18-19 990,-27 1 1,-1-4-45,5-2 1,-2-2 358,-7 1 0,-1 0 1166,13-14 498,-17 19-450,-2 29-449,-9 22-496,0-4 1,0 4-252,0 4 0,0 0 207,0 4 0,0 0 90,0 5 0,0 0-1,-4-4 1,-1 0-466,-4 4 1,-2-1 150,-2-3 0,-4-1-245,-7-3 1,0-3-206,8-6 1,-1-4-1306,-6-2 1,0-5-7825,2-5 9534,-8-28 0,18 10 0,3-19 0</inkml:trace>
  <inkml:trace contextRef="#ctx0" brushRef="#br0" timeOffset="123598">4155 10720 17337,'11'48'3508,"-2"2"-3418,-9-17 0,0 2 0,0-1 0,0 1 0,0 0 0,0 0-45,0 0 0,0-3-45,0 10 0,0-14-360,0-19-450,8-18-449,3-28 539,-1 4 1,0-4 201,-1-11 0,1-4 518,-1 13 0,1-1 0,0 2-465,1-13 1,0 1 509,-2 1 0,1 3 315,8-7 90,-16 8 359,6 34-179,1 2-1,-7 18 386,16 10-205,-16 12 769,7 17-1039,-9-7-405,0-13 0,0 1 45,0 12-180,0-2 90,0-10 270,0-10-630,0-8-360,0-2-629,-1-9-1440,-7-9-5396,-3-11 8095,-9-19 0,9 15 0,3-2 0</inkml:trace>
  <inkml:trace contextRef="#ctx0" brushRef="#br0" timeOffset="123781">4625 10465 21655,'0'39'1619,"0"1"-2249,0 8-1349,9-7-3418,-7-2 5397,7-19 0,-9-12 0,0-8 0</inkml:trace>
  <inkml:trace contextRef="#ctx0" brushRef="#br0" timeOffset="123916">4762 10191 20575,'-19'11'-877,"8"6"0,2-15 0,9 7 0</inkml:trace>
  <inkml:trace contextRef="#ctx0" brushRef="#br0" timeOffset="124131">4998 10406 22464,'-9'31'630,"7"23"-720,-16-19-495,12-6 1,1-1-2385,-5 2-5756,18-10 8725,32-20 0,-14-2 0,9-7 0</inkml:trace>
  <inkml:trace contextRef="#ctx0" brushRef="#br0" timeOffset="124374">5448 10446 22734,'-30'28'1169,"2"-6"-1349,8-11-269,9 4 179,2-22 90,9 16 90,9-9 90,2 0 270,9 0 90,-9 0-180,6 9-180,-6-7-450,17 15-2159,-6-14-5576,15 5 8185,-6-16 0,-10 5 0,-3-5 0</inkml:trace>
  <inkml:trace contextRef="#ctx0" brushRef="#br0" timeOffset="124547">5742 10112 23094,'-4'44'509,"0"0"1,-1 4 0,-1 2-465,-4-1 0,0 2-897,6-13 0,0 1 0,1-1-587,-2 9 0,2-2-3477,2 0 1,2-3 4483,-1 8 0,0-22 0,0-19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3:10:41.53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3900 4978 21115,'0'-11'360,"-9"-7"-270,-2-1 0,-17-3 90,-2-6-180,-10 17 0,-8 2-90,7 35-578,12-8 1,1 5 622,6 18 0,3 6 0,-6-2 1,2 1-1,6 3 0,4 0 90,-1-8 0,8-4 181,24 5-226,23-16 45,-3-37 0,3-13-253,-9 4 0,2-3 0,-2-4 148,2-9 0,-1-5 0,0-1-526,-6 6 0,1 0 0,-2-2 0,0 0 586,-2-3 0,-1 0 0,-2-1 0,0 0 22,-2 3 1,-1-1-1,-1 0 1,-1 0-193,-2-1 0,-1-1 0,-2 0 0,-2 2 260,0-8 0,-3 1 0,-1 2-75,0-12 0,-1 5-15,-4 16 0,0 5 592,0 3-143,0 54-179,-4 2 0,-1 5-45,-1 10 0,1 5-225,1-5 0,1 3 0,-1-2 503,-5 8 0,1 1-773,6-12 0,2 1 0,-1-1-989,-4 5 0,2-3-1582,10-3 0,3-2 2841,-4-6 0,1-5 0,13 4 0,-11-14 0</inkml:trace>
  <inkml:trace contextRef="#ctx0" brushRef="#br0" timeOffset="414">4469 4860 21835,'-29'28'719,"7"11"-719,4-14 0,-1 1-180,-2 24-90,1-2-449,11-18-181,27-10 181,12-20 449,12-29 225,-18 10 0,0-3 53,-4-3 1,-1 0 890,11-14 91,-1 19-181,-10 20-809,1 28 0,-1 14-180,1 8-809,8-11-1800,3-11-5756,-1-17 8545,7-11 0,-24-2 0,5-7 0</inkml:trace>
  <inkml:trace contextRef="#ctx0" brushRef="#br0" timeOffset="556">4880 4762 22104,'39'-11'-2428,"9"2"-4498,2 1 6926,1-3 0,-21 0 0,-13 2 0</inkml:trace>
  <inkml:trace contextRef="#ctx0" brushRef="#br0" timeOffset="747">5115 4350 22194,'-19'37'1529,"8"-5"1,2 4-1396,-1 12 1,0 4-1248,4-10 0,-1 1 1,1 1 782,-1 1 0,1 2 0,-1-2-690,1-7 1,-1-1 0,1-1-2417,-1 14 0,3-4 3436,3-15 0,2-4 0,1 4 0,7-14 0</inkml:trace>
  <inkml:trace contextRef="#ctx0" brushRef="#br0" timeOffset="1074">5449 4880 23094,'-20'0'1259,"-9"0"-1259,8 26 45,2-7 0,1 3-135,6 7 0,2 3 0,-4 3 0,0-2 0,-6-1-269,18-6 89,13-34 180,19-12 0,18-2 450,-6-6 269,-3 17 91,-11 11-630,-8 20-90,-9 10-810,6 9-3148,3-8-5873,10-12 8691,9-10 0,-17-9 0,-4 0 0</inkml:trace>
  <inkml:trace contextRef="#ctx0" brushRef="#br0" timeOffset="1239">6193 4703 20665,'-19'20'-855,"8"-1"1,2-8-1,9-2 1</inkml:trace>
  <inkml:trace contextRef="#ctx0" brushRef="#br0" timeOffset="1397">6311 5076 23634,'-20'19'1079,"1"-8"-3508,8-2-7402,2-9 9680,9 0 0,0 0 1,0 0-1</inkml:trace>
  <inkml:trace contextRef="#ctx0" brushRef="#br0" timeOffset="2928">8192 4213 19676,'-17'50'584,"7"-21"1,-2-1-495,-7 1 0,-1 1 45,-5 12 0,2 3-45,1 4 0,2 2-983,6-15 1,1 0-1,1 1 893,4 1 0,2 1 0,1-1-90,-2 13 1,5-1-413,8-4 0,6-3-713,4-7 1,7-5-3014,9-8 1,6-7 4296,2-4 0,0-4 1,13 1-1,-19-9 1</inkml:trace>
  <inkml:trace contextRef="#ctx0" brushRef="#br0" timeOffset="3285">8623 4605 22734,'7'29'810,"6"10"-810,9-14 0,4 0-135,-5 0 0,0 0-405,2-1 0,1 0-1349,16 15-1619,-10-8-5397,-2-3 8905,-8-17 0,-9-3 0,-2-8 0</inkml:trace>
  <inkml:trace contextRef="#ctx0" brushRef="#br0" timeOffset="3459">8937 4586 22014,'-31'37'1169,"8"-18"1,1 3-1170,5 14 0,1 4-540,-12 0 1,-1 1-2205,8-1 1,1 0 2743,-5 1 0,2-5 0,1-4 0,5-6 0</inkml:trace>
  <inkml:trace contextRef="#ctx0" brushRef="#br0" timeOffset="3888">9368 4899 19856,'-19'20'3867,"-1"-1"-3687,9 10-539,2 19-1980,1-5-2069,7-9 1,-1-3 4407,-15 2 0,15-5 0,-7-19 0</inkml:trace>
  <inkml:trace contextRef="#ctx0" brushRef="#br0" timeOffset="4328">9937 4684 20215,'-18'28'3958,"5"11"-3958,-1-14 0,0 0-90,-6 25 0,9-2-269,3-17-361,25-12-270,14-19 450,-7-11 1,2-6-1,-1-2 1,0-3 314,0-7 0,-2-1 180,-7 4 0,-2 2 45,14-15 720,-17 19 629,-2 11-360,-9 35 1,0 24-810,0-7 0,0 4-46,0 6 1,0 3-499,0-18 1,0 2 0,0-1 423,0 1 0,0-1 0,0 0 75,0 12 0,0-2-370,1 0 0,-2-2 325,-6-11 0,-4-3-368,-10 17 8,-1-28 1,-4-6-2070,-24-6-1664,20-2 0,1-7 4003,-2-21 0,3-3 0,-5 12 0,7-33 0</inkml:trace>
  <inkml:trace contextRef="#ctx0" brushRef="#br0" timeOffset="4702">10446 4174 21565,'39'9'1709,"9"10"-1529,-22 3 0,-1 4-46,0 3 1,0 3-1223,4 10 0,-2 3 1177,-9 4 1,-3 0 0,5 1 0,-3 1 0,-10 2 0,-3 0 0,1-4 0,-2 0 281,1 0 1,-8 0-3649,-16-7 0,-9 1 0,0-4 3062,-2 7 0,-1-5 1,2-12-1,-1-3 0,2-4 1,-14 4-1</inkml:trace>
  <inkml:trace contextRef="#ctx0" brushRef="#br0" timeOffset="10151">2626 6487 15178,'0'-20'3059,"0"1"-2700,-9 16 91,-1-3 0,-28 23-360,6 3-90,8-2 0,0 3 0,3 3 0,3 2-45,2 4 0,1-1-225,-13 12 360,17-4-540,11-26-89,20-2 89,19-35 315,-14 11 0,0-3 180,1-10 0,-2-3-45,2 6 0,-4 0 899,0-14-179,4 19-90,-24 29-271,7 22-449,0 19 90,-1-21 0,3 1-270,3-4 1,3-2-586,5-7 1,4-4-4093,24 5 4947,-16-30 0,-1-3 0,2 9 0,0-20 0</inkml:trace>
  <inkml:trace contextRef="#ctx0" brushRef="#br0" timeOffset="10368">3155 6428 19766,'-19'2'989,"8"22"-809,-7-11-90,8 18-270,-1 6 90,2-7-450,18 1-1169,19-12-2428,14-10-1,-9-11 1,1-5 4137,-2-6 0,-3-2 0,13 0 0,-16-11 0</inkml:trace>
  <inkml:trace contextRef="#ctx0" brushRef="#br0" timeOffset="11243">3469 6389 19496,'11'0'899,"6"8"-629,-15-5 0,7 5 180,-9-8 1619,0 0-1979,0 9-90,0-7 90,0 24-1,0-13-89,0 24 0,0 3 0,-9-8 0,7 14 0,-6-16 0,-1-16-89,7 1-1,-7-24-180,9-8-270,17-14 225,-7 3 0,2-3-180,10-4 1,4 1-91,-1 3 1,0 1-160,4 0 0,1 3 429,-1 10 1,1 4-228,20-7 272,-2 11 1,-18 9 89,7 9 90,-15-7 90,-2 7 180,-3-9 1481,-15 0-491,7 0-174,-9 0-186,0 0-91,0 9-359,0 19-90,-9 13-360,-2 9 90,-8-2-90,8-9 90,11-8-180,20-11-180,10-12 1,18-16 269,-15-21 90,4-3 180,-18-16-90,-8 17-90,-2-6-180,-9 33-1709,-9-11-4588,-2 15 6477,-8-11 0,8 0 0,2 2 0</inkml:trace>
  <inkml:trace contextRef="#ctx0" brushRef="#br0" timeOffset="11544">4351 6232 22374,'-18'19'1709,"5"1"-1709,-15-9-90,17 15-180,-6-13-449,15 15-450,-7-8-1,18-9 810,10 6 360,3-14 270,6 14 720,-17-6-1,-2 9-449,-9 8-450,0 2 0,0 18-540,-9-24-2518,7 20-3868,-15-49 6836,14 12 0,-5-18 0,8 2 0</inkml:trace>
  <inkml:trace contextRef="#ctx0" brushRef="#br0" timeOffset="11827">4625 6350 22824,'-19'39'630,"-1"-9"-810,0-2-450,10-8-719,1 0-360,18-9 450,10-3 809,12 1 900,-9-7 1528,-5 16-89,-17 1-360,0 12-809,0 8-450,-18 0-360,5-8-1799,-15-3-7942,8-26 9747,10-4 1,1-9 0,9 2 0</inkml:trace>
  <inkml:trace contextRef="#ctx0" brushRef="#br0" timeOffset="28581">5860 6447 13739,'-11'-32'4138,"-6"-12"-3599,6 49 91,-18-21-540,-1 42-45,6-12 0,0 3 0,2 11 0,3 3-45,-2-1 0,2 1-45,4-2 0,2 1 45,6-2 0,3 0 0,4 14 0,29-12-90,21-12-45,-16-17 0,2-2-430,7-2 0,1-3 475,-7-3 0,-2-2 45,0-2 0,-3-4 90,-5-6 0,-6-2 45,1-17 90,-5 3 0,-17 20 0,0 10 0,0 26-180,-9-4 680,-2 7-680,0-3 0,3-6 0,25 0-270,5-2-179,26-18-181,2-10 450,-20 4 0,-1-1 0,12-14 270,-4 1-270,-26 18 90,-2 3-90,-9 8 180,0 8-449,0 3-3149,0 9 3598,0-9 0,0-2 0,0-9 0</inkml:trace>
  <inkml:trace contextRef="#ctx0" brushRef="#br0" timeOffset="28857">6644 6036 14639,'0'37'4677,"0"13"-4452,-8-16 0,-2 2-1212,4 2 0,-1 2 987,-2 8 0,-1 0-437,0-11 1,2 0-733,7 6 0,0-1-1395,-4-11 1,2-3 2684,11 13 1,-5-13-1,5-19 1</inkml:trace>
  <inkml:trace contextRef="#ctx0" brushRef="#br0" timeOffset="29081">6781 6114 14279,'0'31'4497,"0"6"-4137,0-7-315,0-2 0,0 1 45,0 23-405,0-14 0,0 0-1574,0-7 0,0-1 1889,0 1 0,0-3 0,0 3 0,0-14 0</inkml:trace>
  <inkml:trace contextRef="#ctx0" brushRef="#br0" timeOffset="29392">7115 6448 17787,'-31'30'1529,"-6"7"-1619,15-15 0,-6 6 0,17-8-360,11 8 91,20-6 179,10 6 270,9-8 90,-8-1 629,-12 10 181,-10-8-631,-19 7 1,-6-1-450,1-10-2608,-23 18 2698,19-44 0,8 7 0,2-6 0</inkml:trace>
  <inkml:trace contextRef="#ctx0" brushRef="#br0" timeOffset="29824">7918 6408 16977,'0'30'1319,"0"-1"1,0 0-1,0 1-1319,0 4 0,0-1-945,-4-2 1,-1-1-7151,-6 20 8095,0-13 0,3-26 0,8-2 0</inkml:trace>
  <inkml:trace contextRef="#ctx0" brushRef="#br0" timeOffset="29964">7977 6252 10321,'-9'2'-1499,"7"4"0,-7-14 0</inkml:trace>
  <inkml:trace contextRef="#ctx0" brushRef="#br0" timeOffset="30264">8133 6585 17607,'0'39'2968,"0"0"-2878,0 0-90,0-8 270,9-12-540,11-10-359,10-18 44,-6-3 0,0-4-45,2-3 1,-2-3 539,2-8 0,-1 1 180,0 7 0,-3 3 809,0-10 361,-4 38-451,-19 21-629,1 21-180,0-22 0,0 0-809,0 13-3329,18-5 4138,12-26 0,-5-3 0,1-8 0</inkml:trace>
  <inkml:trace contextRef="#ctx0" brushRef="#br0" timeOffset="30939">8839 6585 18776,'-9'-11'2069,"-10"2"-1979,-12 18 90,1 19-135,10-5 0,3 4-90,5 4 0,2-1 135,-18 12 90,25-8-540,14-31-90,37-21 180,-21 4 1,-1-4 44,8-14 0,-1-4 135,-6 2 0,-4-2-615,3-6 1,-4-3 704,-5 1 0,-3-1 134,0-4 1,0 0 135,-3 3 0,-2 3 87,-4 6 0,0 4-177,4-15 360,-9 37-91,-17 39-269,6 1 0,0 3-90,-4 12 0,-1 2-514,1 3 0,2 0 469,2-9 0,2 0-315,6-1 0,4-2 476,10 14-1015,20-12-1,17-20 731,2-10 34,-21-11 0,1-5 45,20-12-129,-25 5 1,-2-3 578,7-22 1320,-2 0-1140,-17 17 66,-2-4-426,-9 24-270,0-7 90,0 18 286,0 2-376,-9 8 0,-2 1 0,-8-9 90,8 6-90,2-6 90,9 9 0,0-9-90,9 6 90,2-6-90,17 0-810,-6-2-539,15-9-2159,-15 0-6323,15-9 9567,-16-2 1,-1 0 0,-11 2 0</inkml:trace>
  <inkml:trace contextRef="#ctx0" brushRef="#br0" timeOffset="31209">9525 6467 20036,'31'28'1529,"6"3"-1529,-7 8 45,-7-19 0,2-1-135,-4 1 0,-1 0-1170,20 10-1888,-3-2-4947,-24-17 8095,13 7 0,-24-16 0,7 7 0</inkml:trace>
  <inkml:trace contextRef="#ctx0" brushRef="#br0" timeOffset="31381">9878 6506 18147,'-48'18'2203,"23"-5"1,0 4-2159,-5 7 0,1 2-495,-2 3 1,3 1-1755,7 0 0,1-1 2204,-17 12 0,26-12 0,2-21 0</inkml:trace>
  <inkml:trace contextRef="#ctx0" brushRef="#br0" timeOffset="31714">10093 6604 14549,'29'-17'899,"-7"4"-89,6-15 539,-9-1-270,-8 7-179,-2 3 179,-18 19-269,-19 11-630,-14 17-180,17-9 0,0 1-45,5 1 0,1 0-1934,-9 18-5217,35-11 7196,23-8 0,-4-9 0,9-3 0</inkml:trace>
  <inkml:trace contextRef="#ctx0" brushRef="#br0" timeOffset="32089">10623 6546 19586,'-18'-3'3598,"-4"-3"-3508,-17 23-90,0 11 0,8 5-180,3-2 180,17-5-270,3-15 180,16 0-450,12-3-89,19-34-91,3-6 315,-13 4 1,-2-3 134,-6-6 0,0-3 225,7 1 0,0-2-515,-6-7 0,-2-2 695,0 0 0,-1 2 315,-4 7 0,-2 1-1,-7 9 1,-1 4 90,4-2 359,-18 38-269,-11 30-585,5-6 0,0 4-45,-5 7 0,0 1-628,5 0 0,0-1-632,0-4 1,2-1-3657,6-5 1,3-1 4803,4 17 1,2-19-1,7-14 1</inkml:trace>
  <inkml:trace contextRef="#ctx0" brushRef="#br0" timeOffset="32792">11857 6016 14549,'0'50'3732,"0"-22"1,0 1-3463,0 4 0,0 2 45,1 0 0,-2 1-135,-2 13 0,-3-2-135,1-15 0,0-1-45,0 9 0,-1-6-90,-12-10 90,16 2-1080,2-25-179,20-10 404,2-4 1,4-3 224,4-3 1,1-3 539,4-4 0,0 2 314,-5 7 1,-2 4 1305,11-5-271,-19 27 0,-11 19-269,-9 5-541,0-5 1,0 0 90,-9 5-180,-2 4-271,-9-26-718,1-2-1620,-1-9-3418,1 0 5667,-1-18 0,9 14 0,2-13 0</inkml:trace>
  <inkml:trace contextRef="#ctx0" brushRef="#br0" timeOffset="33139">12230 6467 18776,'0'20'3778,"0"8"-3688,0-6 90,17-3-270,5-1-450,26-16 91,-7-2-1,7-20 360,-9-10 90,1-9 0,-10 8 270,-10 12 269,-12 10 271,-8 52-361,-7-17 1,-3 3-605,-4 18 0,-3 4 394,2-16 1,-2 1 0,-1 0-60,-1-3 0,-1 0 0,0 1-60,1 2 0,-1 0 0,0-2-30,-8 8 0,-2-3-363,1-3 1,-1-5-178,1-9 0,-1-4-842,1-6 1,-1-5-8423,-20-15 9714,11-32 0,19 14 0,12-9 0</inkml:trace>
  <inkml:trace contextRef="#ctx0" brushRef="#br0" timeOffset="33641">13543 6134 20215,'11'30'3598,"-3"7"-3508,-8-6-45,1-3 0,-2 1-135,-7 14-1259,-3 5-2609,0-11-5873,-7-24 9253,16 4 0,-6-16 0,8-1 0</inkml:trace>
  <inkml:trace contextRef="#ctx0" brushRef="#br0" timeOffset="33814">13719 5918 20755,'-20'2'2429,"1"5"-3958,-1-24-8302,9 14 8893,3-5 0,8 8 0,0 0 0</inkml:trace>
  <inkml:trace contextRef="#ctx0" brushRef="#br0" timeOffset="40806">20226 10779 19766,'20'6'1259,"8"7"-1259,2 27 90,10-1-90,-1-9-270,-9-1-1349,-1-18-3058,-10 6 4677,-8-15 0,-2 7 0,-9-9 0</inkml:trace>
  <inkml:trace contextRef="#ctx0" brushRef="#br0" timeOffset="41014">20559 10622 20485,'-14'29'120,"0"1"0,-1-1 0,-1 1-210,-2 3 0,-3 1-675,-3-3 1,0-1-1530,3 0 1,1-1 2293,-1-4 0,2-2 0,0-1 0,10-5 0</inkml:trace>
  <inkml:trace contextRef="#ctx0" brushRef="#br0" timeOffset="41232">20696 10975 16078,'0'39'1349,"0"-8"-4857,0 6 3508,0-16 0,0-1 0,0-11 0</inkml:trace>
  <inkml:trace contextRef="#ctx0" brushRef="#br0" timeOffset="41414">20814 10779 19136,'-31'-9'-9831,"12"7"9455,10-7 1,9 9-1,0 0 1</inkml:trace>
  <inkml:trace contextRef="#ctx0" brushRef="#br0" timeOffset="42365">21402 10642 18866,'-9'28'1170,"-2"2"-1170,-8 1-90,8-3 90,2-8-270,27-9-180,3-3-629,19-16-91,8-12 181,-7-10 594,-16 6 1,-2 0 483,7-9 91,-10-4 1170,-12 26-1,-8 2-450,0 18-89,0 28-270,-17 7-589,11-7 0,-1 2 228,-7-8 1,0-1-51,3 4 0,2-1 51,-11 17-180,7-25 0,-2-2 0,-7 8-720,-15-3-1798,7-8-7313,-18-9 9455,15-3 0,5-8 1,19 0-1</inkml:trace>
  <inkml:trace contextRef="#ctx0" brushRef="#br0" timeOffset="42560">21716 10740 18327,'-1'11'-9831,"1"-3"9657,0 1 1,0-7 0,0 7 0</inkml:trace>
  <inkml:trace contextRef="#ctx0" brushRef="#br0" timeOffset="43539">21715 10838 7713,'0'-11'5307,"0"2"-3778,0 9-720,0 0-9804,0-9 8995,0 7 0,0-7 0,0 9 0</inkml:trace>
  <inkml:trace contextRef="#ctx0" brushRef="#br0" timeOffset="44415">21676 10857 20485,'0'31'1170,"0"-3"-811,0 0-89,0-6-90,0 15-90,0-15-180,0 6-1079,0-8-2789,0-9 3958,0-3 0,0-8 0,0 0 0</inkml:trace>
  <inkml:trace contextRef="#ctx0" brushRef="#br0" timeOffset="45131">20873 11700 12840,'22'-11'6836,"4"-6"-5307,-24 15-720,15-7-359,-15 18-270,7 10-270,-9 12-270,0 8-1079,0 0-3688,0-17 5127,9-5 0,-7-17 0,7 0 0</inkml:trace>
  <inkml:trace contextRef="#ctx0" brushRef="#br0" timeOffset="45314">21049 11465 22554,'-20'-9'-4587,"10"7"4587,1-7 0,9 9 0,0 0 0</inkml:trace>
  <inkml:trace contextRef="#ctx0" brushRef="#br0" timeOffset="89586">3979 8309 13379,'0'-19'4678,"0"17"-4319,-9-5 1,-2 16 180,-17-9-270,-3 17-180,7-3 0,0 3-45,-2 10 0,2 4 0,-2 7 0,2 3-700,-2 7 0,4 2 655,6-1 0,2 2-225,-1 3 0,1-1-844,4-12 0,1-2-595,3 1 0,1-3-5622,-4 13 7286,9-11 0,0-20 0,0-10 0</inkml:trace>
  <inkml:trace contextRef="#ctx0" brushRef="#br0" timeOffset="89737">3449 8858 16528,'35'-11'-1507,"18"3"0,-7 8 1,-3 0-1</inkml:trace>
  <inkml:trace contextRef="#ctx0" brushRef="#br0" timeOffset="89870">4096 8760 16618,'0'30'749,"0"-1"1,0 1-1,0-1-2188,0 21-3014,0-21 1,0-2 4452,0 6 0,0-5 0,0-19 0</inkml:trace>
  <inkml:trace contextRef="#ctx0" brushRef="#br0" timeOffset="89979">4155 8564 12120,'0'0'0</inkml:trace>
  <inkml:trace contextRef="#ctx0" brushRef="#br0" timeOffset="90302">4371 8760 17607,'-5'31'1349,"1"-1"0,-7 18-1259,0-11-180,2-15 90,9-3-90,9-10-719,11-18-1,10-19 675,-6 8 1,0-1 20,-3 0 0,0 0 249,3 1 0,0 3 584,6 6 1,-11 20-90,-1 22-271,-16 10-448,7 7-631,-9-18-2561,17-10 3281,5-11 0,0-9 0,-5 0 0</inkml:trace>
  <inkml:trace contextRef="#ctx0" brushRef="#br0" timeOffset="90652">4919 8819 21475,'-28'0'270,"6"9"-270,-6 10-90,8 20-90,1-6 180,8 4-90,11-26-360,28-2-270,14-44 450,-13 15 1,1-4-404,-9-4 0,-2-6 1,-1 1 627,8-12 0,-2-2 75,-6 9 0,-2-1 0,-2 1-402,-1-8 0,-4 0 866,1-3 1,-3 2-45,-7-5 180,0 24 89,-17 56-494,6 4 0,0 6-75,1-4 0,-1 3 0,1 1-532,0 4 0,1 1 0,0 0 292,2-2 0,0-1 1,2-1-1081,-1 16 1,1-3-3747,-2-15 1,5-5 4859,20 8 1,-14-23 0,13-17-1</inkml:trace>
  <inkml:trace contextRef="#ctx0" brushRef="#br0" timeOffset="91227">6193 8564 18866,'-19'0'2699,"-10"18"-2340,7 3-89,3 5 0,1 5-180,7-1 0,1 1-90,-9 8 0,1 0 45,6-7 0,2-3-225,-10 19 270,38-19-450,15-19 45,-1-3 1,3-5-1,4-8 0,1-5-306,0-3 1,0-3 575,1-6 0,-3-4-155,-7-1 0,-4-3 244,-6 2 1,-3 0 90,-2-1 0,-3 1 765,-2-13-361,-3 5 1,-17 35-270,-10 4-270,-12 35-90,1 5 273,14-18 1,4 2-1713,9 22-1710,23-26-6592,30-5 9782,-15-24 1,0-3-1,9 5 1,-10-12-1</inkml:trace>
  <inkml:trace contextRef="#ctx0" brushRef="#br0" timeOffset="91529">6997 8584 20305,'0'37'5307,"0"13"-5172,-4-20 0,-1 1-180,0-1 0,-1-1 45,-5 19-180,3-18-449,8-10-631,8-20 1,12-29 674,-1 10 1,1-3 494,1-7 0,0-1 45,3 5 0,0 0 90,-8 0 0,-2 2 1034,6 1 181,-12 5-451,-8 26-719,0 10-180,0 12 90,9 8-719,-7-9-1620,24-1-5397,-13-18 7736,16-3 0,-18-8 0,-3 0 0</inkml:trace>
  <inkml:trace contextRef="#ctx0" brushRef="#br0" timeOffset="91702">7467 8584 22014,'39'0'90,"1"0"-1349,-1 0-2519,-9 0 3778,-1-9 0,-19 7 0,-1-7 0</inkml:trace>
  <inkml:trace contextRef="#ctx0" brushRef="#br0" timeOffset="91889">7702 8172 20845,'-8'28'2518,"2"-1"1,1 3-2249,-5 5 0,0 2-180,0 11 0,0 2-135,1 4 0,-1-1-1624,0-7 1,0-1-221,4 0 1,1-3-3028,0-11 1,2-3 4423,3 11 0,0-19 1,0-11-1</inkml:trace>
  <inkml:trace contextRef="#ctx0" brushRef="#br0" timeOffset="92353">7800 8682 20485,'0'30'1619,"9"-10"-2788,11-11-540,10-18 1079,9-11 630,1-10 0,-19-18 720,-3 7 719,-18 1 0,0 21 180,0 19-809,-18 28-360,5 22-828,-1-16 0,0 2 378,3-6 0,2 1-90,1-1 0,5-4-810,21-4-719,15-4 674,3-19 1,4-7 1079,0-4 0,1-4-360,3-4 0,1-2-722,-1-3 1,-1 0 1531,-7 9 0,-2 2 2023,7-4-1169,-15 27 430,-26 19-1239,0 14-630,0 8 90,0-11 180,0-20-180,17-19-90,5-28-90,0 4 0,4-2-675,6-4 1,4-1-1425,-6 7 0,3 1 0,2 3 2186,2 4 0,1 2 0,-2 2 0,3-3 1,-4 2-1,17 4 0</inkml:trace>
  <inkml:trace contextRef="#ctx0" brushRef="#br0" timeOffset="92628">9682 8603 25432,'-31'3'1170,"12"3"-4858,10-6 3688,9 2 0,0 7 0,0-9 0</inkml:trace>
  <inkml:trace contextRef="#ctx0" brushRef="#br0" timeOffset="92770">9603 8956 21025,'0'0'0</inkml:trace>
  <inkml:trace contextRef="#ctx0" brushRef="#br0" timeOffset="98611">7506 10073 18866,'11'-2'1619,"-37"-4"-1169,-9 23-315,3-8 0,-3 2-90,1 3 0,0 2 0,-1 3 0,0 1-45,-4-1 0,0 1-525,-1 4 0,1 0 525,8-3 0,2 0-9,3-1 0,4-1-171,-7 1 90,19-3 90,27-6-90,25 0 0,-1-6 0,5-2 90,-1-2 0,1-2 0,4 1 0,-2 0-157,-7 0 0,-3 0 337,12 0 1042,-13 9-773,-27 2 91,-1 9 0,-18 17-91,-19-5-314,5-8 0,-4 0-45,-6 1 0,-4-2-90,-6-2 0,-1-1 45,4 9 0,-1-1-394,-3-7 0,1-1 304,7 5 0,3-2-90,6-7 0,4-1-45,-14 22-90,17-24 90,18 13 180,22-15 0,30 0-45,-16-6 0,2-1-45,7-3 1,1-2-406,-4-3 0,0-1-405,9 0 1,-2-1-4017,-10-3 1,-2-2 4791,5 1 1,-4 1 0,-3-2 0,-7 2 0</inkml:trace>
  <inkml:trace contextRef="#ctx0" brushRef="#br0" timeOffset="99503">7702 11034 19676,'0'39'539,"0"0"-4586,0 9 4047,0-7 0,0-10 0,0-14 0</inkml:trace>
  <inkml:trace contextRef="#ctx0" brushRef="#br0" timeOffset="99679">7820 10642 20485,'-9'11'-2158,"-2"6"2158,-8-15 0,8 7 0,2-9 0</inkml:trace>
  <inkml:trace contextRef="#ctx0" brushRef="#br0" timeOffset="101469">8427 10446 17427,'-19'-9'2609,"8"7"-2070,2-7 1,27 9 0,4 9-271,26 10-179,-24-5 0,2 3-432,7 6 1,1 2 431,-3-5 0,-1 1-90,0 3 0,-1 0-225,0-4 1,-1-1-1448,4 20-937,5 1-6656,-17-10 9265,-9-10 0,-3-12 0,-8-8 0</inkml:trace>
  <inkml:trace contextRef="#ctx0" brushRef="#br0" timeOffset="101689">8917 10348 19946,'-28'0'2878,"-2"8"-2743,6 4 0,0 5-135,-1 6 0,-1 4-1234,-7 10 0,-1 4 784,3 3 1,1 1-1530,0 1 0,1-2 2069,8-8 0,3-3 1,-2 7-1,12-23 1</inkml:trace>
  <inkml:trace contextRef="#ctx0" brushRef="#br0" timeOffset="102557">6762 11465 17787,'28'0'659,"0"0"1,10 0 0,3 0-570,-2 0 0,4 0 0,1 0-1345,-2 0 0,1 0 1,3 0-1,0 0 1255,-3-1 0,2-1 0,1 0 0,0 0 0,1 0-235,3 0 1,1 0-1,1 0 1,0 0 0,0-1 234,1 0 0,0-1 0,1 0 0,-1 0 0,-1 0-18,-2 0 0,0-1 0,0 1 0,-2 0 0,0 1 26,8 0 1,-1 0 0,-1 1 0,-3-1 21,5 0 0,-4 0 0,-1 0-30,-10 2 0,-3 1 0,-2 1 0,0 4 0,-5-1 0,8-2 1092,-10 7-5770,-19-9 5341,-1 0 0,-9 0 1,0 0-1</inkml:trace>
  <inkml:trace contextRef="#ctx0" brushRef="#br0" timeOffset="104779">7722 9681 13020,'0'-19'2968,"0"8"-2159,0 2 271,0 9-271,0 9-269,9 10-360,2 21-45,-2-12 0,1 2-297,-4 1 1,-1-1 161,0 5 0,-1-2-435,-4 17-1094,0-2-3058,0-9 4587,8-17 0,-5-5 0,5-17 0</inkml:trace>
  <inkml:trace contextRef="#ctx0" brushRef="#br0" timeOffset="105086">8016 9681 17337,'-18'31'1259,"5"6"-899,-24-15-270,16 15 0,-8-16-180,10 8-90,-1-18 180,9 6 90,11 3 0,29 1-90,12 8 0,-12-18 0,1-3-225,0-2 0,-1-1-3373,21 13 3598,-11-16 0,-20 7 0,-10-9 0</inkml:trace>
  <inkml:trace contextRef="#ctx0" brushRef="#br0" timeOffset="107158">5057 6134 19856,'21'15'1439,"-3"9"-1349,-17 11 0,-2 6-90,5-5 0,0 0 0,-3 8 0,1-1-90,2-7 0,0-2-585,-4 1 1,0-2-2744,9 8-5487,-7-4 8905,16-26 0,-16-2 0,7-9 0</inkml:trace>
  <inkml:trace contextRef="#ctx0" brushRef="#br0" timeOffset="107475">5390 6193 20755,'-20'25'270,"0"0"0,1-1 0,-1 0-90,-19 15-180,0 0-90,8-8 90,3-3-90,17-9 90,20 1 0,22 0 90,19-9-90,-21-7 0,0 0 0,22 5 0,-12 2-1170,-11 9-3957,-8-1 5127,-10 1 0,-1-9 0,-9-3 0</inkml:trace>
  <inkml:trace contextRef="#ctx0" brushRef="#br0" timeOffset="109203">7781 11739 19226,'19'18'1799,"-8"12"-1619,-2 20-135,-8-13 0,-2 2 0,1 1 0,0 1-936,0 3 1,0 1 710,1 4 1,-2-2-430,-3-14 1,-1-3-651,4 0 0,0-3-3323,-8 1 4582,9-17 0,0-2 0,0-9 0</inkml:trace>
  <inkml:trace contextRef="#ctx0" brushRef="#br0" timeOffset="109506">8134 11876 19766,'-20'11'1169,"-17"15"-989,4-4-135,9-3 0,0 1-493,-15 19 448,0 1 147,8-18-237,12 12 254,10-21-164,18 16 90,19-10-90,22-8 0,-16-1 0,2-2 0,3-7 0,1 0 0,-1 7 0,0 1-572,-3-4 1,-2 1-1228,-4 7 0,-2 2 1799,12 16 0,-21-9 0,-10-5 0</inkml:trace>
  <inkml:trace contextRef="#ctx0" brushRef="#br0" timeOffset="111359">3900 10955 18327,'29'24'779,"-1"0"1,2 1-1,1 0-689,12 8 0,1 2-1095,-14-12 0,-1 0 0,1 0 1035,3 1 0,0-1 0,0 0-30,-1 0 0,1 0 0,0-1 186,8 4 1,-2-2-952,-4-4 1,-3-1-451,-6-4 1,-4-2-6071,9 7 7409,-12-9 1,-10-3 0,-9-8 0</inkml:trace>
  <inkml:trace contextRef="#ctx0" brushRef="#br0" timeOffset="111599">4547 10955 18416,'-9'20'1170,"-2"8"-810,-17 3-181,13-4 1,-1 2-135,-7 1 0,-2 1-45,1 8 0,-2 1-225,-3-1 1,-1 0-1111,1 0 0,0 0-239,3-3 0,2-2-2626,-1-3 0,2-3 4200,-8 11 0,12-19 0,10-12 0</inkml:trace>
  <inkml:trace contextRef="#ctx0" brushRef="#br0" timeOffset="112000">4037 10583 16258,'-30'2'2428,"10"13"-1888,47-21-270,16 23-270,3-14 0,4-4 45,-4 6 0,0-1-694,7-3 1,0-2 693,-7 1 0,-2 0-180,-8 0 1,-3 0-2115,15 0-7582,-20 0 9725,-17 0 0,-2 0 1,-9 0-1</inkml:trace>
  <inkml:trace contextRef="#ctx0" brushRef="#br0" timeOffset="112825">5488 11014 18686,'39'11'450,"0"-2"-990,0-9-1888,1 0-5308,-1 0 7736,-9 0 0,-10 0 0,-11 0 0</inkml:trace>
  <inkml:trace contextRef="#ctx0" brushRef="#br0" timeOffset="112985">5625 11328 20665,'24'-16'-1979,"0"1"0,17-13 1979,7 17 0,-26 2 0,-5 9 0</inkml:trace>
  <inkml:trace contextRef="#ctx0" brushRef="#br0" timeOffset="114050">4273 13464 15268,'0'39'2069,"0"0"-1799,0 0 0,0 1-360,0-1 90,0-9 270,8-10-270,12-11 0,19-18-45,-14-8 0,0-3 45,5 0 0,-1-4 0,-3-9 0,-2-1 0,1 8 0,-2 2-90,8-15 270,-12 19 90,-10 37 179,-1 25-224,-7-1 0,1 5 135,6 3 0,1 2-654,-7-10 0,-2 2 1,0-1 443,3-2 0,0 0 0,0 0-61,-2 2 1,-1 1 0,-1-2-544,-2 15 1,-3-3 543,-6-2 0,-4-4-264,2-10 0,-5-4 174,-11-2 0,-5-5-45,1-13 0,-2-5-360,-8 4 1,-1-6-496,-4-11 1,0-8-1530,-1-3 0,2-7 2429,16-1 0,2-4 0,2 2 0,0 2 0,4 0 0,7-2 0,-1 0 0</inkml:trace>
  <inkml:trace contextRef="#ctx0" brushRef="#br0" timeOffset="114385">4214 13013 19046,'39'-2'1979,"9"4"-1889,-15 11 0,2 2-45,0-3 0,1-2 0,12 1 0,0-2-90,-7-4 0,-1-1-1353,0-4 0,-2 0-3518,-3 0 1,-2 0 4898,8 0 0,-13 0 1,-19 0-1</inkml:trace>
  <inkml:trace contextRef="#ctx0" brushRef="#br0" timeOffset="114810">5566 13699 20305,'29'0'-4916,"1"0"1,20 0 4607,-2 0 0,-26 0 0,-5 0 0</inkml:trace>
  <inkml:trace contextRef="#ctx0" brushRef="#br0" timeOffset="114957">5723 13856 18057,'17'11'-2159,"14"-3"2159,19-8 0,-17 0 0,-7 0 0</inkml:trace>
  <inkml:trace contextRef="#ctx0" brushRef="#br0" timeOffset="115761">7467 13033 19586,'0'-11'1979,"0"-7"-1889,-9 25 0,-19-14 44,4 22 1,-2 5-692,-8-4 1,-2 1 556,-8 10 0,1 5 45,2 1 0,1 1-90,0-3 0,2-1 45,7 0 0,3-1 8,8-4 1,1-2-459,-9-1 180,17-5 90,20-8 90,39-7 45,-14 7 0,4-1-400,10-6 0,2-1 445,-5 7 0,-1 1 280,-3-4 0,-3 1 170,12 13-1,-22 10-89,-20 1-315,-9-2 0,-6 1 90,-6-3 0,-3 0-543,-7 8 1,-4 0 362,-2 0 0,-3-1 284,-3-7 1,2 0-375,12 8 0,1-2 290,-17 0-335,18-3 270,34-21-270,18-8-405,0 1 1,4-2-766,6-2 1,1-2-2654,-8 0 1,0-1 4146,4-4 1,-4 0 0,-4-1 0,-5 3 0</inkml:trace>
  <inkml:trace contextRef="#ctx0" brushRef="#br0" timeOffset="116215">7820 13895 18506,'0'20'2609,"9"-1"-2969,-7 10-2158,7-8-5488,-9 8 8006,0-18 0,0-3 0,0-8 0</inkml:trace>
  <inkml:trace contextRef="#ctx0" brushRef="#br0" timeOffset="116366">7820 13640 20845,'0'0'0</inkml:trace>
  <inkml:trace contextRef="#ctx0" brushRef="#br0" timeOffset="116842">7918 12935 20485,'0'33'90,"0"1"0,1 6 0,-2-1-360,-3-8 0,-1 1-809,4 6 0,0-2-5667,-8-4 6746,9 5 0,0-26 0,0-2 0</inkml:trace>
  <inkml:trace contextRef="#ctx0" brushRef="#br0" timeOffset="117099">8114 13052 19766,'-18'42'270,"5"3"-270,-24-14 449,16 8-539,-8-8 180,10-12-90,8-1 0,28-16 0,16 6-810,-4-7 1,1-2-3598,20 1 4407,-2 0 0,-26 0 0,-5 0 0</inkml:trace>
  <inkml:trace contextRef="#ctx0" brushRef="#br0" timeOffset="118837">9015 10759 14819,'-10'9'3777,"1"11"-3687,9 19-90,0 2-135,0-12 0,0-1-2833,0 4-6656,0 5 9624,0-26 0,0-2 0,0-9 0</inkml:trace>
  <inkml:trace contextRef="#ctx0" brushRef="#br0" timeOffset="119003">9094 10524 17247,'0'0'0</inkml:trace>
  <inkml:trace contextRef="#ctx0" brushRef="#br0" timeOffset="119845">8682 13033 22644,'20'30'450,"-9"7"-540,-3-15 90,1 6-270,2-17-90,17-2-359,3-9 449,-1-26 180,7 2 0,-24-15 180,14 19 180,-25 11-90,6 18 179,-8 19-179,0 22 0,1-7 0,-2 1-484,-3-7 1,0 1 482,3 13 1,-1 0-45,-6-19 0,-1-1 0,9 16 0,-2 0-45,-10-15 0,-2-1-45,4 8 0,-2-2-180,-6-11 0,-3-2 135,2 1 0,-2-2-270,-2-6 1,-1-4-1440,-27 7-135,22-14 0,0-3 1844,-2-7 0,3-1 0,-5 3 0,7-7 0</inkml:trace>
  <inkml:trace contextRef="#ctx0" brushRef="#br0" timeOffset="120137">9192 13444 21385,'11'39'1709,"-3"1"-2159,1-1-1979,-7 0-5666,7-8 8095,-9-12 0,0-10 0,0-9 0</inkml:trace>
  <inkml:trace contextRef="#ctx0" brushRef="#br0" timeOffset="120289">9329 13150 23454,'-20'-8'-9831,"9"5"7881,3 3 0,8 3 0,0 5 1</inkml:trace>
  <inkml:trace contextRef="#ctx0" brushRef="#br0" timeOffset="120828">7408 14444 20755,'48'0'584,"-11"0"1,3 0-540,12 0 0,5 0-1641,-5-2 1,4-1 0,1-1 1595,-9 0 0,1-1 0,2 0 0,0 0 0,-5 0 0,0 2 0,2-1 0,0-1 0,-1 0 0,1-2 0,-1-1 0,1 0 0,-1 0 0,0 2-36,1 0 0,0 2 0,-1 0 0,0 0 0,-1 0 36,5-1 0,-1-1 0,-2 1 0,1 1 0,-4 1 0,-1 1 0,0 0 0,-3 1 194,1 0 0,-2 1 0,-3 1-149,9 2 0,-5 2 388,-10 0-1,-5 1-2230,4 5-5848,-10 7 7646,-12-16 0,-8 6 0,0-8 0</inkml:trace>
  <inkml:trace contextRef="#ctx0" brushRef="#br0" timeOffset="121186">7918 14777 20575,'-4'30'420,"-1"1"0,4 6 0,0 0-420,-3-7 0,-1 1 0,5 8 0,0 0-225,0 1 0,0-1-585,0-3 1,0-3-2699,0 18 3508,0-23 0,0-19 0,0-9 0</inkml:trace>
  <inkml:trace contextRef="#ctx0" brushRef="#br0" timeOffset="121495">8290 15012 21835,'-39'28'674,"11"-13"1,-1 1-450,3 4 0,0-1-136,-3-3 1,-1-1-135,5-1 0,2 0-134,-7 5 179,2-8 0,26-2 0,12 0 0,39 2 0,-20-6 0,3 1 45,10 2 0,3 1-180,-5-4 0,0 1-765,4 3 1,-1 2-2609,-6-2 0,-4 1 3508,17 10 0,-22-9 0,-19-3 0</inkml:trace>
  <inkml:trace contextRef="#ctx0" brushRef="#br0" timeOffset="133070">19148 17031 15448,'-20'28'990,"1"3"-810,8 8-1,2 9-89,9-7 0,0-2-90,0-19 90,0-11-90,0-9-90,0 0 0,9-18-179,-7-4 269,16-25 0,-16 5 179,6-6-89,-8 18 0,0 10 360,0 11 180,0 27-271,0 12-179,-8 12-90,5 6-90,-5-18 90,8-10-180,9-20-180,10-20-89,3-28-448,-3 23 0,-1-2-1487,-11-7 1,-1 0 2293,20-7 0,-24 13 0,7 19 0</inkml:trace>
  <inkml:trace contextRef="#ctx0" brushRef="#br0" timeOffset="136616">29477 16894 17157,'0'48'450,"-9"-16"-450,7 5-180,-7-17 180,9-1 0,0-8-270,0-2 0,9-18-89,2-2 89,8-17 180,1-2 90,-9-1 180,-3 3 0,-8 8 629,0 9-539,0 46-360,-8 2 45,2-7 0,1-1-854,-6 8-5578,2-26 6477,18-2 0,-7-9 0,7 0 0</inkml:trace>
  <inkml:trace contextRef="#ctx0" brushRef="#br0" timeOffset="145649">19266 17462 16977,'-20'20'630,"9"25"-630,-6-10-45,15 2 0,1 0-944,-7 7-855,7-15 0,2-2 1844,-1-5 0,0-4 0,0-18 0</inkml:trace>
  <inkml:trace contextRef="#ctx0" brushRef="#br0" timeOffset="146066">19109 17403 14099,'-42'18'450,"5"3"-630,18 19-90,-1 7 270,14-18 0,1 1-294,-3 1 1,-1-1 293,3 0 0,1-1 170,-1 0 0,1-1-170,-4 13 0,9 7 90,27-26-180,14-5-135,-3-18 0,3-7-90,-1-4 0,0-4 315,5-3 0,-3-3 45,-5-7 0,-4-1 45,-6 5 0,-4 0 0,-7 1 0,-4 0 80,-3-15-170,-9 17 0,-18-13 0,-4 13 0,-17-8-540,0-7-5127,0 24 5763,0-13 1,17 23-1,4-5 1</inkml:trace>
  <inkml:trace contextRef="#ctx0" brushRef="#br0" timeOffset="147411">29124 17482 14279,'-20'0'4317,"1"-9"-3867,8 15-270,2-3-180,9 16 180,9-8-180,10 7 90,12-16 0,-1 6-90,-1-8 90,-19 0 90,-1 9-270,-9 19 270,-17-4-225,7 3 0,-2 1-45,-27 4 90,23-7 0,1-2-90,-13-1-270,17 4-629,2-23-631,18 5-808,2-8-540,17-8-1890,-6-3 4858,6-18 0,-17 16 0,-2-4 0</inkml:trace>
  <inkml:trace contextRef="#ctx0" brushRef="#br0" timeOffset="147673">29124 17482 18686,'-46'23'36,"0"0"0,0 0 0,5-4 0,2 0 0,10 2-216,10 27-719,28-17-810,30-12 1349,-9-16 0,1-6 405,4-4 0,0-5 45,0-6 0,-3-4 270,-10-2 0,-2-2-128,0 2 1,-3-2-53,-10-3 0,-4 2-360,-3 3-5037,-28-3 5217,-22 27 0,15 0 0,0 0 0</inkml:trace>
  <inkml:trace contextRef="#ctx0" brushRef="#br0" timeOffset="149037">24871 16933 9152,'20'-11'450,"-10"2"-1620,-1 9 810,0 0 360,-7 0 90,15 0 450,-14 0 809,5 0 450,1-8 90,-7 5 0,7-5-450,-9 8 1440,0 0-2610,0 17-89,0 5-270,0 26 180,0-7-90,0 7 0,0-9 90,0-17 0,0-5-90,9-25 0,1-12 90,10-19 0,0-11-275,-14 21 1,-1-1 274,3-20 90,-8 11-270,0 10 180,0 19 0,0 10 90,0 37-91,-9 6 1,-1 7-90,5-16 0,-1-5-90,-12-11 550,16 17-370,-7-35-90,18 0 0,11-26 90,2-7-90,-7 0 0,-2-2 90,-2-17-90,-6 22 0,-2 3-90,-3 6 90,0 3 0,0 44 0,0 24 0,-8 5 0,7-17 0,-1-2 0,-6 5 180,8-1-180,0-21 0,9-28 89,1-21-178,10-20 133,-14 21 1,-1-1-45,4-20-89,-9 11-91,0 19 90,0 20 90,-9 2 0,7 42-90,-16-27-450,16 29-2428,-7-26 2968,9-9 0,0-3 0,0-8 0</inkml:trace>
  <inkml:trace contextRef="#ctx0" brushRef="#br0" timeOffset="150837">25282 16678 10411,'-19'41'1439,"-1"-4"-179,-8-26 449,6 7-270,-6-7-450,8 8-179,-8 1-361,6 8-179,-15 3-270,15 8 45,8-15 0,0 0-135,-6 8 0,10 5 90,1-17 0,9-9 90,9-2 0,-7-18 0,15-2 90,-6-26-90,0 4 0,-6 5 0,-1 0 0,-4-5-90,-9 5 180,-2 19 0,-17 26-180,-3 14 0,1 10-45,14-16 0,3-2 45,3 8-810,10-12-3777,19-10 4587,3-18 0,-2 7 0,-12-7 0</inkml:trace>
  <inkml:trace contextRef="#ctx0" brushRef="#br0" timeOffset="151330">24655 17501 16797,'7'29'3418,"23"1"-3373,-5-11 0,3 1-586,9 4 0,2 0 541,-8-3 0,-1 0 45,4 2 0,-1 1-540,-7-4 1,-1 0-1982,14 10-7059,-11-10 9587,-17-12 0,-3-8 0,-8 0 0</inkml:trace>
  <inkml:trace contextRef="#ctx0" brushRef="#br0" timeOffset="151515">25106 17580 19586,'-20'0'2159,"1"17"-1980,-1 5-179,2 5 0,-1 2-45,-1-3 1,-1 1-1176,-8 6 1,-1 1-355,1-4 0,-1-1 1594,0-3 1,1-2-1,-3 7 1,5-14-1</inkml:trace>
  <inkml:trace contextRef="#ctx0" brushRef="#br0" timeOffset="151887">24675 17325 16887,'28'0'4048,"20"0"-3643,-18 4 0,1 1-181,8 0 1,1 0-90,-1 0 0,0 1-90,1 4 0,-1-2-45,-4-7 0,-1 0-540,-3 8 1,-3-1-4948,11-5 5487,-19 5 0,-12-8 0,-8 0 0</inkml:trace>
  <inkml:trace contextRef="#ctx0" brushRef="#br0" timeOffset="153503">16953 9289 17247,'39'-11'720,"9"3"-630,-6 8 0,-14 0 0,0 0-90,14 0 179,-3-9 181,-11 7-270,-17-7-90,-2 18 180,-27-7-180,-4 7 0,-26-9 90,-2 8-90,0 3-270,11 9 0,11-18 360,17 5-90,11-16 0,20 0 90,19-2 90,-7-8 360,5-1 0,-26 9-181,-11 11-269,-19 2-90,-12 16-1259,-8-7-4138,8 0 5397,12-3 0,10-8 0,9 0 0</inkml:trace>
  <inkml:trace contextRef="#ctx0" brushRef="#br0" timeOffset="154270">16130 9152 13919,'-11'18'3418,"2"3"-3148,27 27-270,-5-15 270,15 4-270,0-26 90,3-2 0,17-27-180,2-4 180,-29 4 0,-1-3 0,17-18 89,-17 17-179,-9 5 90,-3 25 90,-8 21 45,1 3 0,-2 3-90,-2 1 0,-2 2 0,-1 10 0,1 0-345,-1-8 1,1-2 254,0-2 0,1-2 7,4 1 0,0-2 38,-9 17-450,-2-11-630,-26-19-989,5-12-90,4-17 1,-1-8 2068,-2-3 0,3-1 0,-7-14 0,0 0 0</inkml:trace>
  <inkml:trace contextRef="#ctx0" brushRef="#br0" timeOffset="154545">16071 8819 18237,'48'0'1034,"-19"8"0,1 1-989,8-2 0,2-1-823,0 8 1,1 1 237,2-5 0,1-1-989,0 2 0,-1-2 1529,-1-3 0,-3-1 0,13 4 0,-17-9 0</inkml:trace>
  <inkml:trace contextRef="#ctx0" brushRef="#br0" timeOffset="158402">4135 16815 13289,'-19'-8'3778,"8"5"-2429,2-5-449,27 16-450,3 12-450,6-2 0,3 3 135,-4 3 0,0 2-225,8 8 0,0 0-135,1-4 0,-3 1-360,-5 2 1,-1 1-1081,3-4 1,-2-1 1664,-10-3 0,-3-2 0,5 7 0,-10-14 0</inkml:trace>
  <inkml:trace contextRef="#ctx0" brushRef="#br0" timeOffset="158634">4547 16717 19856,'-20'29'1259,"1"1"-1169,9-3 0,0 3-913,-8 4 1,-1 1 642,3 5 0,-1 1-360,0-9 0,-3 0 1,1 0-1125,-7 9 0,2-2 1664,-2 2 0,1-3 0,-5 3 0,13-15 0</inkml:trace>
  <inkml:trace contextRef="#ctx0" brushRef="#br0" timeOffset="158962">4900 16992 19856,'8'11'899,"21"-3"-899,21-8-1322,-16 1 1,2-2-793,3-2 1,0-2 2177,-3-1 1,-2 1 0,7-6-1,-15 2 1</inkml:trace>
  <inkml:trace contextRef="#ctx0" brushRef="#br0" timeOffset="159541">4704 17403 17247,'11'42'-855,"-3"3"1,-8-32-1,0 5 1</inkml:trace>
  <inkml:trace contextRef="#ctx0" brushRef="#br0" timeOffset="159699">4625 17070 16168,'20'-2'-2519,"-9"-5"1,-2 16-1</inkml:trace>
  <inkml:trace contextRef="#ctx0" brushRef="#br0" timeOffset="160184">5782 16913 17607,'-20'2'2878,"0"5"-2788,1-24 90,8 14 180,11-5-180,20 25 0,10 5-180,-6 1 0,0 2 0,-4-4 0,1-1-805,8 5 0,-1-2-1804,13 8-1034,-12-16 0,-1-2 3643,5-2 0,-5-3 0,-19-8 0</inkml:trace>
  <inkml:trace contextRef="#ctx0" brushRef="#br0" timeOffset="160395">6115 16796 21475,'-31'28'1259,"3"11"-1169,8 11-829,7-17 1,-2 2 558,0-1 0,0 1-675,-4 5 1,-2-1-720,-6 1 0,-2-2-3342,3-2 1,-1-2 4612,-11 2 0,0-5 0,3 2 0,0-7 0</inkml:trace>
  <inkml:trace contextRef="#ctx0" brushRef="#br0" timeOffset="160680">5664 16580 18327,'-9'22'2968,"25"-5"-2788,14-17-135,3 0 0,4 0 0,11 0 0,2 0-45,4 0 0,1 0-1337,0 0 1,-1 0 661,-8 0 1,-3 0-1097,-12 0 1,-3 0 1770,9 0 0,-26 0 0,-3 0 0</inkml:trace>
  <inkml:trace contextRef="#ctx0" brushRef="#br0" timeOffset="161513">3782 16384 12030,'-30'0'4588,"-7"0"-4499,6 0 91,-8 26-135,14-4 0,2 6-945,5 14 1,4 6 899,1-8 0,0 3 0,2 0 0,2 0 0,3 0 0,1 2-30,0 5 0,0 3 0,4-2-661,4-4 1,3 0 0,3-1-300,1-2 1,4-1 0,3-2-1320,6-3 0,4-2 1,2-3 2240,0-7 0,2-3 0,-2-3 0,-1 2 0,-1-4 0,16-1 0</inkml:trace>
  <inkml:trace contextRef="#ctx0" brushRef="#br0" timeOffset="162120">6859 17266 14908,'-30'28'900,"2"-6"-2249,21 8 0,3 3 1349,-14 13 0,16 4 0,-7-24 0</inkml:trace>
  <inkml:trace contextRef="#ctx0" brushRef="#br0" timeOffset="162787">7761 16796 19046,'-4'29'120,"-1"0"0,4 5 0,0 0-165,0 1 0,2 0 0,7 1 0,4-3 90,2-6 0,2-4-225,24 6-90,8-29 0,-7-29 135,-16 7 1,-2-6-1,-7-5 0,-2-3 180,1 1 0,-1 0 0,-4 0 0,-1 2-45,2-8 179,-2 13 1,-9 28 270,0 28-180,8 22-45,-6-16 0,-1 2 134,3-1 1,0 0-180,-3 2 0,-2 2-370,2 0 0,-2 0 235,-6-3 0,-3 0-45,-3 3 0,-5-2-180,-9-6 1,-5-3-1081,-1-2 1,-3-2-3657,-4-3 1,1-3 4686,8-7 1,1-2-1,-9 0 1,22-9-1</inkml:trace>
  <inkml:trace contextRef="#ctx0" brushRef="#br0" timeOffset="162970">8310 17109 18686,'11'39'1350,"-2"1"-2160,-1-1-4857,-6 0 5667,7-8 0,-9-12 0,0-10 0</inkml:trace>
  <inkml:trace contextRef="#ctx0" brushRef="#br0" timeOffset="163795">8329 16835 18237,'0'0'0</inkml:trace>
  <inkml:trace contextRef="#ctx0" brushRef="#br0" timeOffset="164237">8917 16796 20575,'40'-11'450,"8"2"-450,-19 8 0,1 2-989,22-1-1125,-19 0 0,-1 0 2114,18 0 0,-17 0 0,-7 0 0</inkml:trace>
  <inkml:trace contextRef="#ctx0" brushRef="#br0" timeOffset="164714">9819 16600 20485,'-9'48'2249,"-2"-7"-2294,6-13 0,-1 1 45,1 0 0,2 0-270,3 24-359,9-5-271,10-29 91,12-19-91,8-19 1,-9-21 359,-1-1 720,-10 10 180,-8 14 269,-2 26 271,-9 19-91,0 22-778,0-16 0,0 2 329,0 3 0,0 0-1,0 0 1,0 1-180,0 3 0,0 1-90,-3-8 0,-3 0 0,-2 3 0,-4-2-205,-5-10 0,-5-4-155,-2-2 0,-2-3-944,-3-6 0,-1-4-3554,0-1 1,1-6 4741,-1-21 1,2-3 0,-5 12 0,7-33-1</inkml:trace>
  <inkml:trace contextRef="#ctx0" brushRef="#br0" timeOffset="164987">9682 16404 21565,'48'11'539,"-19"-3"1,1 1-675,4-3 0,1-1-1214,4 1 0,1-1-3567,-1 0 1,0-2 4884,-3-2 0,-2-2 1,7 1-1,-15 0 0</inkml:trace>
  <inkml:trace contextRef="#ctx0" brushRef="#br0" timeOffset="165404">10466 15894 20036,'-20'-9'3328,"9"25"-3148,29-3-91,1 9 1,3 4-1064,11-1 1,4 0 1063,6 3 0,1 3 0,-3 1 0,-1 3-30,-10-10 0,0 1 0,-3 1-387,-5 4 1,-2 2-1,-1 1 357,2 4 0,-2 1 0,-3 2 30,-6 1 0,-4 1 0,0 0-120,1 3 0,0-1 0,-4 2-490,-5 4 1,-4 1-1,-3-1-290,-4-3 1,-4-1-1,-1 0-1949,-3 3 1,-3-1 0,-3-2 2788,-7-5 0,-5-2 0,5-5 0,5-1 0,1-5 0,2-7 0,0 0 0</inkml:trace>
  <inkml:trace contextRef="#ctx0" brushRef="#br0" timeOffset="171596">16894 9270 12570,'11'0'1799,"7"0"-1349,-8 0-271,10 0 91,8 0-180,-6 0 0,15 0 90,-15 0 0,15 0 0,-15 0-90,6 0 180,-8 0-180,-1 0 90,1 8-91,-1-5-89,10 5 90,1-8 0,18 0-90,-6 0 0,5 0 90,-7 0-90,-10 0 0,7 0 0,-15 0 90,6 0-90,-8 0 0,8 0 0,3 9 90,8-7-90,0 7 0,0-9 0,0 0 0,1 9 0,-10-7 0,7 15 0,2-15 450,11 7-405,-21-8 0,1-2 0,8 1 0,1 0-45,0 0 0,2 0 0,12 0 0,1 0-677,0 0 1,1 0 676,0 4 0,-1 1 0,-9 0 0,-1 1-281,-1-1 1,-1 1 280,-11 2 0,-1 1 45,4-3 0,-1-1-45,-3 0 0,-1 1 0,0-1 0,1-1-45,7-4 0,2 0-251,-3 0 1,0 0 385,7 0 0,1 0-180,-4-1 0,-2 2 135,1 3 0,1 0 0,3-3 0,1 0-90,-4 8 0,1 0 45,2-7 0,1-2 0,-1 5 0,1-1 0,-4-4 0,0 0 45,0 0 0,-1 0-45,-1 0 0,0 0 0,-8-1 0,1 2 0,7 3 0,0 0 0,-3-2 0,0-1-45,8 3 0,1 0 111,0-4 1,1 0-67,8 5 0,1-1 0,-4-3 0,0 0 0,4 3 0,-1 1 45,-4-1 0,0 1-90,-4-1 0,-1 3 45,4 2 0,0 1-88,-8 0 1,0 0 132,8-5 0,0 1-90,-3 3 0,0-1 90,8-7 0,0 0-586,-3 8 1,1 0 540,-13-8 0,0-1 0,1 1 0,15 7 0,1 1 30,-16-5 0,0 0 0,0-1-30,16 2 0,-1 1 0,0 3 0,-1-1 0,-4-6 0,0-1-45,5 3 0,-1 0 262,-8 1 1,1-1-218,7-3 0,-1 0 45,-8 3 0,1 1-152,8 0 1,1-1 151,0-3 0,1 0-45,-17 2 0,2 0 0,-1 0 0,0-3 0,0 0 0,1 0-144,2 0 0,0 0 0,0 0 144,1 0 0,-1 0 0,2 0-30,1 0 0,1 0 0,0 0 60,0-1 0,-1 1 0,1 1-60,0 1 0,0 1 0,-1 0 60,-2-2 0,0-1 0,0 1-30,-1 2 0,0 1 0,0-2-30,-3-1 0,1-2 0,-1 1 305,0 0 1,0 0 0,0 0-276,3 3 0,0 0 0,0 0-30,4-2 0,-1-1 0,2 1-439,2 2 0,0 0 0,1 0 469,2-3 0,1 0 0,-1 0 30,-3-1 0,1 1 0,-1 1-132,0 1 0,-1 2 0,1-2 102,-4-1 0,1 0 0,0 0 0,2 1 0,1 2 0,0-2 60,-3-1 0,0-1 0,1-1-60,4 1 0,1 0 0,0 0 0,0 0 0,0 0 0,1 0 0,-1 0 0,1 0 0,0 0 0,-9 0 0,-1 0 0,1 0 0,0 0-127,-2 0 0,0 0 0,-1 0 0,1 0 149,2 0 1,0 0-1,1 0 1,-1 0-23,0 0 0,1 0 0,-1 0 0,-1 0-30,11 0 0,-2 0 0,1 0-209,2 3 0,0 0 0,-2 0 239,-8-2 0,-2-1 0,0 1 108,2 4 1,1 2 0,-2-1-109,-4-5 0,-1-2 0,0 3 227,0 3 0,0 2 0,0-2-227,0-4 0,1-1 0,-1 1 0,15 8 0,1 0 194,-14-8 0,1-1 0,-1 1-165,-4 4 1,-1 2 0,2-2-30,6-3 0,2-3 0,-1 3 30,-2 3 0,-1 2 0,1-2 0,3-3 0,-1-2 0,2 0 0,1 3 0,1 0 0,-1 0-30,-1 0 0,-1 0 0,1 0 60,4-2 0,1-1 0,0 1-90,-3 2 0,0 0 0,1 0 60,2-3 0,0 0 0,0 0-30,1-1 0,-1 1 0,0 1 0,0 1 0,1 1 0,-1 0 0,0-2 0,1-1 0,-1 1 0,0 2 0,1 1 0,-1-2 30,-3-2 0,0 0 0,1 0-30,1 3 0,1 0 0,-1 0 0,-1-3 0,-1 0 0,0 2 60,0 3 0,0 2 0,1-2-30,4-3 0,2-3 0,-2 3-30,-4 3 0,-1 1 0,2 0 0,-8-3 0,0 0 0,2-1 0,-2 1-23,0-1 1,-1 1-1,-1 0 1,1 0 22,11 3 0,0 0 0,0-1 30,2-3 0,0-2 0,-2 0-30,-8 3 0,-3 0 0,2 0 0,4 0 0,0 0 0,-1 0 100,-6-2 0,-2-1 0,1 1-100,2 2 0,1 0 0,-1 0 30,-3-3 0,0 0 0,0 0-30,16 0 0,-1 0 0,-15 0 0,0 0 0,-2 0 0,9 0 0,0 0-45,6 0 0,0 0 45,-7 0 0,0 0 0,3 0 0,2 0 0,-1-5 0,0 1 45,-5 3 0,1 0-45,-1-4 0,-1 1-23,-3 4 0,-2 0 68,-3 1 0,0-2 380,-1-3 1,-1-1-426,17 3 1710,-2-6-1800,-17 8 1191,-12-9-2270,-10 7-5358,-9-7 6527,0 9 0,0 0 0,0 0 0</inkml:trace>
  <inkml:trace contextRef="#ctx0" brushRef="#br0" timeOffset="175273">25106 17031 12570,'-20'-18'3688,"9"5"-2969,3-15 1,8 8 89,0 10-449,0-8-90,0 7-180,0-8 90,0-1-90,0 9 180,-9-15-90,7 13-180,-7-15 180,9 8-180,0 0 89,0 1-89,0-9 0,0-3 90,0-17 180,0 7-90,0-7-90,0 0 0,0 7-90,0-7 0,0 0 0,9-2 0,-8 21 0,0-1-236,8-4 1,0 0 280,-8 4 0,0-1-45,7-2 0,1-1 0,-8 4 0,0 1 0,8 0 0,0-1 45,-8 1 0,0 0-90,8-1 0,-1 1 45,-7-5 0,1 0 0,6 4 0,1-1 45,-8-7 0,0 0-45,8 3 0,0 0 0,-8 1 0,0-1-45,7-4 0,1 1 45,-3 8 0,-1-1 0,0-2 0,1-1 45,3 0 0,-1 0-45,-7 4 0,1-1 0,6-2 0,1-1 45,-8 4 0,0 1-45,4 0 0,-1-1 45,-4 1 0,0 0-45,0-1 0,0 1 0,0-1 0,0 1 45,0 0 0,0-1 0,0 1 0,0-1 0,0 1 0,0 0-45,0-5 0,0 0-45,0 4 0,0-1 90,0-2 0,0-1-90,0 0 0,0 0 90,0 0 0,0-2-90,0-3 0,0 0 90,0 4 0,0 0 0,0-3 0,0 0 0,0 7 0,0 1-45,0-4 0,0 1 0,0 3 0,0 1 0,0-5 0,0 0 0,0 4 0,0-1 45,0-6 0,0-2-45,0 4 0,0 0-299,0-3 0,0-2 299,0 1 0,0 0 0,0 4 0,0 0 0,-4-3 0,-1 0 0,4 7 0,0 1 0,-8-12 0,0-1 0,8 7 0,0 0 0,-3-7 0,0-1 45,3 4 0,2 2-90,-1 3 0,0 0 45,0-3 0,0 0 45,0 3 0,0 0-45,0 0 0,0 0 0,0 1 0,0 1 0,0-1 0,0 0-133,0 3 0,0 1 133,0 1 0,0-1 0,-5-2 0,1-1 0,3 3 0,0-1-244,-4-3 1,1-2 243,3-2 0,2 0 0,-1 3 0,0 1 45,0-1 0,0 0-45,0-4 0,0 2 118,0 6 0,0 1-163,0 1 0,0-1 45,-4-7 0,-1 0 324,4 6 0,0-1-324,-3-11 0,-1-1 45,5 4 0,0 1-254,1 9 1,-2-1 163,-3-15 0,0 1 90,3 17 0,-1-1-45,-2-21 0,0-2 0,3 16 0,2 0 0,-1-7 0,0-1 0,0 4 0,0 1 0,0 0 0,0 0 0,0 0 0,0 0 0,0 4 0,0 0 0,0-3 0,0 0 0,0 7 0,0 1 0,0-9 0,0 2 215,0-16-215,0 21 0,0-1 0,0-17-45,-1 21 0,2-1 90,3 1 0,1-1-45,-5 1 0,2-1 0,6 1 0,1 0-45,-3 0 0,-1-1 90,1-4 0,-1 0-45,0 4 0,-1-1 87,-4-6 0,0-2-87,0 4 0,0 1 0,0-1 0,0 0-272,-1-3 1,2 0 271,3 3 0,0 0 0,-3-4 0,1 0 45,1 0 0,2-1-45,0-3 0,-1-1 0,-3 4 0,0-1 0,8-6 0,0-1 0,-8 7 0,0 1 0,3-4 0,0 1 0,-3 4 0,-2 0 0,1-5 0,0 0-27,0 0 1,0-1-19,0-4 0,0 0 45,5 0 0,-1 0 0,-3-4 0,0-1-475,8 0 1,0 0 474,-8 15 0,-1-1 0,1 1 0,4 0 0,2 0 0,-2-1 0,-3-1 0,-2-2 0,1 1 60,1 2 0,1 0 0,0 0-60,0-2 0,1 0 0,-2 0-30,-1 3 0,-1-1 0,1 1 0,2 0 0,0 0 0,0 0 75,-3-16 0,0 1-45,0 16 0,0-1 0,0 1-45,0-17 0,0 1 45,0 15 0,0-1 0,0 1 45,0-15 0,0-1-45,0 17 0,0-1 0,0 1 0,0-12 0,0 0 0,0 11 0,0 0 0,0 1-13,0-12 0,0 0-32,0 1 0,0 0 45,-4-3 0,-1 0 45,4 6 0,0 0-45,-4-3 0,1 0 0,4 0 0,0 2-156,1 11 0,-2 0 156,-3-15 0,-1 0 126,5 18 0,-2 1-126,-6-15 0,-1 0 0,4 7 0,-1 2 607,-3-2 1,-2-1-653,1-7 0,1 0 90,-2 4 0,2-1-90,3-4 0,1 0 90,1 5 0,0-1-564,-1-7 0,1-1 564,3 7 0,0 1-45,-3-4 0,-1 0-45,0-3 0,1-1 90,3 3 0,0 0-135,-3 0 0,-1 0 90,2 12 0,0 0 0,1 1 0,1-14 0,-1 1 0,-2-4 0,0 0 0,3 15 0,1 0 0,1 1 45,-1-12 0,0 0 0,0-3 0,0-1-135,0 5 0,0 0 90,0 4 0,0 1 34,0 5 1,0 0-80,-4-4 0,-1 1 0,4 6 0,0 0 90,-4-8 0,1 1-90,4 3 0,0 1 45,0 4 0,0 1 0,0-5 0,0 1 277,0 8 0,0-1-277,0-7 0,0 0-45,0 8 0,0-1 45,0-2 0,0-1 0,0 0 0,0 0 0,4 4 0,1-1 367,-5-3 1,2 1-368,7 3 0,0 1 0,-8 0 0,0-1 0,7 1 0,1-1 45,-8 1 0,0 0-45,8-1 0,0 1 0,-8-1 0,0 1 0,8-21 0,-9 2 0,0 0 729,0 7-729,0-7 0,0 9 0,0-1 0,0 1 0,0 0 0,0-9 0,0 7 0,0 13 0,0-1 0,0-21 45,0 21 0,0-1 0,0 0 0,0 1 45,0-12-90,0 4 0,0 17-90,0 10 0,0 10 0,-9-7-1169,7 14-2816,-7-7 4075,0 19 0,7-6 0,-7 5 0</inkml:trace>
  <inkml:trace contextRef="#ctx0" brushRef="#br0" timeOffset="176538">25243 9623 15988,'-8'-11'3058,"5"11"-2788,-14 10 180,6 19-270,-9 10-180,1-6 269,8 12-89,2-23 90,9-2-180,9-11 0,11-18-180,1-11 90,16-10 90,-24-9-90,5-1 0,-18 1 0,-9 26 90,-11-2 90,-10 23-90,-1 1-90,3 2 90,9 9-90,16-1 0,14 1-90,29-9 180,1-2 0,7-18 0,-26-11-90,-5-2-90,-17 12 0,-17-6 0,-5 23 0,-9-16-1619,-6 9-6207,15 0 7916,3 9 0,10-7 0,9 7 0</inkml:trace>
  <inkml:trace contextRef="#ctx0" brushRef="#br0" timeOffset="181966">17012 16952 11760,'0'-10'4408,"0"1"-3689,0 9-269,0 9-180,-18 1-180,5 27 0,-15-13-180,17 13 180,2-17-90,27-9 0,4-2 0,26-27-90,-7-4 270,-2-17-90,-19 0-90,-12 17-90,-8 5 180,-8 17-270,-3 0 180,-9 0-90,9 17 180,3-4-180,25 7 180,5-11-90,26-18-90,-7-2 180,-2-26 0,-10 4-90,-19-6 90,-1 2-90,-9 33-90,-17-11 180,-5 23-90,-9 10-90,3 12 90,8 3 0,10 13-180,1-25 360,9-1-450,0-11-3418,0-9 3688,0 0 0,0 0 0</inkml:trace>
  <inkml:trace contextRef="#ctx0" brushRef="#br0" timeOffset="184125">25224 9740 13379,'-9'28'1529,"-2"3"-1439,-9-1 90,9-1 0,12-10 0,18-8-90,12-2 90,8-18 90,-9-10 0,-10-12 179,-11 1 181,-9 1-180,-9 27 89,-11-4-269,-10 14-180,-10 1-180,10 2-1259,2 0-8482,17 6 9478,2-6 0,9 0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3:14:18.841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A020F0"/>
    </inkml:brush>
    <inkml:brush xml:id="br2">
      <inkml:brushProperty name="width" value="0.09071" units="cm"/>
      <inkml:brushProperty name="height" value="0.09071" units="cm"/>
      <inkml:brushProperty name="color" value="#00B050"/>
    </inkml:brush>
    <inkml:brush xml:id="br3">
      <inkml:brushProperty name="width" value="0.09071" units="cm"/>
      <inkml:brushProperty name="height" value="0.09071" units="cm"/>
    </inkml:brush>
  </inkml:definitions>
  <inkml:trace contextRef="#ctx0" brushRef="#br0">16502 11465 13829,'11'0'3148,"-2"0"-3058,-9 0 0,0 0 0,9 0 90,-7 0-90,6 0 90,1 0-90,-7-9-90,16-2 0,-7 0 90,17-6 0,-6 15-90,6-16 0,-8 16 0,-1-7 0,10 1 0,-8 6 0,16-7 180,-6 0-270,17 7 90,-19-10 0,1-2 0,4 7 0,1 1 45,9-8 0,0-1-45,-4 5 0,0 1-45,4 3 0,-1 1 45,-7-4 0,-2 1-127,0 2 0,-1 1 127,-3-1 0,-1 1-175,21-4 175,-22 5 0,1-1 0,0 0 0,1-1 0,4-3 0,1-1 0,9 0 0,0 0 0,-4 0 0,0 1 0,8-1 0,0 0 0,-7 0 0,-2 0 0,1 1 0,-1-1 11,-4 0 1,-3 0 78,18-1 67,-11-6-157,-1 15 90,-8-16-135,-3 13 0,3-1 90,-1-3 0,3-1-90,10 0 0,3 0-508,-1 1 0,1-1 553,4-4 0,0-1 45,-4 5 0,-1-1-45,1-4 0,-2 1 0,-12 8 0,-2 1-45,1 1 0,-3 0 499,3-5-454,-10 7-73,-3-7 163,3 0-90,28-2 0,-19 2 0,3-1 0,11 0 0,1 0 0,1 0 0,0 1-31,3-2 1,2 2 30,-1 3 0,0 1 0,-1-4 0,2 1 45,3 7 0,0 0-45,1-8 0,1 0 0,-13 5 0,0 1 0,1-1 0,-1-2 0,1-1 0,0 1 0,5-1 0,1 1 0,0-1-590,0-2 1,1-1-1,-1 1 590,0 1 0,1 1 0,-1 0 0,0-2 0,0-1 0,-1 1-379,-4 2 1,-2 0-1,0 1 379,-2 0 0,-1-1 0,0 0 0,16-2 0,-3-1 0,-11 0 0,-2 0 0,0 0 0,-2 1 412,-2 3 0,-2 1-367,-3-4 0,1 0-45,2 4 0,1-1 606,0-3 0,0-1-606,-3 0 0,-1 0 710,0 4 0,-1 1-710,18-3 0,-7-1-90,-1 7 180,-9-16-90,7 16 0,-6-15 0,8 6 0,0 0 0,0-6 0,1 6-90,-1 0 180,0-7-90,0 16 0,0-15 0,9 15 0,2-16-5,-20 13 1,-1-1 4,1-3 0,-1-1 45,0 0 0,1 0-45,3 0 0,1 0-45,-3 5 0,-1 0 45,5-4 0,-2 0 0,17-2 0,-22 6 0,1-1 0,21-11 0,-21 11 0,0 1 0,1 0 0,-1-1 0,0-3 0,1 1 0,4 2 0,0 1 0,-4-4 0,0-2 0,5 1 0,-2 1 90,17-2 4,-2 2-94,-26 9 0,4 0 90,-24-9-90,7 7 0,-1-15 488,3 15-488,9-16-90,-1 7 90,10 0 0,-7-6 0,15 6 0,-7-8 0,9 8 0,0-7 90,1 7-90,-1 0 0,0-6 0,-8 6 0,6-8 0,-16 8 0,16-7 0,-15 16 0,6-15 0,-8 14 0,8-14 0,3 6 0,17-8 0,-7 8 0,-13 2 0,1 0 0,12-2 0,7-8 0,-9-1 0,0 1 0,1 8 0,-19-7 0,5 16 0,-15-15 0,0 14 0,7-14 0,-7 15 0,8-16 0,9 16 0,3-15 0,17 6 0,2-9 0,-21 10 0,1 1 0,20-2 0,-2-7 0,-9 8 0,0-1 0,0-7 0,-8 7 0,6 0 0,2-6 0,11 6 0,-25-2 0,0-2 0,4 4 0,-1 0-161,-3-3 0,0 0 161,4 3 0,1 2 0,-1-1 0,1 1 0,3-1 0,1 0-392,0 0 0,2 0 392,7-4 0,1 0 0,1 4 0,-1-2 0,1-6 0,0-1 0,2 4 0,1 0 0,-3-1 0,0 1 0,-1 0 0,1 2 0,3 3 0,0 0 0,-8 1 0,0-1 0,8-4 0,0-1 45,-7 5 0,-1-1-547,8-8 1,0 1 501,-8 6 0,0 2 45,4-4 0,-1 0-45,-3 3 0,-1 2-45,-4-1 0,-1 0 45,4 1 0,1-1 0,-4 1 0,-1-2-197,1-3 0,0 0 242,7 3 0,1 0-45,-7-3 0,0 0 0,7 4 0,1 0 0,0-4 0,-1 0 0,-3 3 0,0 0 0,8-7 0,0-1-45,-3 8 0,0 0 45,3-7 0,2-1 0,-1 8 0,0 1 0,0-5 0,0 1-134,-5 4 0,1 1 134,3-5 0,0-1 0,-4 4 0,1 1 0,8-4 0,1-1 0,-4 1 0,0 0 0,3 4 0,1-2 0,-5-6 0,0-1 0,0 8 0,0 0 0,0-2 0,0-2 0,0 1 0,0 0 0,-5 3 0,1 0 0,3-8 0,0 1 45,-8 7 0,0 0 45,4-3 1,-1 0-91,-3 4 0,-1 0 0,0-4 0,0 0 0,5 3 0,-1 0 0,-2-3 0,-1 0 0,-1-1 0,0 2 63,0 2 1,-2 0-64,-6-3 0,-1-1 314,4 5 1,0 1-315,-5-1 0,1 0 0,-1 0 0,0 1 0,1-1 0,-1 0 0,1-4 0,-1 0 0,0 3 0,1 0 0,-1-3 0,1 0 0,3 3 0,1 2 0,-4 0 0,1-2 83,7-3 1,0 0-84,-7 3 0,-1 0 0,4-3 0,0 0 0,-4 4 0,-1 0-133,-4-4 1,0 0 132,3 3 0,0 0 0,14-17 0,-15 18 0,2 0 0,21-9 0,-21 9 0,1 0 0,-1 0 0,1 1 0,-1-1 0,1 0 0,-1 0 0,0 0 0,22-9 0,-4-1 0,1 1 0,-19 5 0,1-1 0,0 4 0,1 1 0,7-5 0,0 1 19,-3 4 1,0 1-20,0-1 0,0 0 73,3 0 1,0 0-29,-7 1 0,-1-1 0,3 0 0,1 0 45,0 1 0,0-1-135,-4 0 0,1 0 51,7 1 0,0-2-6,-3-2 0,0-2 0,-1 4 0,2 0 0,2-3 0,0 0 0,-12 4 0,0 0 179,3 5 1,-1 0-180,11-13 634,-9 7-634,-2 0 128,-8-6-38,8 15 793,-6-16-973,15 8 180,-15-10-180,15 0 90,-7 1 90,1-1 0,6 9-90,-15-6-90,15 6 90,-7-9 90,1 1-90,6-1-90,-15 1 180,6-1 0,-9 0-90,1 9 0,0 3 90,-1-1-90,-8 7 0,-2-7 0,-1 9-90,-5 0 180,5 0-90,-8 0-1320,0 0 1,0 0 0</inkml:trace>
  <inkml:trace contextRef="#ctx0" brushRef="#br0" timeOffset="1841">4331 3665 18237,'-28'10'809,"-3"-1"-809,-8-9 90,0 17 90,9-3-270,1 23 0,10-7 0,-1 1-90,18-3-449,22-17-271,21-3 765,-12-7 0,1-2 135,0 1 0,-1 0 180,21 0 630,-11 0 179,-11 27 1,-17 14-541,-5-4 1,-3 4 0,-6 4 0,-3 0-181,-2-1 1,-4 1-579,-5 4 0,-5-2 399,-2-10 0,-2-2-90,-2 5 0,-3-4-415,2-13 0,-1-5-530,5-1 1,0-6-2114,-23-11 3058,18-37 0,10 20 0,12-18 0</inkml:trace>
  <inkml:trace contextRef="#ctx0" brushRef="#br0" timeOffset="2117">4606 3802 20845,'-9'41'90,"7"5"-180,11-16-180,21 1 90,12-12 180,5-19 90,-7-19 90,-10-12 270,-10-8 90,-12 0-450,-8 8-180,-8 3-1080,-21 17-2518,5 2 3688,-13 18 0,26-7 0,3 7 0</inkml:trace>
  <inkml:trace contextRef="#ctx0" brushRef="#br0" timeOffset="10172">5723 3665 16168,'46'0'449,"-13"-4"1,4-1-450,15 0 0,5-1-336,-18-3 1,1-1 0,0 1-205,3 1 0,0 1 1,-2 0-2659,6-4 0,-3 2 3198,-3 4 0,-6 2 0,-4 3 0,-14 0 0</inkml:trace>
  <inkml:trace contextRef="#ctx0" brushRef="#br0" timeOffset="10404">6252 3253 15538,'-31'9'2429,"-6"19"-2249,22-1 0,0 5-1544,-9 10 0,0 5 1334,7-9 0,0 1 0,1 2-60,-1 1 0,0 2 0,1-2-510,1-4 1,2-2-1,2 1-1919,-2 18 1,6-5 2728,7 2 0,2-15 0,7-28 0</inkml:trace>
  <inkml:trace contextRef="#ctx0" brushRef="#br0" timeOffset="11129">6428 3351 16258,'0'28'1199,"0"1"0,0 4 1,0 3-1110,0 8 0,0 2-1,0 3 1,0 0-914,0-4 1,0-1 508,3-3 1,3-4-330,14 13-706,10-21-269,10-38 360,-1-22 944,-19 3 0,-1-2 225,2 4 1,-3-1 797,-6-2 1,-2 2 1359,7 5-718,-17 31-271,0 23-809,1 1 0,-2 2 580,-8 17-850,9-22 0,-2-3 114,-6-6-474,16-3-540,21-36 181,12-12 108,-12 10 1,1-1 565,-4-4 0,-2 2 674,15 1 451,-19 4-361,-12 36-269,-8 12-360,0 12-180,0 6 270,9-18-540,11-10-719,19-12 404,-10-14 0,1-5 341,4-3 1,2-2 63,3-4 0,0-2 360,-8 2 0,-1 1 719,0 8 1,-3 2 719,-6 1-359,-3 25-541,-18 5-449,0 5 0,0 2-180,-9 6-90,7 11 90,-7-18 0,18-15-270,10 5-90,12-18 91,8 0 89,-8-18 270,-12 5 0,-10-24-180,-9 16 180,0-8-360,-18 18-1349,5-6-1260,-15 6-2608,17-9 5487,11 10 0,2 1 0,7 9 0</inkml:trace>
  <inkml:trace contextRef="#ctx0" brushRef="#br0" timeOffset="11587">7604 3841 12120,'11'0'7016,"7"9"-6386,-16 1-540,7 10-90,-1 0 0,3-9 0,9-3-720,8-8-449,3 0 179,8-26 541,9 2 628,-16-15 361,-3 19 540,-21 12-451,-8 25-449,0 14-360,-8 19 180,-3-9-270,9-13-719,21-19-180,23-9 359,8-9 810,-2-10 360,-18-3 629,-10-6-269,-12 17-180,-8 2-361,0 35 181,-8 7 90,-3 17 0,-9-2-315,15-16 0,-1 1 179,-6-6 1,-2 1-501,4 9 0,-2 2 321,-10-4 0,-4-3-90,2-1 0,-2-1-90,-3 5 0,-1-2-810,9-11 1,1-3-5173,-17 9 6027,17-36 0,10 3 0,1-12 0</inkml:trace>
  <inkml:trace contextRef="#ctx0" brushRef="#br0" timeOffset="11912">8271 3547 22464,'0'38'449,"0"0"1,0 2 0,0 1-450,0 7 0,0 2-678,-1-5 1,2-1 587,2-8 0,2-2-720,15 14 383,19-29-293,11-28 271,1-12 359,-27 2 0,-1-2 0,17-18 435,-10 18-255,-10 3-90,-12 27-90,1 10-2184,-7 3 2274,24 6 0,-21-17 0,12-2 0</inkml:trace>
  <inkml:trace contextRef="#ctx0" brushRef="#br0" timeOffset="12637">9740 3743 17337,'-28'28'2519,"6"3"-2519,-6-1-90,17 7 90,3-15-90,25 6-90,5-17 90,17-11 180,-8-19 90,-3-12-180,-17-8 90,-3 8-90,-8 3 90,-8 8-270,-3 1-90,-9-9 270,9 14-180,20-12 180,22 24 0,19-15-45,-21 15 0,1 2 270,-1-6 0,0 3 764,21 20 360,-2 5-449,-17 17-450,-12-8-360,-10 6 0,-9-15-180,0 6 90,9-17-720,10-3-539,12-16 494,-4-5 1,3-3 154,-4 1 1,0-2 519,8-8 0,-1 2 540,17 1 1079,-19 5 90,-14 25-809,-17 21-541,0 3-359,0 8 320,0-12-4188,0-9 3958,0-8 0,0-2 0,0-9 0</inkml:trace>
  <inkml:trace contextRef="#ctx0" brushRef="#br0" timeOffset="12763">10583 3567 16707,'-19'-9'-180,"8"7"0,2-7 1</inkml:trace>
  <inkml:trace contextRef="#ctx0" brushRef="#br0" timeOffset="13162">10780 3704 22914,'-9'19'-360,"-2"-8"-359,0 7-811,11-8-179,20 1 360,19 7 1169,2 1-10,-2 21 999,-27-13 1,-4 4-1,-2 7 1,-3 3 224,-5 7 1,-5 2-361,-6 0 1,-3 0-376,4-14 1,-1 0 0,-3-1-180,-5-4 0,-2-2 0,-1 0-508,-6 11 1,-1-2 387,-3-7 0,1-3-761,12-7 1,1-3-3018,-17 2-6053,17-46 9026,18-3 1,2-3 0,-7-16 0,16-4 0</inkml:trace>
  <inkml:trace contextRef="#ctx0" brushRef="#br0" timeOffset="13322">11113 3704 18506,'-9'50'4318,"-2"-2"-4318,0 0-900,-6-7-2967,6-11 3867,0-3 0,2-25 0,9 6 0</inkml:trace>
  <inkml:trace contextRef="#ctx0" brushRef="#br0" timeOffset="13729">11485 3723 22734,'-4'35'989,"-1"0"1,1-4-1,-3-3-989,-12 11 90,8-19-180,2-12-90,35-8-89,7-17 179,-4 7 0,1-2-177,0-7 0,-1-1 177,-4 4 0,0 1 450,14-4 359,-20 10-449,-10 27-180,-9 12-90,0 11-450,0 7-3417,0-17 3867,0-12 0,0-10 0,0-9 0</inkml:trace>
  <inkml:trace contextRef="#ctx0" brushRef="#br0" timeOffset="14950">11407 3371 17067,'28'0'-675,"11"0"1,-15 0-1,2 0 1</inkml:trace>
  <inkml:trace contextRef="#ctx0" brushRef="#br0" timeOffset="17658">33279 6546 15988,'11'-11'3058,"-3"2"-2608,-8 9 90,0 9-1,0 19-359,0 5-90,0 15 0,0-18-180,0 7-1709,0-15-4048,0 15 5847,-8-24 0,5 4 0,-5-17 0</inkml:trace>
  <inkml:trace contextRef="#ctx0" brushRef="#br0" timeOffset="18094">33337 6271 11760,'-19'-9'4768,"8"25"-4229,-6-29-179,6 54 180,-18-26-360,13 14 0,2 7-692,-1-1 0,-1 0 557,-3 5 0,1 1-90,6 3 0,3-1 45,-2-8 0,2 0-47,6-1 1,6-1-674,17 17-89,19-11-139,11-19 858,-21-14 0,1-3 135,-1-2 0,1-2-45,0-7 0,-1-2 720,21-11-405,-29-1 0,-3-4 44,-7-3 1,-3-1-45,-2-4 0,-3-2-245,-2-3 1,-2 0 19,2 4 0,-2 0-180,-10-4 0,-4 2-450,0 10 1,-3 1-2565,-10-4 1,-3 4 3240,1 9 1,1 3-1,-3-5 1,5 10 0</inkml:trace>
  <inkml:trace contextRef="#ctx0" brushRef="#br1" timeOffset="39000">18266 15894 10681,'0'-19'0,"9"8"0,2-7 180,8 16 449,10-15 91,-8 14 269,8-14-269,-1-3-90,-6-1-271,6-8 91,0 10-270,-6-1-90,15 1 90,-15-10-180,15 7-90,-6-15 270,-1 16-180,-2-8 180,1 1 0,-8 6 90,8-6-270,-1 8 90,-6-8-1,15 6 1,-15-15 0,15 15-180,-16-15 270,16 16-90,-15-8-90,7 10 90,-1-1-90,2-8 90,1-3-90,6 1 0,-7-7 90,10 6-90,-1 1 90,0-7-90,-9 15 90,-1-15 0,-1 15-180,-6-6 180,15 0-90,-15-3 90,15-8-454,2 9 274,2-8 180,-2 17-180,-2-8 270,-6 10-270,8-1 180,-8-8-90,6 6-90,-7-15 90,9 7 0,-8-1 0,6 3 90,-7 8-90,1 1-90,-3 8 90,-8-7 180,-1 7 94,1-8-274,8-1-90,-6 1 90,15-10 90,-7 8-275,-6 2 1,0 1 364,18-4-270,-3-15 90,-2 15 0,-15-6 0,6 8 90,-8 0 0,-10 1-270,8-1 270,-7 1 99,17-1-99,-6 0-90,15-8 270,-15 6-360,6-6 270,0 8-180,-6 1 90,15-1-90,-15 1 0,6-1 0,-8 0 0,-1 1 0,1-1 89,8 1-89,-6-10 0,15 8 0,-15-8 0,15 1 0,-15 6 0,6-6 0,-17 8 0,6 1 90,-6-1-90,9 0 0,-1 1 0,1-1 0,-9 1 0,6-1 0,-6 0 0,9-8 0,-1 6 0,1-6 0,0 8 0,-10 1 0,8-1 0,-16 1 0,15-1 0,-14 1 0,14 8 0,-6-7 0,9-1 0,-1-3 0,1-6 0,8-1 0,-6-1 0,6-1 0,-8-6 0,-1 15 0,1-15 0,8 7-260,3-9 260,8 0 90,-9-1-90,7 1 0,-15 0-19,7 8 19,-19-6 0,8 16 0,-7-16 0,8 15-90,10-15 90,-8 6 0,16-8 0,-15 0-90,15 0 90,-15 0 260,15-1-260,-15 1 0,6 0 19,0 0-19,-6 0 0,7-1 0,-10 1 0,9 0 0,-6 0-89,15 0 89,-15 8 0,6-6 0,-8 7 0,-1-1 0,1-6 0,0 15 0,-1-6-90,10 0 90,-8 6 0,16-15-90,-15 15-90,15-15 180,-15 15 90,15-6-180,-15 0 90,15 6 90,-7-15-360,1 6 90,6-8 0,-7 0 180,10 0 0,-10 0 0,7 8 180,-15-6-360,6 7 270,0-1-90,-6 3-90,6 0 180,-8-3-90,8-8 0,3 0 90,-1 8-90,-1-6-90,-1 7 180,-6-1-180,6-6 90,-8 15 90,-1-15-180,10 7 90,1-9 0,9-1 90,0 1-90,-8 9-90,6-7 90,-15 6 90,6 1-180,-8 1 180,-1 1-270,1 6 0,8-15 180,3 7-90,8-9-143,0-1 233,-8 10 0,6-7 0,-16 15 0,8-6 0,-1 0 0,-6-3 0,15-8 0,2 0 0,-19 15 0,1 0 0,3 3 0,0 0-126,-3-2 1,-3-1 215,13-16-90,-3 1 0,-8 0 0,-1 8 227,1 3-227,0 9 0,-1-1 0,1 0 0,-1-8 0,-8 6 257,7-6-257,-7 8 0,-1 1 0,8-1 0,-16 1 0,15-1 0,-6 0 90,9-8-90,8 6 0,-6-15 0,6 15 0,1-15 0,-8 7 0,8-1 0,-18 12 0,6 1 0,-15 16 0,16-15 0,1 6 0,3-9 0,15 1 0,-15-1 0,15 1 0,-15-1 0,6 0 0,-8 1 0,-1-1 90,9 1-90,-6-1 90,15 0 0,-6-8-180,-1 6 180,7-6-90,-6 0-90,-1 15 180,-1-14-180,-10 17 180,1-10-90,-1 0 0,10 1 90,-8-1-180,16 1 180,-15-1-180,15 0 180,-6-8-180,-1 6 180,7-6-180,-6 8 180,-1-8-90,7 6-90,-15 3 180,15 1-180,-15 7 180,15-8-180,-15-1 180,15-8-180,-7 6 180,9-15-90,9 15-90,-6-15-187,-19 22 0,2 0 277,-1-5 0,-1 1 90,19-12-90,-14 13 0,0-1 0,14-11 45,-14 11 0,0-2 0,-3-2 0,1-1-45,3 3 0,0 0 0,1-3 0,-1 0 0,0 4 0,1 1 0,-1-1 0,1 1-45,-1-1 0,1 1 45,-1-1 0,0 0 90,1 1 0,-1-1-135,-3 1 0,-2-1 90,0 0 0,0 1 0,0 4 0,0-1 45,17-21-90,-17 22 0,0 0 90,15-24-90,-15 19 0,0 0 0,-3-3 0,0-1-160,2 3 0,2 0 205,-1-3 0,0 0 135,8-15-90,-9 20 0,0-1 89,7-19-179,-10 15 0,0 0 45,-1 3 0,1 0 0,4-2 0,0-2 0,-4 2 0,1-1-45,7-1 0,1-1 0,-4-2 0,0-2 0,0 0 0,0 1 265,3-1 1,1 1-177,0 0 1,0-1-45,2-3 0,-1-1-544,4 4-1,0-1 545,-4-7 0,-1 0 0,0 7 0,0 1 45,1-8 0,-1-1-45,1 9 0,-1-1-90,0-7 0,1 0 90,-1 7 0,1 1-90,-1-3 0,0-1 90,0 0 0,1 0-90,4 4 0,0-1 45,-4-2 0,1-1 45,3 0 0,-1 0-45,-3 4 0,-1-1 45,1-2 0,-1-1-45,0 0 0,1 0 0,-1 4 0,0-1-45,-4-3 0,0 1 45,4 7 0,-1 2 45,-7-5 0,-1 1-137,9 3 0,-1 0 137,-7 0 0,-1 0-90,9-3 0,-1-1 90,-7 4 0,-1 0-45,8 0 0,1 0 0,-4-4 0,0 1 0,0 7 0,0 1 0,4-3 0,-1-2 0,-3 1 0,0 0 0,4 4 0,1-1 0,-1-7 0,1-1-45,-1 9 0,0-1 90,-4-7 0,0-1-45,4 9 0,-1-1 0,-3-7 0,0-1 45,4 8 0,1 1-90,0-4 0,-1 0 45,-4 0 0,0 0 220,3-1 1,0 0-221,-3 0 0,1 0 0,2-4 0,2 1 0,0 8 0,-1-1 0,1-7 0,-1-1 45,1 9 0,-1-1-45,-4-7 0,0-1-45,3 8 0,0 1 90,-2-4 0,-2 0-90,2 0 0,-1 0 90,-1 4 0,-1-1-90,2-3 0,-2 0 45,-2 0 0,0 0 0,7-1 0,0 0 45,-2-4 0,-2-1-45,1 1 0,1-1-45,2 0 0,0 2 45,-3 2 0,0 1 0,5-3 0,-1 0 0,-4 7 0,0 0 0,4-7 0,-1 0 45,-8 7 0,1 0-45,7-7 0,1 0 0,-8 7 0,-1 0-45,4-7 0,0 0-25,-4 7 1,-1 0 428,12-18-269,6 2 0,-7 15-90,9-15 0,1 7 0,-1-9 0,0 0 0,-9 8 0,-1 3 500,-10 8-410,1 1 0,-9 8 180,-3 2 479,-8 9-1679,0 0 1,0 0 0</inkml:trace>
  <inkml:trace contextRef="#ctx0" brushRef="#br2" timeOffset="44303">22989 16815 12390,'0'-22'899,"0"-4"-719,0 24-90,0-15 540,0 15 89,0-16 91,0 16-540,0-7 0,0 1 0,0 5-180,0-5-180,0 8 269,0 0-179,0-9 90,0 7-90,0-7-90,0 9 90,0 0 0,9 0 90,-7 0 0,7 0-270,-9 0 450,0 0-270,9 0 0,-7 0 0,7 0 90,-9 0-4227,0 0 4137,0 9 0,0-7 0,0 7 0</inkml:trace>
  <inkml:trace contextRef="#ctx0" brushRef="#br2" timeOffset="49079">19775 4703 14369,'31'0'1979,"-3"0"-1620,-8 9 1,-1 2-180,1 17 0,-1-6 0,10 15-360,1-7 360,9 10-180,1-1-263,-17-19 0,2-1 263,0 1 0,0-1-125,0 1 1,0-1 79,-1 0 0,0 2 135,-4 2 0,-1 2-135,0-5 0,1 1 90,0 3 0,-1 0-45,20 15 0,1 0 0,-1-8 180,0 6 0,0-16-90,-8 17-125,6-8 125,-16 9-90,8 0 0,-10 1 0,1-1 0,0 0 90,8 0-90,2 0 0,10 1-370,-1-1 370,0 0 0,0 0 90,0-8-90,-8 6 90,6-7-90,-15 9 0,15 1 0,-7-1 0,9-9 0,1 7 90,-1-6-90,0 8 0,-20-15 0,1 0 89,4-3 1,0-1-90,-4 4 0,2 0-45,6-4 1,0-1 44,-7 5 0,-1 0 44,5-3 1,-2 0-90,-3 3 1,0 0 44,19 15 89,0 0-178,0 0 89,0 0 89,1 1-89,-10-1-89,7 0 89,-21-15 0,-1 0 0,15 17 44,-11-17 1,-1 0-90,-3 0 1,1 0 88,3-3 1,1-1-45,-1 4 0,1 0-89,19 15 89,0 1 89,1-1-89,-1 0 0,0-8-89,-9 6 178,-1-16-89,-1 16 627,-6-15-627,6 15-180,-8-15 180,8 15 180,-6-7-270,15 1 180,-7 6-180,10-15 90,-10 15 0,7-7 90,-7 9-136,1 1 91,-8-16 0,0 0-135,9 17 90,-8-13 0,0 1 45,-4-9 0,0 1-135,3 7 0,1 1 90,-3-9 0,0 1 90,3 7 0,0 1-45,-4-9 0,-1 1-90,1 3 0,-1 0-14,12 15 149,6 0-90,-7 0-90,1-8 180,-3 6 295,-9-15-475,1 15 207,0-16-117,-1 8 494,1-18-404,-1 6 202,1-6-292,-9 9 180,6-1-90,-15-8-90,16 7 0,-16-16-90,16 15 90,-16-15 90,6 16-180,1-16 539,-7 15-449,16-6 0,-7 9 0,17-1 90,-6 1-90,15 0 0,-7-1 0,1 1 90,-3-1-90,0 10 0,-6-8 0,15 16 0,-15-15 0,15 15 0,-7-15 0,10 15 90,-1-15-90,0 15 0,0-15 0,-8 15 0,6-7 90,-7 9-90,1 1 0,-9-12 0,1 0 0,10 7 0,-13-8 0,-1 0 0,10 4 0,-1 8 0,-6-8 90,15-3-90,-16-8 90,8-1-90,-10 1 90,1 8-90,-9-6 0,6-3 0,-15-1 0,7-7 0,0 0 0,-7 6 0,15-6 0,-6 9 0,9-1 0,0 1 90,-1-1-90,1 10 0,-1-8 0,1 16 0,0-6-90,8 8 270,-6 0-225,-4-15 0,1 0 135,11 18-135,-11-19 0,1 1-89,0 1 1,0-2 133,10 19 45,-11-14 0,-1 0-45,13 14 0,-12-14 0,1 0 0,-1-7 0,1 0 0,0 7 0,-1 0 0,12 14 0,-13-14 0,1 0 0,-4-3 0,0 0 0,4 5 0,1-1 0,0 1 0,0-1 0,-1 0 0,1 1 0,4 4 0,0-1 0,-4-2 0,1-1-343,3 9 0,0-1 298,0-8 0,0 1 90,-4 7 0,1 0-45,8-8 0,-1 1 0,-7 6 0,-1 2 0,8-4 0,1 0 0,-4 3 0,0 2-526,4-1 1,1 0 525,-1 1 0,1-1 45,-1 0 0,0 0-45,1 0 0,-1 1 0,1 3 0,-1 1 0,1-4 0,-1 0 0,-4 8 0,0 0 44,3-3 1,0-1-45,-2 1 0,-1 0 45,-1 3 0,2-1 0,2-6 0,0-1 0,-3 8 0,0 0-45,4-3 0,1-1 0,-8-11 0,1 0 0,0-1 0,0-2 0,0 0 0,0-1 0,1 3 0,-1 1 0,0-2 0,11 10 0,0-1 0,-4 3 0,-2 1 0,2 0 0,-1-1 0,1-3 0,-1 1 30,-9-10 0,-1 1 0,1 0-30,10 13 0,-1 0 0,-4-1 0,0 1 0,-7-13 0,1 0 0,0 0 0,6 8 0,0 0 0,4 4 0,1-1 0,0 1 0,-1 0 0,-4-4 0,0 0 0,3 3 0,1 1 45,-4 0 0,0-1-45,-1-2 0,2-1 0,-5-9 0,2 2 0,-2-1-45,5 13 0,0-1 75,-4-14 0,2-1 0,-2 1-30,-2 5 0,-1 0 0,1 0 0,9 11 0,0-1 0,-9-12 0,0 0 0,-1-1 0,1 0 0,-1 1 0,1-2 0,9 14 0,1-1 45,-1 1 0,1 0-45,-11-13 0,1 0 0,-1-1 45,11 10 0,-1-1-45,1 4 0,-1-1 0,-3-3 0,-2-1-270,1 0 0,-2 0 270,-3-4 0,-1 0 0,1-5 0,-1-2 0,1 2 0,0-3 44,-1-6 1,1-1 0,-4 4 0,-2 0 45,15 16 90,-10-1-180,1-9 180,8-1 372,-6-1-552,6-6 1155,-17-3-1155,6-1 1018,-15-16-928,7 15-90,0-15 0,-7 16-90,16-7 90,-16 0 0,15 6-270,-6-15-1169,0 16-1169,-2-16 2608,-9 7 0,0-9 0,0 0 0</inkml:trace>
  <inkml:trace contextRef="#ctx0" brushRef="#br3" timeOffset="61872">24283 9446 6813,'-31'9'3958,"3"2"-3688,8 8 179,10 1-89,1-9 90,9-2-270,17-9 539,-4 0 1,7 0 0,-3-9-361,-14-2 1,5 0-90,-8 2 180,0 1 90,0 14-181,-8-12 361,-3 14-180,-18 1-271,8 2-269,-8 8-179,10-8-1,-1-2-1799,9-9-840,2 0 1,9 0 0</inkml:trace>
  <inkml:trace contextRef="#ctx0" brushRef="#br3" timeOffset="66510">31671 2332 19046,'49'-11'0,"-8"11"0,-2 11 90,-2 8 0,-24 1 0,5 8 0,-18 3 0,-9 8 90,-11 0 90,-10 0-180,-10-8-180,10-3 90,2-17 0,17 6 90,20-14-450,30 5-720,13-8-539,-18 0 0,0 0 1619,16 0 0,-20 0 0,-12 0 0</inkml:trace>
  <inkml:trace contextRef="#ctx0" brushRef="#br3" timeOffset="66917">31887 2214 14099,'-50'0'2338,"21"-1"1,1 2-2069,-13 8-225,13-2 0,-1 5 45,3 10 0,2 4-135,-1 3 0,0 3 135,0 7 0,2 1-180,7-6 0,2 1 90,2 4 0,4-1-297,5-7 1,6-1-19,12 1 0,7-4-180,6-4 0,6-6-135,8-5 1,5-5-949,6-4 0,1-6 858,-4-4 1,0-5 584,0-6 0,-2-4 225,-3-1 0,-3-4 226,-9-5 1,-5-3 627,-6 1 1,-5-2-301,-6-3 1,-5 0-105,-4 3 0,-4 2-129,0 4 0,-5 1-411,-8 4 0,-7 2 0,-6 2 0,-5 3-1202,-14 1 0,-4 4 1202,-5 1 0,3 4 0,19 3 0,3 1 0,-21 4 0</inkml:trace>
  <inkml:trace contextRef="#ctx0" brushRef="#br3" timeOffset="67950">19148 4037 11041,'28'-11'539,"12"-6"-1078,10 14-181,0-5 810,-11 8 450,-19 8 1259,-12 3 0,-8 26-360,-17-4-1079,-5 15-360,-9-18 0,3-1 0,9-18-90,16-3-720,14-8 360,20 9 360,8-7 360,-8 24 720,-12-13-181,-10 24 1,-18 3-630,-11-8-90,-1 5-1080,-16-17-3687,15-9 4677,-6-11 0,17-2 0,2-7 0</inkml:trace>
  <inkml:trace contextRef="#ctx0" brushRef="#br3" timeOffset="68442">19305 3645 10051,'-50'0'5577,"2"0"-5037,8 9-90,-8 1-91,7 19-269,12-11 0,1 3-567,7 3 1,1 2 521,-9 6 0,1 4-45,7 1 0,1 4 0,0 7 0,1 2 45,3-1 0,4 2-45,6-13 0,3 1 0,1 0 0,-1 11 0,6 0-301,11 1 1,9-4 300,8-9 0,8-7-90,-6-11 0,4-4 0,2-4 0,2-2 0,2-3 1,1-4-663,5-5 0,0-4 0,-1-3 662,0-3 0,-2-1 0,0-4 120,1-3 0,0-3 0,-4-4-333,-7 0 0,-3-2 0,-2-2 333,-3 3 0,-1-2 0,-6-1 327,-2-17 1,-8-2-43,0 1 0,-4 0 44,-4 4 1,-6 1-45,-12-5 0,-5 2-135,1 5 0,-6 3-186,-1 14 1,-4 2-1,-1 2-219,-9-6 0,-1 6-1169,-6 8 0,-2 6 1635,8 6 0,2 2 0,-13 1 1,17 7-1</inkml:trace>
  <inkml:trace contextRef="#ctx0" brushRef="#br3" timeOffset="111588">26713 6330 15808,'-9'2'1439,"7"13"-989,-15-21-360,15 32 90,-16-30 0,16 28-90,-7-22 0,18 9-1,2-3 1,17-8 0,-15 0-90,14 0 90,-25 0 0,6-8-90,-8-3 90,0-9 0,0 18 0,-17-5 0,4 16 0,-24-9 0,15 9-90,-6 2 90,8-9 90,9 13-180,20-21-90,13 14 180,8-16-180,-1-3 180,-19-9-90,-1 1 0,-9 8 0,0 2 90,-9 18-90,-1-16 0,-1 22 0,-7-30-90,16 22-90,-7-16-270,9 9-1259,0 9-7286,-8-16 8995,5 14 0,-5-16 0,8 9 0</inkml:trace>
  <inkml:trace contextRef="#ctx0" brushRef="#br3" timeOffset="113180">20971 11680 17787,'-20'11'719,"9"7"-629,2-7-90,9-1 90,9-1-90,2-9 90,9 0 180,-1-9-180,-8-1 180,-2-10-90,-9 0 0,0 10 90,0 9-91,-9 4-179,-2 5 0,-8-16-89,8 5-451,2-5-2788,9 8 3328,0 0 0,0 0 0</inkml:trace>
  <inkml:trace contextRef="#ctx0" brushRef="#br3" timeOffset="115447">26752 6349 17877,'-11'0'1169,"3"1"-899,8-1 0,0 0 0,0 8-90,0-6-1,8 7-179,-5 0 90,5 2-90,1 8 90,2 1-90,9 0 0,-1-1 90,1 1-90,-1-1 0,1 1 0,8 0 0,-6-1 90,6 9-90,-8-6 0,-9 7 0,6-10 0,-6 1 0,9-9 90,-9 6-180,6-6 180,-6 9 0,0-1-90,6 1 0,-6-1 0,0-8 0,6 7 0,-6-7 0,0 8 0,7 1 0,-7-1 0,8 1 0,1-1 0,-1 1 0,1-9 0,0 6 0,-10-6 0,8 0 0,-16-2 90,7 0-90,-1-7 0,-5 15 0,5-6 0,1 9 0,-7-9 0,7 6 90,0-15-90,-7 7-540,7-9-2698,-10 0 3238,1 0 0,0 0 0</inkml:trace>
  <inkml:trace contextRef="#ctx0" brushRef="#br3" timeOffset="116247">27086 6781 20215,'-9'30'990,"-11"-10"-900,-10-3 0,-18 3-90,6 2 0,14-4 0,0 1 0,-14 2 0,18-7 0,0 1 0,-6 4-90,2-8 90,17 7 0,11-8 0,20 10 0,19-9 90,2 6-45,-12-11 0,-1-1 225,13 15-1,-2-1-89,-10 1 0,-10 0-180,-8-9 0,-2 6-989,-1-15-3599,-5 7 4588,5-9 0,-8 0 0,0 0 0</inkml:trace>
  <inkml:trace contextRef="#ctx0" brushRef="#br3" timeOffset="117130">27203 6232 16258,'0'-13'719,"-9"-2"-449,-2 23 90,-17-8 90,-2 18-180,-10 3-181,24 3 1,2 0 0,-14 9 0,17 13 90,2-16-90,27 1 180,3-12-270,19-10 90,8-18-180,-7-19 135,-17 9 0,0-3-225,-4-6 0,-1-3 135,2-6 0,-3-2-267,-6 3 1,-2 0 311,4-3 0,-2-1-80,-10 5 1,-2 3-11,9-9 0,-9 12 90,-9 21 90,-2 16 90,-8 3 1056,8 26-966,2-4-135,8-6 0,2 2-45,-1 22-180,9-1-1799,-7-2-7942,15-9 9791,-6-9 1,0-10 0,-2-11-1</inkml:trace>
  <inkml:trace contextRef="#ctx0" brushRef="#br3" timeOffset="117873">27477 6330 13379,'0'-11'5307,"0"2"-4317,0 9-720,0 18-1,0 4-179,0 8 0,0 7-270,0-6-2248,0-1-7403,0-10 9770,0-12 0,0-8 0,0 0 1</inkml:trace>
  <inkml:trace contextRef="#ctx0" brushRef="#br3" timeOffset="118031">27635 6134 16168,'0'0'0</inkml:trace>
  <inkml:trace contextRef="#ctx0" brushRef="#br3" timeOffset="122040">21069 11700 8612,'-9'2'3868,"7"5"-2879,-7-16-89,9 18-1,-9-16-89,7 14-181,-7-16-269,9 9 1349,0 0-1529,9 0 90,11 9-270,2 2 180,15 17-180,-7-6 0,1-3 0,6 7 0,-7-21 90,1 21 0,-3-15-180,0 8 90,-6 1 90,15 0 0,-15-1 90,6-8-180,-8 6 90,8-6-180,-6 9 90,6-9 180,0 6-270,-6-6 180,7 0 0,-19 6-90,8-6-90,-7 0 180,8 7-90,1-7 89,0 8-89,-1 1 90,1-1-90,-1-8 90,-8 7 0,7-16-90,-8 15 90,1-6 0,7 0-90,-7 6 90,0-6-90,6 0 0,-15-2 90,16-9-90,-16 0 90,6 0-989,-8 0-181,0 0 1,0 0-1</inkml:trace>
  <inkml:trace contextRef="#ctx0" brushRef="#br3" timeOffset="122640">21715 12072 17427,'18'-41'90,"12"-5"-90,12 24 45,-18 8 0,0 0-45,6-5 0,-10 8 0,-3-7 450,-15 16 89,7-7-89,-9 9 90,0 0-180,9 18-91,2-5 1,8 24-90,10-7 90,-8 1-90,8-3-90,-1-8-90,-6-9-540,-3 6-2338,-1-15-6953,-16 7 9522,15-9 1,-14 0 0,5 0 0</inkml:trace>
  <inkml:trace contextRef="#ctx0" brushRef="#br3" timeOffset="125218">22833 13699 21295,'-20'0'1529,"0"0"-1169,-8 0-180,6 0-90,-15-9 0,7-2 0,-1-8-1,-15-1-89,14 1 0,-16-1 0,9 0 0,-1 1 0,17 5 0,-2-1 0,-16-6 0,17 2 0,0 1 0,-15-4 0,15 8 0,0 0 0,-17-15 0,-7 8 0,9-8 0,-1 10 0,1-1 0,0 0 0,0 1 0,8-1 0,-6 1 0,7-1 0,-9 0 0,-1-8 0,-7 6 0,5-6 0,-6 8 0,9 10-89,9-8 178,-7 7-178,15 0 89,-6-6 0,8-3-90,9 16 90,-6-11 90,6 6-180,0 13 90,-6-36 90,14 45-180,-14-37 90,15 39-90,-16-30-540,16 13-1709,-7-9-6386,9 2 8725,0 9 0,0 0 0,0 0 0</inkml:trace>
  <inkml:trace contextRef="#ctx0" brushRef="#br3" timeOffset="125968">20618 13660 15268,'20'0'3148,"-10"0"-1978,8 0-181,-16 0-269,15 0-270,-6 0-271,0 0-89,7 9-90,1 1 0,3 19 0,15-7-179,-15 6-541,6-9-1529,-17 1-4947,6-9 7196,-14-2 0,5-9 0,-8 0 0</inkml:trace>
  <inkml:trace contextRef="#ctx0" brushRef="#br3" timeOffset="126902">18697 14561 18596,'18'29'990,"4"1"-810,17 1-180,0 6 0,9-16-360,-7 17-2428,7-25 2788,-17 13 0,-12-24 0,-10 7 0</inkml:trace>
  <inkml:trace contextRef="#ctx0" brushRef="#br3" timeOffset="127927">20324 15620 16977,'-20'2'2429,"1"-4"-2519,-1-18 360,0-8-180,1-3 180,-9 1-180,-3-7 89,-8 6-134,19 8 0,1-2-45,-1 5 0,0-1-154,1-7 0,-1-1 244,1 8 0,-1 1-45,0-4 0,1 0 0,-1 0 0,1 0-45,-1 4 0,0-1 45,5-3 0,0 0 45,-22-15-187,15 8 97,-15 3 0,15 0 90,-15 6-90,16-6 0,-16 8 0,15-8 0,-15 6 0,15-6 0,-6 8 394,8-17-394,9 22 101,-6-20-101,15 24 0,-7 0 0,9 11-90,-9-6 0,7 3-180,-7-7-1439,9 1-3958,0 9 5667,0 0 0,0 0 0</inkml:trace>
  <inkml:trace contextRef="#ctx0" brushRef="#br3" timeOffset="129488">27321 8192 17877,'-9'-20'539,"7"9"-179,-16-6 180,-1 6-180,-12-17-90,1 6-270,-7-6 90,15 8-90,-15 0 90,15-8-180,-6 6 269,8-6-358,1-9 358,8 13-179,-7-13 0,7 9-179,-8 6-1,-1-6-1080,-8 8-1708,6 9-6566,-6-6 9534,8 6 0,9 0 0,3 2 0</inkml:trace>
  <inkml:trace contextRef="#ctx0" brushRef="#br3" timeOffset="130739">28595 5958 20215,'-20'-9'90,"0"-11"-90,1 7-269,-1-13-631,0 15-1349,1-8-6656,8 8 8905,-6-7 0,14 16 0,-5-7 0</inkml:trace>
  <inkml:trace contextRef="#ctx0" brushRef="#br3" timeOffset="131722">28712 4331 7803,'-19'-9'2518,"-1"-2"-1528,9 9 89,-6-22-270,14 37 271,-14-37-361,15 31 1,-7-16-180,9 9 629,0 0-539,0 9-360,0 2-1,26 26 1,-2 4-225,7-12 0,4 1 45,-5 4 0,1-1-719,7-2 0,2-1 629,0 8 0,-1 1 0,-4-8 0,-1-1-346,0-1 1,0 0 345,-4-3 0,-1-4-450,-4-6 0,0-1-944,-1-1 0,0 0 1394,6 6 0,-10-9 0,-12-3 0</inkml:trace>
  <inkml:trace contextRef="#ctx0" brushRef="#br3" timeOffset="132574">30535 5566 15628,'-20'-18'2069,"9"5"-1529,-6-24-91,6 15-269,-9-15 180,1-2-526,-10-2 301,15 12 0,-2 1-90,-3 7 0,-1 1 0,-4-9 0,0 1-45,4 7 0,-2 1 0,-6-4 0,0 0-45,3 0 0,0 0 90,0 3 0,0 0-45,1-3 0,0 1-45,0 7 0,0 1 45,-18-22 45,19 21 0,-1 2-90,-1-2 0,2 1 174,-19-13-219,3 8-180,11 9-720,8-6-1078,1-3-2880,8 7 5047,-7-22 0,16 31 1,-6-13-1</inkml:trace>
  <inkml:trace contextRef="#ctx0" brushRef="#br3" timeOffset="135122">3293 7525 19496,'0'37'1079,"0"14"-989,0-13 0,0 2-45,0 0 0,0 1-45,0-2 0,0 0-45,0-8 0,0-3 45,0 11 90,0-19-90,0-12 0,8-34 0,5 3 0,3-4 0,3-12 0,3-3-60,-3 10 0,1 0 0,0-2-498,5-15 0,0 0 513,-1 8 0,0 2 90,-5 7 0,1 5 135,19-1 359,-8 36 1,-3 23-180,-21-3 0,-3 3-136,5 3 1,-1 1-247,-7-4 0,0-1 22,8 0 0,0-3 1002,-7 4-1002,16-12-360,-8-19-269,19-28 269,-10 4 0,1-2 135,5-9 0,0 0 135,-4 4 0,-1 1 135,1 4 0,-5 4 384,-5 3-69,-2 36 0,-9 16-226,0-5 1,0 2-135,0 0 0,0-1-45,1 1 0,-2-1-1214,-8 12-1889,7-12 3148,-7-21 0,9-8 0,0 0 0</inkml:trace>
  <inkml:trace contextRef="#ctx0" brushRef="#br3" timeOffset="135273">4312 7584 20935,'-5'45'210,"1"-1"0,-1-8 0,-1-2-1470,1 0 1,-1-2-7646,-2 9 8905,16-11 0,-6-12 0,7-18 0</inkml:trace>
  <inkml:trace contextRef="#ctx0" brushRef="#br3" timeOffset="135397">4370 7290 15628,'-19'-8'-1170,"8"5"1,2-5 0,9 8 0</inkml:trace>
  <inkml:trace contextRef="#ctx0" brushRef="#br3" timeOffset="135747">4547 7525 18147,'0'51'1349,"1"-14"0,-2 0-1169,-8 8-180,8-3 0,0-1 0,-8 3-90,9 4 270,0-29-540,18-28-809,4-30 764,0 2 0,4-4 315,-2 0 0,2-1 135,3-4 0,1 5 719,-10 18 1,1 5 585,16 0-181,-26 55 90,-3 15-1034,-7-9 0,-2 2-490,1-9 1,0-1 129,-1 0 0,2-2-2114,8 6-7582,11-19 8983,1-29 0,-1 5 0,-11-14 1</inkml:trace>
  <inkml:trace contextRef="#ctx0" brushRef="#br3" timeOffset="137122">7212 6840 21475,'-28'9'419,"0"1"1,-2 4 0,-2 0-240,-14 1 0,-3 1-180,3 3 0,0 1-945,8-7 1,-1-1 0,1 2 989,-13 10 0,1 0-90,0-4 0,3 1 2,10 3 1,4 0-3,8-3 0,2-2 347,-5 2-212,43 6-269,27-17 179,4 0 0,6 0-67,-16-3 0,2-1 1,-1 1 6,2-1 0,1 1 0,-1-1 449,11 4 0,-2 0-344,-7-1 0,-4 1 0,-11 4 0,-2 1 616,13 15-481,-26 9-135,-9-11 0,-4 1 45,-10 1 0,-5 1-45,-9 8 0,-7 0-15,6-12 0,-4-1 0,0 0-34,-2 0 1,0 0 0,-1 0 3,-2 1 0,0-1 0,1 0-128,4-3 0,1 0 0,2 0 83,-9 11 0,4 0-90,8-8 0,2-2 135,-5 6 90,35-4-90,32-23 45,3 2 0,6-2-547,-10-6 1,3-4 0,-1 0 441,3 0 0,0 0 0,0-1-210,-3-1 0,0-2 0,-2 1-2275,8-5 1,-3 1 2544,-12 4 0,-4 1 0,2-2 0,-21 2 0</inkml:trace>
  <inkml:trace contextRef="#ctx0" brushRef="#br3" timeOffset="137823">7448 8113 20755,'0'20'810,"0"0"-3419,0 8-7222,0-6 9028,0-3 0,0-10 0,0-9 1</inkml:trace>
  <inkml:trace contextRef="#ctx0" brushRef="#br3" timeOffset="137964">7585 7761 19406,'0'0'0</inkml:trace>
  <inkml:trace contextRef="#ctx0" brushRef="#br3" timeOffset="138964">8682 7545 21924,'-19'-9'630,"-10"7"-630,-1 2 0,-9 28 90,14-9 0,2 4-90,6 10 0,1 1 0,-4-12 0,3 0 180,6 32-90,2-32 0,27-2 0,4-12-90,26-25 0,-23 4 0,0-4 0,4-11 0,1-3-45,0-2 0,-2-4-90,-2-10 0,-1-2-708,0 5 0,-3-3 843,-10 7 0,-2-2 0,-1 0 30,1 2 0,0 0 0,-2 0 30,-3-3 0,-2 0 0,0 0-257,2-13 0,-1 4 332,-4 10 0,0 5-135,0-2 359,0 48 1,-9 41-90,0-4 0,-2 6-227,4-14 0,-1 2 0,2 1-43,-2 7 0,1 1 0,2 0-101,1-2 1,1-1-1,1 1-109,1-1 0,0 0 0,3-1-270,2-4 1,3-2-1,0-1-1162,2 4 0,4-4-3171,5-2 1,3-7 4812,9-7 0,-10-4 0,-11-18 0</inkml:trace>
  <inkml:trace contextRef="#ctx0" brushRef="#br3" timeOffset="140910">9192 7702 21655,'0'19'180,"9"1"-1350,-7 0-1708,6-9-5487,-8 6 8365,0-6 0,0 0 0,0-3 0</inkml:trace>
  <inkml:trace contextRef="#ctx0" brushRef="#br3" timeOffset="141136">9211 7388 19766,'-19'0'2878,"8"0"-3598,2 0-6655,9 0 7375,0 0 0,0 0 0</inkml:trace>
  <inkml:trace contextRef="#ctx0" brushRef="#br3" timeOffset="142185">7389 6526 17967,'19'20'719,"-8"-10"-89,-2 8-360,-9-16-270,0 15 90,0-14 0,0 14-90,0-15 90,0 16-90,0-16 0,0 7 90,9-9-90,-7 0 90,7 8-90,-9-6 0,0 16 359,0-7-89,0 0-90,0 6-90,0-6 90,0 17-180,0-6 0,8 6 0,-6 1 0,7-16-720,-9 13-1259,0-15-2878,0 8 4857,9-8 0,-7-2 0,7-9 0</inkml:trace>
  <inkml:trace contextRef="#ctx0" brushRef="#br3" timeOffset="142488">7761 6448 20575,'-9'50'720,"-10"-11"-630,-12 6-90,1-12-45,15-9 0,1 0-45,-5 15 90,8-8 0,29-3 0,14-8-90,0-14 0,4-1-1378,-1 0 1,0-2-3449,-5-2 1,1-2 4542,-1 1 1,-4 0-1,-4 0 1,-5 0 0</inkml:trace>
  <inkml:trace contextRef="#ctx0" brushRef="#br0" timeOffset="162007">20892 11582 19676,'11'-19'360,"-2"-1"-360,-9 1 0,0-1 0,0-8 179,0-3 1,0-8-180,0 9 90,0-7-90,0 6 0,0 1 0,0 1 0,-9 1 90,7-3-90,-7 1 0,1-16 0,5 22 0,-14-21 0,15 14 90,-7 9-90,0-13 0,7 22 0,-7-6 0,1-7 0,6 13 0,-7-16 0,9 10 0,0 8 90,-9-15-180,7 13 90,-7-16 0,9 27 0,-8-22 0,5 20 0,-5-25 0,8 19 90,-9-17-180,7 23 180,-7-22-90,9 15 0,0 0 0,0-6 0,0 15 0,0-16 0,0 7-90,0 0 90,0 3 0,0-1-90,0 7 0,0-7-989,0 9-2519,0 9 3598,0-7 0,0 7 0,0-9 0</inkml:trace>
  <inkml:trace contextRef="#ctx0" brushRef="#br0" timeOffset="162681">20775 10955 17157,'19'0'1439,"1"0"-1169,8 0 0,3 0-90,8 0-270,0-8 180,0-3 0,-8 0 0,-3-7 90,-17 16-180,-2-7 90,-9 9 719,0 0-719,0-8 0,0-3-90,0-9 0,0 1-90,0-10 90,-9-10 0,7-11-180,-7 0-225,4 20 1,1 3-3644,2 3 4048,-15-10 0,15 31 0,-7-5 0</inkml:trace>
  <inkml:trace contextRef="#ctx0" brushRef="#br0" timeOffset="164777">22794 13601 19766,'-1'-20'719,"1"1"-629,0-9 0,0-3 0,0-8 90,0-9-90,0-2-203,0 21 1,0-1 202,0 1 0,0-1-45,0 1 0,0 0 0,1-1 0,-2 1-45,-2-5 0,-2 0-45,-1-5 0,1 0 90,-1-1 0,1-1-90,0-3 0,1 1 45,4 13 0,0-1 45,-4-11 0,-1 1-45,3-13 0,-2 12 0,0-1 0,3 8 0,2 0 0,-1 1 0,0-1 0,-5-8 0,1 1-390,3 6 0,0 0 390,-4-7 0,1-1 0,3 4 0,2 1 0,-1 0 0,0 0 0,0 0 0,0 0 0,0-1 0,0 1 0,0 4 0,0 1-158,0-1 1,0 2 157,0 3 0,0 1-45,0 0 0,0-1 45,0 1 0,0 0 45,0-5 0,0 0-90,0 4 0,0-1 90,0-3 0,0 1-45,0 3 0,0 1 0,0-21 360,0 2-360,0 9 0,0 8 0,-9-15 0,7 14 0,-7-16 0,1 0 0,5 7 0,-1 12 0,0 1 0,4-5 0,-9-21 0,7 12 0,-7 1 0,0-13 0,7 30 0,-6-3 0,-1-1 0,7-4-90,-7-16 90,9 17 784,-9-6-784,7 7 356,-7-10-356,9 1 0,0 0 0,0 17 0,-8-21-90,5 27-360,-14-29-449,15 14-631,-7 1-1168,9 2-4048,0 17 6746,0-7 0,0 16 0,0-7 0</inkml:trace>
  <inkml:trace contextRef="#ctx0" brushRef="#br0" timeOffset="165419">22617 10544 16707,'28'8'990,"12"-5"-810,10 5-475,-21-7 0,1-2 295,-1 1 0,0 0 581,21 0-401,-10 0 113,-12 0-24,-17 0 1,-3 0 0,-8 0 526,0 0-706,-17-17-270,4-5 270,-16-17-90,10-9-90,9 19 0,0-1 90,0-4 0,1-2-90,3 1 0,1 1-360,0 4 0,1 1-2248,4-19-4768,0 18 7466,0 19 0,0 4 0,0 16 0</inkml:trace>
  <inkml:trace contextRef="#ctx0" brushRef="#br0" timeOffset="166701">20579 13562 17157,'0'-37'90,"0"4"-45,-4 2 0,-1-3 180,0-1 0,-1 0-135,0-5 0,1 0-45,1 5 0,-1 0 90,1-2 0,0 0-582,3 6 0,0 1 492,-4-9 0,1 0-1,4 4 1,0 0-45,-4-12 0,-1 0 45,4 15 0,0-1 97,-8-18 1,1 0-53,7 19 0,-1 0 90,-6-10 0,-1-1-523,3 4 0,1 0 388,0 3-1,-1 0-44,-3-11 0,1 1 0,6-9 45,-7 9 0,0 1-45,7-10 0,-7 13 0,1-1 0,6 12 0,1 1 0,-3 1 0,0-1-68,-1 2 1,1 0 157,2-14-90,-7 3 0,0-6 0,7 12-90,-6-15 648,8 9-468,0-9-90,0 7 0,0-7 0,0 8 89,0 10-89,0-7 719,0 15-719,0-15 155,0 7-155,0-10 0,8 1 0,-6 0 90,7 0 0,-9 0-90,0-1-90,0 1 90,0 0 90,0 0-90,0 17 90,-9-21-270,7 36 270,-15-37-180,15 40-360,-16-31-539,16 31-1260,-7-14-2069,1 1 4318,5 4 0,-5-7 0,8 12 0</inkml:trace>
  <inkml:trace contextRef="#ctx0" brushRef="#br0" timeOffset="167252">20304 11014 14729,'20'11'989,"8"-2"-719,3-9 0,-1 0-90,7 8-90,-15-5 89,6 5 1,-8-8-90,0 0 90,-1 0 90,1 0 360,-9-8-91,-3-3-359,-8 0-90,0-7 0,0 16 0,-8-24 0,5 13-90,-14-24 0,6-2 90,-9-11-577,1-1 487,9 23 0,0 0-539,-1-13-3599,3 1 4138,8 12 0,0 17 0,0 2 0</inkml:trace>
  <inkml:trace contextRef="#ctx0" brushRef="#br0" timeOffset="169235">20265 15424 16707,'-19'-29'1709,"8"8"-1349,-7-16 0,16 15-180,-15-15-180,6 6 90,-9-8 0,0-9 90,1-2-180,9 17 0,0-1 0,0-1 0,1 0-400,-1-4 0,0 0 445,0-5 0,0 0 0,1 4 0,-1 0-45,0-3 0,0-1 90,0 0 0,1 1-90,3 7 0,1 0-45,-4-6 0,0-1 90,4 4 0,-1-1-45,-3 1 0,-1-2-45,-1-12 0,2 1 135,4 15 0,-1 0-135,-2-9 0,-1-1 90,3 7 0,1 1-364,0 4 0,-1-2 319,-2-5 0,-1 0 0,3 6 0,1 2 45,0-1 0,-1 0-45,-3-8 0,1 1-45,6 10 0,1 1 45,-3-7 0,0 0 0,-1 0 0,1 0 0,3 2 0,0 0 45,-4-4 0,1 1-45,4 5 0,0 1 0,-4-1 0,-1 0 0,3-18-260,-6 10 1,-1 1 259,7-4 45,-7 4 0,0-1-45,7-10 0,-7 14 0,1-1 0,7 9 0,-1-1 45,-6-2 0,-1-1-45,3-4 0,1 0 0,0 6 0,-1 1 0,-3-7 0,1-1 0,2 5 0,1 1 544,-6-19-544,2 19 0,1 0 0,5-17 0,-5 0 0,3 12 0,1 2 0,2-1 0,-7-4 0,0 1 0,7 14 0,-6-5 0,-1-1 0,7-1 639,-7-14-729,9 16 90,-9-6 0,7-2 0,-7-2 0,9 12 0,0 1 684,0-13-594,0 1 90,-8-14-90,5 19-1,-1 6 1,0 1 90,4-2-180,-9-16 0,7 14 0,-7-16 0,0 0 0,7 6 90,-6 3 90,-1 2-90,-2 7-90,-9-10 0,9 27 0,-6-11 0,6 14 0,0-4-90,-6-12-90,15 24-540,-16-15-1528,16 6-5758,-7 0 8006,9 2 0,0 9 0,0 0 0</inkml:trace>
  <inkml:trace contextRef="#ctx0" brushRef="#br0" timeOffset="169770">19501 11132 12390,'39'0'1439,"-8"-9"-1259,-3 7 0,-9-7-180,-8 9 270,7 0 0,-7 0-91,8 0 181,-8-9 90,7-2 180,-16-17-181,6 6-89,-8-15-270,0-2-90,0-2 45,0 12 0,0 1-135,0-13 0,0 2-989,-8 2-3868,5 23 4947,-14-12 0,15 24 0,-7-7 0</inkml:trace>
  <inkml:trace contextRef="#ctx0" brushRef="#br0" timeOffset="171097">18540 14581 9781,'-10'-41'2159,"1"-5"-1079,9 15-631,0-8 91,0 9 90,-9-16-91,-2-4-404,6 20 0,-1-1 0,-2-3 0,-1 0-90,4 1 0,-1-1-413,-3-1 1,-2 0 457,1-3 0,1-2-90,-2-8 0,2 0 45,4 7 0,-1-1 0,-2-10 0,-1 0 0,4 7 0,-1 0-45,-3-3 0,-2-2-592,1-3 0,1 0 592,3 3 0,1 0 0,-1 12 0,0-1 0,0 0 0,1-15 0,0-1 0,0 1 0,-1-1 30,0 17 0,-1-1 0,2 1-30,4-8 0,0 0-388,-8-6 0,1 0 388,6 11 0,2 1 0,-5-3 0,1-1 0,3 1 0,2-1 0,-1 4 0,0 0 45,0-4 0,0 1-252,0 3 1,0 1 431,0 4 0,0 0-180,-4-3 0,-1 0 500,3-14-545,-6 24 0,-1-1-45,3 0 0,1 2 45,-6-8 1079,2-20-1079,9 25 0,0-9 0,0-9 90,0 7-90,0-7 0,0 8 0,0-7 90,0 5-1,0 3 1073,0 2-983,0 6 594,0 1-683,0-7 90,0 15-180,-9-6 180,-2-9-180,1 21 0,-8-27-180,16 30 180,-7-7-180,1-6-1259,5 22-1889,-5-14-3688,8 18 7016,0 0 0,0 0 0</inkml:trace>
  <inkml:trace contextRef="#ctx0" brushRef="#br0" timeOffset="171627">18266 11328 10591,'0'11'2968,"0"-3"-2428,0-8 1709,0 0-2069,9 0-1,10 0-89,12 0-90,17 0 180,-7 0-180,7 0 90,-17 9 180,-12-7-180,-10 7 90,-9-9-180,0-9 0,0-10 0,0-21 0,0-10 90,0 9-180,-9-14-180,-2 31-945,2-4 1,-1 2 1214,-1 11 0,2-11 0,9 26 0</inkml:trace>
  <inkml:trace contextRef="#ctx0" brushRef="#br0" timeOffset="184385">27321 8113 17697,'8'20'360,"-5"0"-270,14-1 0,-6 1 0,0 8 89,6 3 1,-6-1-90,0 7 180,6-15 0,-14 6-180,5-17 0,-8 7-90,0-16-90,0 6 0,0-8-2669,0 0 1,0 0 0</inkml:trace>
  <inkml:trace contextRef="#ctx0" brushRef="#br0" timeOffset="186920">26517 6624 18327,'0'39'989,"0"9"-899,0 2 0,0-17 0,0 2-740,0-1 1,0 1 649,0 4 0,0 1 0,0-1 0,0 0 45,0 0 0,0 0 0,0 5 0,0 0-45,0-4 0,0 0-45,0 4 0,0-1 90,0-8 0,0 0 0,1 8 0,-2-1-45,-3-11 0,-1 1-45,4 10 0,0 1 90,-3-8 0,0 0-45,-1 0 0,1-1 45,3 0 0,0 0 0,-3 4 0,-1 0 135,-4 16 71,8-16 1,0-2-162,-8 15 0,9-1-107,0-22 0,0 0 107,0 22-90,0 0 0,1-20 0,-2-3 90,-7 6-90,5 21 0,-14-30 90,15 22 558,-7-16-648,9 10 90,0-1-90,0-9 451,0 7-451,0-6 180,0-1-90,0 7 0,0-24 0,0 13-90,0-15 0,0 0-180,9-2-1799,2-9-6656,8-17 8635,10-14 0,-16 7 0,4-2 0</inkml:trace>
  <inkml:trace contextRef="#ctx0" brushRef="#br0" timeOffset="188168">28536 6056 8792,'11'0'5307,"-3"8"-4228,1-6-89,-7 16-451,7-7 1,-9 8-90,9 10-180,-7 1-270,7 9 180,-9 9 0,0 2-91,0-17 1,0 2-430,0-1 0,0 2 385,0 7 0,0 1 0,0-4 0,0 0-45,0 4 0,0-1 0,0 1 0,0-1 0,0-2 0,0-1 0,0 4 0,0-1-248,0-8 1,0 0 247,0 3 0,0 0 0,0-3 0,0 0 0,0-1 0,0 1 90,0 3 0,0 1-90,0-4 0,0-1 0,0 1 0,0 0 45,0-1 0,0-1-36,0-3 0,0-1 81,0 21 90,0-21 0,0-1 90,0 22 710,-9-9-890,7 14 0,-7-14 0,0 1-1,7 12 91,-15-30 90,14 30 0,-14-21-90,6 6-180,0 7 90,-6-31 531,15 29-711,-7-31-174,9 6-3154,0-10 3418,0-26 0,0 12 0,0-12 0</inkml:trace>
  <inkml:trace contextRef="#ctx0" brushRef="#br0" timeOffset="189880">28673 4409 10411,'-9'13'2519,"7"11"-1800,-7-22-269,9 18-90,0 8-180,0 12-90,0 10-393,5-17 0,-1 1 303,-3 1 0,0 0 45,4 4 0,-1 0-45,-3 0 0,-2 1 0,1 3 0,0 1 0,0 0 0,0 1 90,0 4 0,0 0-135,0 0 0,0 0-482,0 0 1,0 0 526,-1 0 0,2 0 90,3-4 0,1-1-90,0 4 0,1 0 45,-1-7 0,1-1 45,2 3 0,1 1 0,-4 0 0,1-1-470,3-3 1,1 0 424,1 4 0,-2 0 45,-3-5 0,-1 0-45,4 0 0,-1 0 89,-2 1 1,-1-1 45,0 0 0,1 0 90,3 0 0,0 1-90,-8-1 0,0 0 44,3-4 1,0 0-135,1 3 0,-1 0-45,-3-7 0,0-1 58,8 3 0,0 1-58,-8 0 0,0 0-45,7 1 0,1-1 45,-3 1 0,-1 0-45,4-1 0,2 0 0,-1 0 0,-1-1 45,1-3 0,0 1 0,0 7 0,0 0 45,0-7 0,-1-1 134,-3 4 1,-1 0 255,0-4 1,-1-1-122,-4 21-314,0-22 0,0 0 225,0 22-90,0 1-135,0-23 0,0 0 135,0 14 90,0 5-90,0 1 0,0 2 0,-9-8-180,7 4 90,-7-7 847,0-7-847,7 14-90,-6-15 89,8 8-89,0 0 0,0-8 452,0-3-1622,0-17-4543,8-3 5713,12-25 0,-7 13 0,5-14 0</inkml:trace>
  <inkml:trace contextRef="#ctx0" brushRef="#br0" timeOffset="191043">30241 5644 12750,'20'9'3148,"-10"2"-2428,-1 17-1,-9 2-179,0 18-315,0-19 0,0 1-1,0 4 1,0 2-90,0 7 0,0 1 45,0-4 0,0 0-90,0 4 0,0 0 45,0-1 0,0 1-627,1 4 1,-2 2 626,-3-5 0,-1 1-105,5-8 0,0 0 0,-2-1 15,-7 5 0,1-1 0,7 12 0,0-1 45,-8-16 0,0-1-352,8 13 1,0-2 351,-8-14 0,1-1 0,6 8 0,1-2 180,-7 14-135,8-18 0,0-1 25,-9 3-115,9 1 0,-2 0 135,-16-2-135,12-6 0,1 1-135,-5 10 90,1 9 1057,0-24-1057,7 20 766,-7-31-586,9 15-270,0-8 270,0-1 241,0 1-331,0-9-90,0-3 0,0 1 0,0-7 0,0 16 0,0-7 0,9 0-270,-7-3-899,16 1-2609,-7-7 3778,8 7 0,-8-9 0,-2 0 0</inkml:trace>
  <inkml:trace contextRef="#ctx0" brushRef="#br0" timeOffset="192093">30182 7290 16707,'39'-19'1080,"-8"8"-1080,6 2 90,-7 9-180,10 0 180,-10 0 449,-2 0 361,-17 17-1,-2-3-359,-9 31-180,0-3-420,-8-13 1,-2 0-31,-3 13-315,4-13 0,-1-4-4092,-8-9 4497,16 18 0,-7-31 0,9 5 0</inkml:trace>
  <inkml:trace contextRef="#ctx0" brushRef="#br0" timeOffset="192728">29124 7643 12390,'-20'-9'4587,"9"7"-3148,3-7-89,16 9-631,3 0-269,0 0-270,15 0-180,-13 0 0,24 0 90,-6 0-90,-1 0 0,7 0-90,-15 0 90,-2 0 0,-12 0 0,-8 18 90,0 4-180,0 17-450,0 0-1439,0 9-4677,-8-7 6656,-3-2 0,0-19 0,2-11 0</inkml:trace>
  <inkml:trace contextRef="#ctx0" brushRef="#br0" timeOffset="193288">28497 7819 17607,'28'0'630,"-6"0"-630,15 0 90,-7 9-90,1 2 89,-12 9 91,-10-1-180,-9 10 0,0-8-269,0 16-2430,0-15 2699,0 6 0,0-17 0,0-2 0</inkml:trace>
  <inkml:trace contextRef="#ctx0" brushRef="#br0" timeOffset="194210">26517 8427 16887,'20'-11'360,"8"2"-360,-6 9 180,6 9 180,-8-7 0,-9 16-91,-3 1-179,-8 3-90,0 15 0,0-6-179,0-1-1800,9 7-4408,-7-24 6387,16 13 0,-16-24 0,7 7 0</inkml:trace>
  <inkml:trace contextRef="#ctx0" brushRef="#br0" timeOffset="245640">9486 6487 15268,'37'-2'180,"4"4"0,9 17-135,-24-6 0,-4 3 405,0 14 179,-5 9-269,-17 9 90,-8 2-270,-5-20 0,-3-1-416,1-3 0,-2-2 101,-3 2 0,0-4 319,-8-9-184,26 2 273,39-23-408,-3 3 0,4 1-615,-1 0 1,4 1-1,-1-1 632,-2 0 0,0 1 0,-3-1 0,3-1 0,-4 2 0,9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3:19:05.043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A020F0"/>
    </inkml:brush>
  </inkml:definitions>
  <inkml:trace contextRef="#ctx0" brushRef="#br0">30731 2567 11041,'0'11'899,"0"-2"-629,0-1-90,0-6 90,0 7 90,0 9-91,-9-23-89,7 38 90,-15-46-90,14 45-90,-14-27 0,6 14 0,-9-1 0,1-7 0,-1 8 0,1 1 90,-1-1 0,0 1-180,1 8 179,-1-6-89,1 6 0,-1-8 0,-8 0 0,6-1 180,-6 10-180,-1-8-90,8 16 0,-17-15 90,17 6 0,-8 1 0,10-7-90,-1 6 90,1 0 0,-1-6 0,-8 6 0,6 1 0,-6-8 90,-1 16-180,8-15 179,-8 15-89,10-15 0,-10 6 0,8-8-90,-8-1 90,10 10-90,-10-7 90,8 15 0,-8-16 0,10 16 90,-1-15-270,0 15 180,1-15 0,-1 15 0,-8-15 90,6 6-180,-6 0 180,0-6-90,6 15-90,-7-15 90,1 15-1,6-15-89,-6 6 90,0 0 0,6-6-90,-15 15 90,15-15-90,-15 15 90,15-7-90,-15 10 0,16-10 0,-16 7 90,15-6-90,-15-1 0,15 7 0,-15-6 0,6-1-232,-8 7 232,9-6 179,1 8-179,1-9 0,6-1-90,-6-10 270,9 1-180,-10 8-90,7-6 180,-15 6-90,16 0-90,-16-6 413,15 15-233,-7-15-180,1 6 180,6-8-90,-15 0-90,16 8 180,-8-6-180,10 6 180,-10-8 0,8 8-180,-16-6 90,15 6 90,-6-8-90,-1 8 0,7-6 0,-15 15 90,16-16 0,-16 16-180,15-15 270,-15 15-180,6-6 0,-8-1-274,0 7 364,0-6 90,-1 8-180,17-19 0,-1-1 45,3 1 0,0-1-45,-7 1 0,0 0 45,2-1 0,1 1-45,1 0 0,-2-1 0,-2-4 0,0 0 90,-14 22-180,3-6 180,2-1-90,7-1-90,-9-1 270,8-6-180,-6 15 0,7-15 0,-1 15 0,-6-16-220,7 16 220,-10-6 0,1-1 0,15-11 0,0-1 178,-17 13-178,17-12 0,0 1 90,-15 19-358,0 0 268,8 1 0,-6-1 0,15 0 0,-15 0 90,16 0-90,-17-8 0,8 6 90,0-7-90,-8 1 0,17 6 0,-16-7 0,6 10 90,-8-1-180,0-9 180,8 7-90,-6-6 0,7 8 0,11-15 0,-1 0 0,0-4 0,0 1 0,5 3 0,0 0 90,-22 15-90,6 1 0,1-1 0,-7 0 0,6 0 0,-8 0 0,0 1 0,9-1 0,-7-9 0,6 7 0,-8-6 0,8 8 0,-6 0 90,7-8-90,-1 6-90,-6-7 180,16 1-90,-16 6 0,15-16 0,-15 16 0,15-15 0,-15 15 0,6-6 0,-8 8 0,9 0 0,-7 0 0,6 1 0,8-21 0,-2 1 0,4-1 0,1 1 0,-19 19 0,2 0 0,6 1 0,-8-1 45,20-15 0,-1 0-135,-19 8 90,19-9 0,0 0 0,-10 8 47,2-1-47,-1-2 218,8 1-218,-8-8 0,1 16 0,6-15 182,-6 7-182,8-10 46,1 9-46,-1-6 0,1 7 0,-1-10 0,0-8 0,9 15 0,-6-21 0,6 12 0,0 0 0,-6-4 0,6-2 0,0 13 0,-6-28 0,14 30 0,-14-24 0,15 24 90,-16-13-90,8 7 0,-10-3 0,0-6 0,1 0 0,8 7 0,-6-7 0,6-1 0,0 17 0,-7-32 0,16 38 0,-15-29 0,6 24 90,-9 1-90,-8 1 0,-3 9 0,1 1 0,-7-1 0,15 0 0,-15 0 0,15 0 0,-6 1 0,8-1 0,1-9 0,-1-1 0,1-10 0,-1-17 0,9 14 0,2-14 0,1 9 0,6 6 0,-7-6 0,0 0 0,7 15 0,-15-30 0,14 36 0,-14-45 0,15 37 0,-7-30 0,9 32 0,-9-22 0,7 31 0,-15-22 0,6 7 0,0-12 90,2 10-90,1-14 0,5 31 0,-14-31 90,15 31 0,-16-22 0,7 16 90,-8-1-90,-1-6-90,-8 15 90,-3-15-90,-8 15 90,0-7-90,19-7 0,1 2 0,-1-4 0,1-1-163,-1 4 0,0 0 163,-19 15 180,0 1-180,0-10 0,8 7 0,-6-6 90,7-1-90,-1 7 0,-6-6 0,7-1 90,-9 7-90,-1-6-90,1 8 135,20-15 0,-1 0 0,-4-4 0,0 1-90,3 3 0,1 0 45,-4-4 0,0-1 45,4 5 0,1 0-90,-5-3 0,0-1 45,3 4 0,0 0 45,-7 0 0,0 0-45,7 1 0,0 0 0,-7 0 0,0 0 0,7 4 0,0-1 0,-7-3 0,0 0 45,3 4 0,0 1-455,-4 0 0,-1-1 410,0-4 0,1 0 0,-1 3 0,1 0 0,4-3 0,0 1 90,-3 3 0,-1 0-90,5-4 0,-2 0 0,-3 4 0,0-1 0,-1-3 0,1 0 0,-1 0 0,1 0 0,0 4 0,-1-1 0,1-3 0,-1 0-183,0 4 0,2 1 183,3-1 0,0 1 0,-4-5 0,1 0 45,3 3 0,0 0-45,-4-2 0,-1-2-45,0 1 0,1 0 45,4 4 0,0-1 45,-3-7 0,0-1-45,7 4 0,0 0-201,-7 1 0,0-2 156,7-2 0,0 0 45,-3 3 0,0-1 750,-15 17-750,19-16 0,1 0 45,0-4 0,-1 1-296,-4 7 0,0 1 206,4-4 0,-2 0 45,-6-1 0,0 2 45,7 2 0,0 0-45,-7-2 0,0-2 0,7 1 0,0 1 0,-2 2 0,-2 0-45,1-3 0,1 0 90,2 0 0,0 0-45,-7 4 0,0-1-45,2-3 0,2 0 90,-1 5 0,-1-1-45,-2-4 0,0 0 0,2 3 0,2 1-45,-1-4 0,0 0 90,-4 3 0,1 2-45,7 0 0,1-1 0,-9 1 0,1-1-45,7 1 0,1-1 90,-9-4 0,1 0-45,7 4 0,1-1 0,-4-8 0,0 1 0,-1 7 0,2 0 0,2-2 0,0-1-45,-6 4 0,-2 0 90,4 1 0,0-1-87,-4 1 0,-1-1 42,1 0 0,-1 1 0,1-1 0,-1 1 0,1-1 0,0 0 45,-1 5 0,1 0-45,4-4 0,0 1 0,-4 3 0,1-1-45,4-3 0,-2-1 90,-7 1 0,-2-1-45,5 0 0,-1 1 45,-2 3 0,-1 1-90,4-4 0,1 1 45,0 7 0,-1 0 0,1-2 0,0-2-45,-5 1 0,0 0 90,4 3 0,-1 0-90,-3-3 0,1 0 90,3-1 0,1 1-457,-5 3 0,0 1 412,0 0 0,-1 0 0,0-3 0,0 0 0,10-8 0,-1 1 0,1-1 45,-10 7 0,0-1-105,0 1 1,0 0 104,1-1 0,1 0-45,3-5 0,1 0-171,4 1 1,0-1 215,-3 0 0,-1 1-90,4 4 0,0 0 90,-4-4 0,-1 1-90,5 2 0,0 1 45,-3-4 0,0-1 45,3 0 0,0 1-45,-5-1 0,1 0-45,4 1 0,0-1 90,-4 1 0,1-1-45,3 1 0,0-1 0,0-4 0,0 0 324,-4 4 1,1-1-370,8-8 0,-1 1 135,-7 7 0,-1 1 255,8-9 0,1 1-300,-4 2 0,0 2-45,4-1 0,1 0 0,-20 8 0,19-8 0,1-2 33,-12 0-123,3 6 1021,8-8-931,1-9 0,8 15 0,-7-30-260,16 19-2888,-6-24 3148,8 9 0,0 0 0,0 0 0</inkml:trace>
  <inkml:trace contextRef="#ctx0" brushRef="#br0" timeOffset="3479">20971 11661 16528,'-11'-11'629,"2"2"-539,9 18 90,0-7 0,0 7 0,9-9 0,-7 0 180,15 0-91,-14 0-89,5-9 360,-8 7-180,0-7 0,0 9-181,0 9-179,-8-7-89,-3-2-1,0 7 90,-7-14 0,16 16-90,-7-9 0,18 0-270,2 0-1079,9 0-2879,-1 0 4318,-8-9 0,-2 7 0,-9-7 0</inkml:trace>
  <inkml:trace contextRef="#ctx0" brushRef="#br0" timeOffset="4121">21030 11680 18237,'0'20'1619,"8"0"-1529,3-1-180,9 1 270,-1 8-270,10-6 270,-8 6-270,8 0 90,-10-6 179,1 15-179,0-15 0,-1 6 90,1-8-90,-1 0 0,1-1 0,0 1 0,-1-1 0,1 1 0,-1 0 0,1-1 0,0 1 0,-1-1 0,1-8 90,-1-2-90,1 0 0,-9-7 0,6 15 90,-15-15-90,7 16 0,0-16 0,-7 15-90,7-14-1978,-9 5-7763,0-8 9600,0 0 0,0 0 0</inkml:trace>
  <inkml:trace contextRef="#ctx0" brushRef="#br0" timeOffset="4688">21245 12033 15358,'28'-41'270,"3"-5"-360,8 24 180,-8-6 0,-3 8-90,-8 1-90,-1 8 360,-8 2 90,-2 9 0,-9 0-1,0 0 91,8 0 450,-5 0-1,14 0-269,-15 9-540,16 2 0,-8 17-90,10 3 0,8-1 90,3-2-270,-1-17-360,-1-2-3238,-18-9 3778,-3 0 0,-8 0 0,0 0 0</inkml:trace>
  <inkml:trace contextRef="#ctx0" brushRef="#br0" timeOffset="5593">20814 12445 16258,'0'-11'2428,"-9"2"-2068,-2 0 0,0 16-90,-6-14-180,6 25-180,-9-16 90,1 15 0,-1-6 90,1 9-180,8 8 0,2 3 90,18 8 180,10-9-90,12-10-90,8-11 180,0-18-180,-8-19 0,-3-5 0,-17 6 0,-2-3 45,-3 1 0,-1 0-45,0-2 0,-2 1-129,-1-4 0,-4 0 174,-6 4 0,-1 1 0,3-1 0,-1 1 0,-11 4 0,-1 0-45,-3-14-90,-6 11 90,17 34 180,-7-1 0,16 32-91,2 2 1,20 2-89,-6-11 0,2-3 89,24 6-135,-21-10 0,1-1-854,19 0-4948,0-2 5847,-8-3 0,-12-15 0,-10 7 0</inkml:trace>
  <inkml:trace contextRef="#ctx0" brushRef="#br0" timeOffset="6251">21088 12288 18506,'9'11'0,"-7"6"-1169,16-15-1889,-16 16-5397,15-16 8455,-15 7 0,7-9 0,-9 0 0</inkml:trace>
  <inkml:trace contextRef="#ctx0" brushRef="#br0" timeOffset="6393">21068 12288 19946,'-20'-48'-405,"-1"0"0,6 3 0,2 10 0,4 24 1,9 2-1</inkml:trace>
  <inkml:trace contextRef="#ctx0" brushRef="#br0" timeOffset="9301">23989 9603 16977,'-20'11'90,"1"6"0,-1-15 0,9 24 90,-6-12 0,6 5-270,-9-1 180,1-8 90,-1 10-90,0-9-90,1 6 180,-10-6-180,8 9 180,-8-9-180,10 6 90,-1-6-1,1 9 1,-10-1-90,8 1 90,-8-1 0,10 1-90,-1-9 0,0 6 0,1-6 90,-1 0-90,1-2-90,8 8 90,-15-4 90,13 16-90,-16-10 0,10-8 0,-1 7 90,0-8-90,1 10 90,-1-18-90,9 22 90,-6-19-180,6 14 180,-9-1-180,-8-8 180,6 10-180,-6 0 90,8-1 90,1 1-90,-1-1 0,1 1 0,-1-9 90,-8 15-180,-3-13 180,-8 15-90,0 1 0,0-8 0,8 8 0,-6-10 180,7 1-180,-10 0 180,1-1-90,0 1-180,0 8 90,0-6 90,15-8 0,0 0-90,-18 14 0,-6-6 0,24-3 0,0-1 90,-17 4-90,17-8 0,0 0 0,-15 6 0,9 0-90,-7-1 90,6 1 0,-8 8 90,0-6 0,-1 6-215,17-13 1,-1-2-56,-18 9 225,18-7 0,0-1-45,-15 5 0,9-17 0,10 22 0,3-37 0,14 46 90,-14-37-180,-3 30 429,-1-15-339,-25 8 90,13 9-90,-15-14 0,9 12 0,9-15-90,1-1 180,10 8-90,-1-16-90,1 7 90,-1-1 0,-8 3 0,6 9 180,-15 0-180,6-1-90,1 1 90,-7-9 0,15-3 90,2 1-90,3 2 0,6 0 0,-8-2-90,8-1 270,-7 3-91,7 0-89,-8 6 0,-1-14 90,1 14-90,-1-15 90,0 7-90,10 0 90,-8-7-90,16 15 90,-15-23-90,14 30 0,-14-37-90,15 37 0,-16-31-1169,16 16-5487,-7-9 6746,9 0 0,0 0 0,0 0 0</inkml:trace>
  <inkml:trace contextRef="#ctx0" brushRef="#br0" timeOffset="11052">22754 11759 16528,'31'-29'179,"-12"8"-89,-1-16-90,-7 6 180,8-8-180,1-9 90,-9 7-45,-6 12 0,-2 1 45,-3-13-90,0 2 360,0 2 0,0 15-90,0-7-180,0 10 179,0 8-179,0 2 90,-8 1-180,5 5 0,-5 3 90,-1-6 180,7 21-270,-16-13 180,7 26 90,-8-6-270,8 24 180,-6-5 44,11-12 1,1 1 45,-15 20-270,14-22 0,1 1 90,-3 21-90,16 0 0,21-19-270,21-14-899,-12-15 0,2-4-3747,1-5 1,-1-3 4650,1-1 1,-4 0-1,5-11 1,-16 5-1</inkml:trace>
  <inkml:trace contextRef="#ctx0" brushRef="#br0" timeOffset="11685">23244 11484 20485,'20'40'90,"-9"-10"-1169,-3-2-3239,-8-8 4318,0 0 0,0-10 0,0-1 0</inkml:trace>
  <inkml:trace contextRef="#ctx0" brushRef="#br0" timeOffset="11843">23303 11269 19856,'-20'0'90,"1"-9"-9921,8 7 9545,2-7 0,9 9 1,0 0-1</inkml:trace>
  <inkml:trace contextRef="#ctx0" brushRef="#br0" timeOffset="19476">3528 5213 16977,'28'0'240,"1"0"0,5-8 0,1-2-195,6 1 0,-1-3 0,0-11 0,-2-2 0,-6 5 0,-5-2 90,-10-2 0,-4 0 134,5-6-179,-18 2 180,-9 25 90,-19-3-90,4 16 0,-3 6-1,-7 2 1,-1 3-180,-2 11 0,4 6-586,6 6 0,4 1 496,1-5 0,7 1-270,13-1 1,11-4-1440,30-3-1620,-2-21 1,7-7 3328,-5-11 0,2-5 0,-3 0 0,-3 4 0,-3-1 0,-1-6 0,-1 1 0</inkml:trace>
  <inkml:trace contextRef="#ctx0" brushRef="#br0" timeOffset="19793">4351 4860 19046,'-30'14'809,"1"0"1,-12 17-855,21-8 0,3 2-135,-3 7-359,9 5 89,20-26-540,22-11 675,-7-11 1,2-6 314,-1-2 0,0-3 0,0-11 0,-2-2 359,-7 9 1,-2 0 1080,6-22-811,-12 28 271,-8 29-540,0 30-316,-3-9 1,-2 1-45,-1 0 0,1-1 0,1 0 0,6-3-1079,17-5-1889,23-14-1948,-9-18 1,1-8 4834,-2-6 1,-3-2 0,13-9-1,-16 0 1</inkml:trace>
  <inkml:trace contextRef="#ctx0" brushRef="#br0" timeOffset="20152">5017 4625 20575,'-8'37'2069,"-12"4"-2114,5-12 0,-1 1 0,1-4 0,0-2-135,-13 7-359,17-14-1,11-17-450,28 0-89,14 0 854,-13 4 0,1 1 225,20 6 810,-11 8 359,-20 10-449,-10 10-450,-27 11-270,-3-9-855,2-16 1,-2-4-7871,-9-8 8725,2-13 0,17-4 0,2-14 0</inkml:trace>
  <inkml:trace contextRef="#ctx0" brushRef="#br0" timeOffset="20301">5272 4762 21295,'0'39'-120,"0"0"0,0 1 0,0-1-2354,-1-8 1,2-1 2473,3 0 0,1-4 0,-3-4 0,7-4 0</inkml:trace>
  <inkml:trace contextRef="#ctx0" brushRef="#br0" timeOffset="20418">5448 4488 15718,'-8'10'-495,"-3"8"0,0-16 1,2 7-1</inkml:trace>
  <inkml:trace contextRef="#ctx0" brushRef="#br0" timeOffset="20928">5684 4821 17877,'39'11'-2879,"-9"-20"2700,-1-13 628,-18-17 990,-3 9 1,-8 1 179,-9 27-360,-10 13-629,-12 28-585,16-10 0,0 1-45,0-4 0,2 0 0,4 4 0,7-3-360,11-5-1349,21-5 0,2-22 0,4-7-943,-1-2 0,2-3 538,6-10 0,1-5 1979,-4 3 0,-2-3 1889,-7-2 0,-1 1 854,0 11 1,-3 2 989,-6-8-1709,-3 19-630,-18 27-269,0 21-720,0 13-270,-1-18 0,2 0-90,7 16 269,3-20 538,18-12-897,1-27 90,-6-7 1,0-5-46,5-8 0,1-3-180,4-8 0,2 0-738,2-1 1,2 3 557,-5 11 1,0 4-1335,-5 6 1,-1 6-8003,10 11 9590,-11 28 0,-17-13 0,-3 11 1</inkml:trace>
  <inkml:trace contextRef="#ctx0" brushRef="#br0" timeOffset="21319">7918 4586 21115,'33'-6'-270,"-1"1"0,3-4 0,2 0-2473,16 0 0,1-1 2743,-11-5 0,-3-1 0,-8 5 0,-5 0 0,-1-6 0</inkml:trace>
  <inkml:trace contextRef="#ctx0" brushRef="#br0" timeOffset="21518">8310 4115 21205,'-16'29'1409,"1"-1"0,0 5 0,2 3-1274,2 16 0,2 3-320,3-15 0,-1 0 1,1 0-116,-1 0 0,0 0 0,1 0-856,2-1 1,0 1 0,1-4-1409,0 2 1,6-4 2563,14-3 0,4-5 0,-4-7 0,18-10 0</inkml:trace>
  <inkml:trace contextRef="#ctx0" brushRef="#br0" timeOffset="21711">8526 4664 19496,'-1'37'2518,"1"-13"-2608,18 13-629,12-26 179,21-11 540,-21-7 0,-2-6-46,-6-5 0,-2-3 1035,17-20-641,-29 12 1,-5 1-79,-3 4-810,-29-2-5216,-21 26 5756,15 4 0,0 1 0,-8-3 0,8 7 0</inkml:trace>
  <inkml:trace contextRef="#ctx0" brushRef="#br0" timeOffset="22543">4743 7035 18686,'0'48'1529,"4"-19"1,1 1-1485,-5 4 0,2 2-622,6 3 0,1 0 622,-4-7 0,1-3 387,14 10-522,8-30 0,3-55 0,-7 13 0,0-5-463,-10-2 1,-1-3 0,1-1 522,5 3 0,1 1 0,-2-1 0,-6 1 0,-3 0 0,2 3 210,8-5 0,-1 5 360,2-2 722,-9 57-452,-3 25-675,-7-1 0,-2 3-135,1-8 0,0-2 90,3 1 0,3-4 0,14-2-630,19-39 270,-10-8 0,1-7-287,1-13 0,-1-4 512,0 0 0,-1 1 661,-9 4 1,-1 2-437,-4 8 0,-2 4 90,-2 12-270,-3 38-90,-8 24-450,-1-13 0,2 0-809,5-2 0,6-4-2384,5-10 0,5-4 3733,8-3 0,1-6 0,13-10 0,-9 0 0</inkml:trace>
  <inkml:trace contextRef="#ctx0" brushRef="#br0" timeOffset="22851">6036 6781 17967,'0'-20'5037,"0"9"-4497,-17 2-361,-5 9 181,-26 18-360,27-1 0,1 5-45,-5 7 0,2 3 0,6 7 0,3 0 45,-1-7 0,2-3-90,11 11-719,22-23 539,3-26 0,4-8 90,7-2 0,2-3 180,0-7 0,-3-3 0,-6-3 0,-4 2 90,14-8 540,-26 12-630,7 29-90,-8 29-90,19 3-540,-15-7 1,2-2-2205,7-6 1,2-3 2923,25 5 0,-17-10 0,-7-9 0</inkml:trace>
  <inkml:trace contextRef="#ctx0" brushRef="#br0" timeOffset="23001">6468 6800 22194,'28'40'180,"11"-1"-900,-10-19 1,1-1-1395,0-3 0,1-2 2114,0-3 0,-3-2 0,2 0 0,-12-9 0</inkml:trace>
  <inkml:trace contextRef="#ctx0" brushRef="#br0" timeOffset="23160">6820 6683 21565,'-48'8'1978,"19"8"1,-1 5-1934,0 8 0,-1 3-225,8-4 0,0 2 1,2 2-1261,-6 16 1,4 2-3477,3-4 1,1-3 4453,3-15 0,4-4 1,1 11-1,2-35 1</inkml:trace>
  <inkml:trace contextRef="#ctx0" brushRef="#br0" timeOffset="23568">7820 6193 20935,'-9'48'1259,"1"-20"1,-4 2-811,-6 13 1,-3 1-360,5-11 0,-1 0 0,0 2-1112,0 8 0,0 4 1,1-2 931,2-7 0,0-1 0,3 1-450,2 3 0,2 2 1,3-3-1493,5 7 0,7-5 2032,10-5 0,3-4 0,6 6 0,8-21 0</inkml:trace>
  <inkml:trace contextRef="#ctx0" brushRef="#br0" timeOffset="24160">8917 6212 22104,'-30'-11'2969,"-7"3"-2520,6 16-224,4 1 0,-2 2-180,-6 7 0,0 3 0,-5 7 0,-1 3-45,1-1 0,2 1-391,7-2 0,3 1 301,8-5 0,1-2-179,-9 7-193,34-2-527,25-8 674,1-13 0,6-3 180,6 5 0,1-1 135,-4-2 0,-1-1 45,-5 3 0,-3 4 675,7 25-90,-19 4-361,-28-7 1,-11 0 45,-4-3 0,-6-1-135,-9 8 0,-5 0-508,-1-8 1,1 1 192,11 3 0,3-1 90,4-11 0,3-2 45,2 17-90,46-26-360,27-3 90,-6-10 1,4-4-136,-1 1 0,0-1-1032,4-3 0,-1-2-2926,-12 1 1,-2 1 4452,2 3 0,-5 1 0,-4-4 0,-6 9 0</inkml:trace>
  <inkml:trace contextRef="#ctx0" brushRef="#br0" timeOffset="25577">9349 7035 13469,'-11'9'1529,"2"2"-5576,9 0 4047,0-2 0,0-9 0,0 0 0</inkml:trace>
  <inkml:trace contextRef="#ctx0" brushRef="#br0" timeOffset="25744">9368 6781 14279,'-11'-11'0,"3"2"0</inkml:trace>
  <inkml:trace contextRef="#ctx0" brushRef="#br0" timeOffset="26176">9407 5957 19316,'-11'29'360,"3"1"-720,8 18-2698,0-6-4228,0-3 7286,9-11 0,-7-17 0,6-2 0</inkml:trace>
  <inkml:trace contextRef="#ctx0" brushRef="#br0" timeOffset="26360">9623 6036 16797,'-28'28'2519,"6"3"-2519,-7-1 90,10-10-180,26-11-2608,14-9-2218,7 0 1,3 0 4722,1-5 0,-3 1 1,13 2-1,-16-7 1</inkml:trace>
  <inkml:trace contextRef="#ctx0" brushRef="#br0" timeOffset="27193">10133 7016 11131,'0'19'6206,"0"-8"-4767,17-2-719,-4-18-450,24-10-90,-6-12-90,-12 5 0,1-4-90,0-4 0,-1-2 44,1-7 1,-1-3-416,-5 11 0,-1-1 1,-1 0 370,5-14 0,-3 0 134,-3 0 1,-2 2-45,-4 11 0,-2 4 180,-3-6-90,-17 39 180,-5 30-90,3-2 0,-1 3 89,-5 7 1,2 3-225,5 2 0,3 3-532,-4 3 1,1 0 351,7-8 0,3-2 442,-1 1 1,7-3-1028,19 4-1528,16-13-1575,-1-20 0,4-7 3733,-1-5 0,-1-1 0,10 3 0,-9-7 0</inkml:trace>
  <inkml:trace contextRef="#ctx0" brushRef="#br0" timeOffset="27436">10799 6996 20575,'0'31'2429,"0"-3"-3419,0-8-5036,0-1 6026,0-8 0,0-2 0,0-9 0</inkml:trace>
  <inkml:trace contextRef="#ctx0" brushRef="#br0" timeOffset="27568">10838 6722 19226,'-20'-9'-3059,"10"7"1,1-7 0</inkml:trace>
  <inkml:trace contextRef="#ctx0" brushRef="#br0" timeOffset="28218">11152 5918 18776,'-20'13'2519,"9"3"-2429,11-25 0,20 9-90,19 0-90,-6 9 270,4 2 0,-26 8-1,-3 9 91,-8 12-90,-8 1 90,-3 7-180,-9-26-180,18-5-540,22-17-2428,21 0 3058,-7-4 0,0-1 0,1 3 0,-1-6 0</inkml:trace>
  <inkml:trace contextRef="#ctx0" brushRef="#br0" timeOffset="28528">11642 5585 20665,'-20'-19'1799,"9"8"-1349,20 11-270,30 19-90,-9-5 0,1 3 0,8 9 0,1 4-45,0-1 0,-2 3-585,-13-5 0,-1 3 0,-3 0 540,6 18 0,-4 2 30,-11-12 0,-3 2 0,-2 0-30,-1 5 0,-3 1 0,-3 0-120,-4 1 0,-2-1 0,-2 1-90,0-1 0,-2 0 0,-2-1-330,-3-2 0,-1-1 1,-4-1-1740,-3-3 0,-3-3 1,-1 1 2278,0 1 0,0 0 0,1-4 0,-2-4 0,1-4 0,5-3 0,0 0 0</inkml:trace>
  <inkml:trace contextRef="#ctx0" brushRef="#br0" timeOffset="30328">7702 7114 17067,'0'19'1260,"9"-8"-1171,2 7 91,9-16-90,-1 15 0,1 3-90,-1 2-449,1 6-1800,8-8-4677,-6 8 6926,6-15 0,-17 4 0,-2-17 0</inkml:trace>
  <inkml:trace contextRef="#ctx0" brushRef="#br0" timeOffset="38344">21441 12190 6993,'20'0'-1169,"-9"0"1169,-3 0 90,1 0 809,-7 0 180,7 9 181,-9-7-181,0 7-179,0-9 269,0 0-1439,0 8 90,0-6-180,0 16-359,0-16-1080,0 7 1799,0-9 0,0 0 0,0 0 0</inkml:trace>
  <inkml:trace contextRef="#ctx0" brushRef="#br0" timeOffset="41593">20931 11680 14189,'-19'-8'-90,"8"5"180,2-5 0,9 8 360,0 0-181,0-9-359,0 7 1,0-7-2430,0 9 2519,0 9 0,0-7 0,0 7 0</inkml:trace>
  <inkml:trace contextRef="#ctx0" brushRef="#br0" timeOffset="48631">21578 12209 11490,'-19'-8'2879,"8"-3"-1620,2 0-269,9 2-451,0 9 451,0 0-900,0 9-90,-9-15 90,7 12-90,-7-6 0,1-6-90,6 21 90,-7-13 0,9 9 0,0-2 0,17-9 0,-4 0-270,16 0 180,-10-9 0,1-2 90,-9-17 90,-3 6-90,-8-6 90,-8 17 0,-12 2-90,-2 9 90,-15 9-90,15 1-90,-6 1-90,17 7 180,3-7 180,8 0-180,17-3-90,5-8 270,8-8-90,-1-3 0,-18-9-1,-3 9-89,-8 3 0,0 16 0,-17-6 90,4 7-90,-16 0 0,10 10 0,-1-5-90,9 12 180,11-24-90,20 7 0,11-9 0,-1 0 90,-2-9 0,-8 7 0,-9-16-90,-3 7 0,-8 9 0,-17-4 0,-5 14 0,-8-8 0,1 9-90,10-7 90,8 16 0,11-16 90,20 7-90,1-9-90,8-9 90,-10-2 0,-8-17 0,-2 6 0,-9-6-90,0 25 0,-9-3 90,-11 14 90,-1 10-90,-8-5 0,19 24 0,10-15 90,19-3-90,12-10 0,8-9 0,-9-9 0,-1-1 0,-18-19 0,-3 7 0,-8 3 90,-17-7-90,-5 21 90,-17-21-90,-1 24 0,1 2 0,9 20 0,2 1 0,17 8-90,2-1 180,27-15-90,3 5 0,19-18 0,-10 0 0,-10-9 180,-12-2-180,-8-17 0,0 15 0,-17-5 180,-5 18-90,-9 18-90,3 3 90,9 10-90,8 6 0,2-15 90,27-3 90,3-10-270,10-9 90,6 0-180,-24-9 180,13-2-180,-24-17 270,7 6 0,-18-6-90,-11 8 180,-10 9-270,-1 3 180,3 16-90,9 3-90,8 18 180,2-8-90,9 8 90,18-18-270,3-3 270,19-25-90,-10 4 90,-10-24-90,-12 15 90,-8-6-180,-9 17 180,-10 2-90,-3 9 180,-6 18-360,8 3 90,1 10-540,8-3-3777,20-8 4407,12-9 0,1-3 0,-4-8 0</inkml:trace>
  <inkml:trace contextRef="#ctx0" brushRef="#br0" timeOffset="55156">21911 10465 15268,'0'-11'1080,"0"3"-990,0 8 0,0-9-90,0 7 90,0-16-1,0 16 91,0-15-90,0 23 180,-8-21 180,-3 22-360,-9-16-90,-8 9 90,-3 9 0,1 10 0,2 12-90,8 17-90,0-7-30,14-13 0,2 1 30,-5 12 90,18-2-90,1-19-90,28-12-360,-6-8 315,-4-6 0,1-5 46,12-19 223,-15 6 1,-4-3 45,0-23 270,-5 11 270,-17 2 240,0 24-601,0-4-89,0 25 0,0 12-90,-9 2 0,7 15 0,2-15-450,20 6-1709,19-17-7015,3-3 9084,-3-8 0,-20 0 0,-10 0 0</inkml:trace>
  <inkml:trace contextRef="#ctx0" brushRef="#br0" timeOffset="55523">22343 10485 13199,'0'-11'4768,"0"2"-4408,0 27-271,0-5-89,0 15-359,0-8-1890,0-1-4407,0-8 6656,0-2 0,0-9 0,0 0 0</inkml:trace>
  <inkml:trace contextRef="#ctx0" brushRef="#br0" timeOffset="55674">22343 10308 17967,'-31'-8'-698,"11"14"1,12-12 0,8 14 0</inkml:trace>
  <inkml:trace contextRef="#ctx0" brushRef="#br0" timeOffset="58035">14464 6487 16707,'11'-31'1709,"-2"-6"-1349,-10 7 90,1-18-360,0 6-334,-6 14 0,-5 0 334,-2 2 0,-5 2-90,-9-7 0,-4 3-45,-3 5 0,-2 4-340,-11 3 1,-2 4 429,4 5 0,-2 5 45,-6 9 0,0 4 45,6-2 0,4 4-45,7 10 0,3 2 44,6-10 1,6 2 495,10 29-270,57-33-315,0-2 0,9-4-669,-17-8 1,4-3 0,1-2 0,2-1 623,5-2 0,2-3 0,1-1 0,-1-1 22,0-1 1,2-2 0,-2-2-1,-1-2 0,-3-3 1,0-2 0,-2-2-1,-1 0-267,-4 1 0,-2 0 1,0 0-1,-4-1 365,5-5 0,-4-1 0,-3 1 122,-7 3 0,-3 0 0,-2 2-332,0 2 0,-6 2-899,-6-4-2249,-9 28 3772,-17 11 1,12 0 0,-12-3-1</inkml:trace>
  <inkml:trace contextRef="#ctx0" brushRef="#br0" timeOffset="59115">16306 6075 14549,'-20'9'5037,"1"2"-3958,8 17-539,2 11-450,9 11-90,-8-17 180,5-7 0,-5-26-90,25-17-90,5-22-45,1 9 0,2-1 0,0-8 0,0-1-286,1 5 0,-2 0 286,-3 5 0,-3 2 314,2-3 181,-11 14 90,-9 43-360,0 15-90,-1-11 0,2 1-90,7 19 180,-6-13 212,25-26-1112,3-11 450,-5-11 1,0-6 89,5-6 0,-1-4 45,-3-3 0,-2-1 90,2 0 0,-4 3 315,0-2 270,-5 12-91,-17 27-359,0 10-90,9 12-90,-7-1-899,24-1-1440,-4-18-3777,17-11 6206,9-11 0,-24 0 0,2 2 0</inkml:trace>
  <inkml:trace contextRef="#ctx0" brushRef="#br0" timeOffset="59216">17110 5899 16168,'0'39'3418,"0"0"-3958,0 0-4947,0-17 5487,0-4 0,0-18 0,0 0 0</inkml:trace>
  <inkml:trace contextRef="#ctx0" brushRef="#br0" timeOffset="59331">17208 5664 15988,'-20'-9'-990,"9"7"1,3-7 0</inkml:trace>
  <inkml:trace contextRef="#ctx0" brushRef="#br0" timeOffset="59614">17443 5879 22734,'-10'30'674,"0"-1"1,-9 21-855,-1-11-179,9-19-91,11-11-180,29-9 180,12-27 405,-11 13 0,-1-4 45,-3-11 0,-2-1 405,-4 8 0,-1 3 584,9-10-449,-17 29-360,-2 20-270,-9 19-450,0 2-2428,0-1-6863,17-21 9185,5-10 1,0-9 0,-5 0-1</inkml:trace>
  <inkml:trace contextRef="#ctx0" brushRef="#br0" timeOffset="60256">18913 5056 19766,'-18'28'1169,"0"-5"0,-3 2-764,-8 12 0,-3 5-683,4-8 1,-2 2-1,1 2 398,-1 6 0,0 3 0,0 0-675,8-11 0,-2 1 0,2 0 1,1 1 554,2 0 0,1 2 0,1 0 0,2-2-30,-3 10 0,2-2 0,2 0-156,2-6 1,2-1-1,4-1-354,6 16 1,6-3-406,3-14 1,4-2-630,9 1 0,6-5 1574,6-9 0,0-4 0,1 1 0,0-10 0</inkml:trace>
  <inkml:trace contextRef="#ctx0" brushRef="#br0" timeOffset="60781">19677 5252 17877,'-28'0'5667,"6"9"-4858,-24 10-539,26 0 0,-1 1-135,-12 5 0,-2 1-90,1 2 0,-1 2-45,-5 4 0,1 0-527,8-3 1,1-1 481,1-4 0,2-2-443,-4 13-681,12-26 0,27-2 179,32-9 720,12 0-43,-14-1 1,0 2 672,15 7 1769,-14-6-870,-22 25-179,-17 12-676,-11-14 1,-4 2-225,-4 7 0,-4-1-180,-10 2 0,-3-2-295,4-2 1,3-1 249,2-5 0,6 0-495,10 12-449,31-26 539,7-5 0,5-3 0,3-2 1,2-2-136,6-3 0,1-1-169,-9 4 1,-1 0-1631,-3-3 1,-3-1 2383,11-4 0,-19 7 0,-12-6 0</inkml:trace>
  <inkml:trace contextRef="#ctx0" brushRef="#br0" timeOffset="60981">19814 5977 18686,'11'28'5037,"-2"3"-4857,-9 8-135,1-10 0,-2-1-1034,-8 7-1665,10-1 1,-4-5 2653,-14-23 0,14 18 0,-5-32 0</inkml:trace>
  <inkml:trace contextRef="#ctx0" brushRef="#br0" timeOffset="61123">19952 5722 21205,'-20'-8'-720,"9"5"1,2-5-1</inkml:trace>
  <inkml:trace contextRef="#ctx0" brushRef="#br0" timeOffset="61456">20167 4938 17787,'-28'40'3778,"6"-10"-3778,2 16-180,3-14-1619,15 16-2789,-7-17 4588,27-12 0,-14-10 0,13-9 0</inkml:trace>
  <inkml:trace contextRef="#ctx0" brushRef="#br0" timeOffset="61648">20461 4978 18237,'-28'8'4497,"-12"12"-4497,-1 10 180,2 10-270,11-10 90,17-2-270,20-8-1529,12-9-4947,27 6 6746,-6-15 0,-12 7 0,-12-9 0</inkml:trace>
  <inkml:trace contextRef="#ctx0" brushRef="#br0" timeOffset="62249">20755 5703 22914,'-28'11'899,"-3"23"-719,-8-10-225,19 4 0,1 1 45,-12 4 90,12 12-90,28-31-539,21 3-91,20-26 315,-20-3 0,-1-4 0,1-7 1,-1-4 89,1-6 0,-1-4 180,-3-5 0,-2-3 90,-4 1 0,-1-1-164,1-5 0,-3 2 523,-10 11 1,-1 2-180,4 4 0,-3 5 315,-7 7-181,0 36 1,-17 24-315,10-3 0,1 3-90,-9-1 0,1 0-855,8 4 1,2 0-3374,-3-4 1,5-2 4272,10-6 0,1-3 0,-4 10 0,12-21 0</inkml:trace>
  <inkml:trace contextRef="#ctx0" brushRef="#br0" timeOffset="62374">21147 5860 21295,'-9'41'1079,"-2"-4"-4317,-8-35 3238,8 5 0,2-16 0,9 9 0</inkml:trace>
  <inkml:trace contextRef="#ctx0" brushRef="#br0" timeOffset="62498">21245 5585 19406,'-20'0'-990,"1"-9"1,8 7 0,2-6-1</inkml:trace>
  <inkml:trace contextRef="#ctx0" brushRef="#br0" timeOffset="63009">21539 4919 17697,'-20'2'4227,"10"13"-3777,1-13-270,26 18-180,14 17 90,-11-17 0,1 1-135,4 7 0,-2 3 90,-6 6 0,-3 2 0,-3 1 0,-3 1-45,-2 11 0,-3 3-408,-1-16 0,-2 0 0,-2 0 408,-5-1 0,-3-2 0,1 1 29,2 2 1,0 1 0,-3-3-30,-17 9 0,-3-3-543,5-3 0,0-2-1256,1-2 0,-2-4 1767,-8-10 0,2-3 0,6 10 0,-9-21 0</inkml:trace>
  <inkml:trace contextRef="#ctx0" brushRef="#br0" timeOffset="63624">21206 4978 15988,'-20'2'1349,"18"13"-1079,13-21-180,20 14 180,8 1 449,-17-7 181,4 7-181,-24 8-179,6 5-90,-16 17-90,-12 0-270,-2-8 0,-6-3-1,17-8-89,11-1-449,20-8-1350,19-2-5937,3-9 7736,-3 0 0,-20 0 0,-10 0 0</inkml:trace>
  <inkml:trace contextRef="#ctx0" brushRef="#br1" timeOffset="111961">22813 13660 17967,'0'-20'360,"0"9"-181,-9-6 181,7 23-90,-15-12-90,6 15 90,-9-9-360,0 17 180,1-4-180,-1 7 0,9-3 180,3-15 0,8 7-180,17-18 270,-4-10-90,16-3 90,-19-6-180,-1 8 90,-9 9 89,0 11-89,-9 20-90,-2 1 0,-8 8-90,-1-18 90,9-3-179,3-8 89,8 0-3778,0 0 3868,0-8 0,0 6 0,0-7 0</inkml:trace>
  <inkml:trace contextRef="#ctx0" brushRef="#br1" timeOffset="113428">22715 13738 15088,'-2'-39'180,"4"0"0,18 0-90,-1-1 0,1-7 270,-1 5 0,1-6-180,0 9 89,-1 0 91,-8 0-180,7-1-90,-8 1 180,10 0-180,-9 0-90,6 0 0,-6 0 0,0 8 90,7-6-90,-16 7 0,15-1-90,-6-6 270,9 7-180,-1-10-180,1 1 270,-1 0 0,1 0-90,0 0 0,-1-1 270,-8 1-180,7 9-90,-8-7 89,10 6-89,0-8 0,8 0 90,-6-9-90,6 15 90,-8-13-90,-1 7 90,-8-2-90,7-7 0,-8 9 0,10 0 0,0-1 0,-1-8-358,1-2 358,-1 0 0,1 2 0,0 9 0,-10 0 0,8 0 0,-7 0 0,8-1 0,10 1 90,-8 0-90,8 0-146,-10-9 506,1 7-270,-9-7-180,6 8 180,3-7-90,2 5 0,-8 14 0,0 0 90,6-23-135,-6 22 0,0 0 90,-3-1 0,0 1-45,3-1 0,0 1 45,-3 0 0,-2-1 0,-4 1 0,0-1-135,13-20 90,-12 22 0,-1 0 0,6-22 45,-3 21 0,1-1-90,-4 0 0,1 1 45,3 0 0,2-1-185,-2 1 0,1-1 185,0-3 0,0-1 0,0 4 0,-1-1 0,2-7 0,-2 0 45,-4 7 0,1 1-90,3-4 0,-1 0 90,-7 5 0,0-1-45,8 1 0,0 0 0,-4-1 0,1 1-45,7-5 0,2 0 0,-4 0 0,0-1 45,3 0 0,0 0 45,-4-4 0,0 2 26,0 10 1,-1 2-72,-3-4 0,-1 1 0,4-11-90,-9 8 408,9-6-408,-7 7 478,15-1-388,-15-6 295,7 15-385,-9-6-90,0 17-90,0-6 90,0 15-539,0-7-810,0 18-2429,-9-16 3958,7 5 0,-7-9 0,9 2 0</inkml:trace>
  <inkml:trace contextRef="#ctx0" brushRef="#br1" timeOffset="115123">20677 13640 15178,'-11'0'1889,"2"0"-1709,9 0-90,0 9 0,9 2 90,-7 0-90,15-3-90,-6-8 180,9 0-90,0-17 0,-10 4 90,-1-15-1,-9 17 181,0-7-90,0 25 90,-9-14-450,-2 25 90,-8-16 0,-1 7-90,9-9 180,3 0-360,8 0-5577,0 0 5847,8-9 0,-5 7 0,5-7 0</inkml:trace>
  <inkml:trace contextRef="#ctx0" brushRef="#br1" timeOffset="116441">20775 13562 13919,'28'-28'-90,"3"-12"45,-12 20 0,1-1-135,4-6 0,0-3-764,-4 1 1,1 0 943,8-2 0,-1 1 0,-8-4 0,1 0 0,7 4 0,1 1 0,-9 0 0,1 0 0,8-1 0,-1 1 0,-8-5 0,1 0 0,7 4 0,1-1-90,-4-3 0,0 1 90,3 3 0,3 1-135,2-5 0,1 0 135,-3 4 0,-1-1 241,5-6 0,-2-2-196,-8 8 0,0 1 0,-1 1 0,0-1 57,0 2 1,0 0-13,8-14 0,-9 18 0,0 1-90,7-17-90,10 1 180,-1 0-180,-15 19 0,0 1 90,-4-1 0,1 1 0,3-1 0,0 0 90,15-19 0,0 0-90,1 0 0,-1 0-90,0-1 90,0 1 0,-19 15 0,-1 0 90,12-17-180,6 2 180,-7 2-326,10 15 326,-10-15-180,7 15 90,-7-6 270,1-1-450,6-1 270,-7-9 0,10 0 284,-16 19 0,0 0-374,-4-3 0,1-1-45,4 3 0,-2 0 45,-8-3 0,0 0 180,22-6-90,-6-7 90,-1 15 0,7-15-180,-6 6 180,8-8-180,0 0-275,-15 15 0,0 0 230,-3 3 0,0 1 93,3-4 0,0 0-48,15-15 0,0 8 90,0-6 0,0 15-180,0-15 270,1 7-180,-1-9 0,-19 15 0,-1 0 45,1 3 0,-1 0 0,1-3 0,-1 0-45,21-15 0,-10 0 180,7 0-90,-6 8-90,8-6 0,-9 7 0,7-9 45,-21 15 0,-1 0-45,4 3 0,1 0 0,0-6 0,-1-2 45,1 3 0,-1 2 0,1-1 0,0 0-45,-1 1 0,1 0 0,-1-1 0,1 2-90,0 2 0,-1 0 180,-3-2 0,-1-1-45,3-1 0,1 2-45,11-19 0,-10 14 0,-1 0 90,12-14-90,-16 18 0,-2 0 0,7-15 33,-1 0-33,1 0 0,0 8 0,-1 3-90,1 0 648,-1 6-558,1-6 332,0 8-691,-1 9-1942,-8-6 2301,-2 14 0,-9-5 0,0 8 0</inkml:trace>
  <inkml:trace contextRef="#ctx0" brushRef="#br1" timeOffset="118890">24283 9427 16168,'-18'50'539,"5"-11"-718,-6-2 179,1-24-180,25 13 0,-5-24 90,26 7 90,-6-26 180,7 3-180,-19-14 90,-1 9 90,-9 16-90,-9-3-90,-10 14 89,-3-8-628,-6 9-4588,8-7 5127,0-2 0,10-2 0,1-6 0</inkml:trace>
  <inkml:trace contextRef="#ctx0" brushRef="#br1" timeOffset="130275">4802 10759 16258,'0'-39'2968,"0"9"-2698,-9-7-90,-2 15 359,-17-7-539,-3 18-179,-17 11 224,23 12 0,0 5-45,-1 6 0,2 4 44,-2 6 1,4 4-530,6 5 1,2 3 394,-1-4 0,1-2 135,2-7 0,5-3-45,22 8-359,18-28 134,4-22 0,5-9-90,-2-1 0,0-6-203,-10 2 1,0-4 0,-3 0 547,-2-2 0,-2 0 0,-1 1 284,5-10 1,-4 3-45,-7 12 0,-4 4 360,-3-3 726,-9 61-1176,-9 17-135,4-17 0,-1 2-229,0 2 1,1-2-176,5 13-1890,29-11-6656,12-19 8905,-11-14 0,-1-3 0,4-3 0,-7 0 0</inkml:trace>
  <inkml:trace contextRef="#ctx0" brushRef="#br1" timeOffset="132482">5174 11132 13469,'0'19'2789,"0"1"-2789,0 8-180,0-6-2339,0 6-4047,0-17 6566,0-2 0,0-9 0,0 0 0</inkml:trace>
  <inkml:trace contextRef="#ctx0" brushRef="#br1" timeOffset="132642">5174 10838 15178,'0'0'0</inkml:trace>
  <inkml:trace contextRef="#ctx0" brushRef="#br1" timeOffset="135369">20931 11582 16078,'20'0'0,"0"0"270,-9 0-90,-3 0-1,-8 0 811,0 0-990,0 9-90,-8-15-270,5 12-2248,-5-15-6207,8 9 8815,0-8 0,0 6 0,0-7 0</inkml:trace>
  <inkml:trace contextRef="#ctx0" brushRef="#br1" timeOffset="136306">24126 9466 17067,'-20'0'630,"1"0"-540,8 17-180,-6-12 90,14 12 0,-5-17-90,8 0-360,8 0 540,3 0 0,9-9 180,-9-2 0,-2-8-90,-10 8 269,1 11-269,-17 2-180,4 7-90,-15-1-449,8-5-3959,9 14 4498,2-15 0,9 7 0,0-9 0</inkml:trace>
  <inkml:trace contextRef="#ctx0" brushRef="#br2" timeOffset="149202">24165 9505 13110,'-11'-11'1798,"3"2"-988,-1 1-90,7 14-361,-24-12 1,13 14-180,-25-8 0,8 0 90,-18 0-270,-2 9 45,21-4 0,-1 1 45,1-1 0,-1 1-45,-3 3 0,-1-1-449,-5-2 1,-1-1 448,-4 4 0,-1 2 45,-3-1 0,-2-1-45,-3 2 0,-1-2-756,0-3 1,-1-1 740,14 0 0,-1 2 0,-1-2-30,-2-1 0,-1-1 0,0 1 30,-3 2 0,-1 1 0,1 0-618,-3-1 0,0 1 0,-1-1 588,12-1 0,-1 0 0,1 0 0,-1 0 22,0 0 1,0 0-1,0 0 1,1-1-23,-13 3 0,2 0 0,-1-1 0,-2 0 0,0 0 0,1 2-401,4 1 1,1 1 0,0-1 400,0-2 0,-1 0 0,1 1 0,0 1 0,1 1 0,-1-1 0,1-2 0,-1-1 0,0 1 0,3-1 0,0 1 0,-1-1 0,-1 0 0,-1 1 0,0 0 0,1 2 0,-1 1 0,0-1 0,-3-2 0,0 0 0,-1 1 0,1 4 0,-1 1 0,-1-1 0,11-6 0,-1-1 0,0-1 0,1 3-248,-10 4 1,1 3 0,-2-2 247,11-6 0,-1-1 0,0-1 0,1 3 30,-10 4 0,0 3 0,0-2-53,10-6 1,-1-2-1,0 1 1,1 1 22,1 3 0,0 0 0,0 1 0,0-1 0,0-1 0,1 0 0,-1-1 0,-1 1 22,0-1 1,-1 1-1,0-1 1,1 1 7,-10 5 0,1 0 0,-2-2-53,11-4 1,-1-3-1,0 1 1,1 1-8,-10 6 0,0 1 0,0-1 75,10-4 0,-1-1 0,0 1 0,1 0-68,1 1 1,0 1-1,0 0 1,0 0-1,-2 0 1,0-1-1,0 1 1,0 0 89,0 0 1,0 0-1,0-1 1,-1 1-91,-1 0 1,0-1-1,0 1 1,-1 0-1,1 2 1,-1 0-1,1 0 1,-2 0 22,-4 1 0,-2-2 0,0 2 0,0 0 0,11 0 0,0 1 0,-1 0 0,1 0 0,-1-1-144,-3 0 0,0-1 0,0-1 0,0 1 0,-1 1 144,1 0 0,0 1 0,0 0 0,0-1 0,0 0 0,2 0 0,-1-1 0,1 0 0,0-1 0,0 0 18,0 0 0,0-1 0,0 0 0,0-1 0,0 1-41,-9 3 1,0-1-1,1 0 1,-1-1 94,0 0 0,0-2 0,1 1 0,-2-1-72,11-1 0,-1 0 0,-1-1 0,1 1 0,1 1 0,-9 2 0,1 1 0,0 1 0,0-2-41,-2 0 0,0-1 0,0 0 0,3 1 41,7 0 0,1 2 0,1 0 0,1-2-60,-12 0 0,0-2 0,4 1 106,-3 5 0,4-1-1755,8-3 0,4-3 2204,-3-6 1,20 5 0,10-16 0</inkml:trace>
  <inkml:trace contextRef="#ctx0" brushRef="#br2" timeOffset="150882">24205 9407 17157,'28'0'810,"-6"-9"-720,15 7-90,-16-15 180,17 14-90,1-14-90,-11 16 0,3 0 0,-2-7 0,3-2 0,10 5 0,1 0 0,-7-4 0,-1-2-466,8-3 1,2 0 465,-2 3 0,1 0 45,0-8 0,1 1-90,4 6 0,0 2-473,0-4 1,0 0 517,0-1 0,0 1 0,0 3 0,0 1 0,0 0 0,0 0 45,4-3 0,1 0-90,-4 6 0,0 1 75,-12-3 0,1-1 0,-1 1-613,16-2 1,1 2 582,-13 2 0,0 1 0,1-1 0,-3 1 0,-1-1 0,1 1 0,2-1 0,0 1 0,1-1 29,-1 1 1,0-1 0,0 1-30,-2-1 0,0 0 0,0 1 0,2-1 0,0 0 0,0 1-30,0 2 0,0 1 1,0-1-347,1-1 1,0-1 0,0 0 375,2 2 0,1 1 0,0-1 0,0-2 0,0-1 0,-1 1 0,-2-1 0,-1 0 0,2 1 0,3-1 0,1 1 0,0-1 0,-1 1 0,-1-1 0,1 1 0,2-1 0,0 1 0,1-1-192,1 1 1,1-1 0,0 1 191,-3-1 0,0 0 0,1 1 0,-10 1 0,2 0 0,0 0 0,-1 0 30,12-1 0,0-1 0,0 1-53,-10 1 1,1 0-1,0 0 1,-1 0 52,11-1 0,-2 0 0,1-1-53,-10 0 1,1 0-1,0-1 1,0 1 22,0 2 0,0 0 0,0 0 0,0-1-159,1-3 0,-1-1 1,1 0-1,0 1 159,1 3 0,0 1 0,0 0 0,1 0 0,-1-2 0,0-1 0,1 1 0,-1 0 0,-2 2 0,1 0 0,-1 0 0,1 1 0,3-1 0,1 0 0,0 0 0,-1 0 0,-3 0 0,-1 0 0,1 0 0,0 1 0,3 0 0,0 2 0,1 0 0,0-1 0,-2-1 0,-1-1 0,1 0 0,0 1 0,1 1 0,1 1 0,0 0 0,1-2 0,1-2 0,0-1 0,0-1 0,1 1 0,-1 1 0,1 1 0,0 0 0,-1-1 0,1-1 0,0-1 0,0 1 0,-1 1-23,-1 2 1,0 1 0,-2 1-1,0 0 45,-5 0 1,-1 0 0,0 0-1,-1-1-2,12 0 0,-1 0 0,-3 1 40,-8 1 0,-1 1 0,-1-1 263,3-2 1,0 0 0,-2 0-369,10-2 1,0 1 44,-12 3 0,1 2 0,0-3 44,15-6 1,1-1-45,-14 5 0,1 1 0,1-1 143,0-3 0,0 0 0,-1 1-143,1 2 0,0 1 0,0-1 0,-1-2 0,1 0 0,-2 1 490,15 4 1,-3 0-446,-3-8 0,-2 0 325,-8 8 1,-2 0-371,-3-8 0,-2 1 125,17 5-215,-11-5 1232,-11 8-2131,-17 0-5352,-2 0 6341,-9 0 0,0 0 0,0 0 0</inkml:trace>
  <inkml:trace contextRef="#ctx0" brushRef="#br2" timeOffset="153017">28614 6016 17607,'0'-11'1709,"0"3"-1169,0 8-630,0 0 0,0 8 90,-9 3 0,-1 0 0,-1 7 180,2-16-180,18 7 90,10-9-90,12 0-90,-1 0 180,-1-9-90,-18-2 0,-3-9-90,-8 9 90,0 3 0,-9 8-90,-10 0 90,-3 0 0,-6 0 90,17 0 90,2 0-270,9 0 180,18 0-90,-5 0 179,6 0-179,-1 0-89,-16 0-361,7 0-630,-9 0-2197,0 0 0,0 0 0</inkml:trace>
  <inkml:trace contextRef="#ctx0" brushRef="#br2" timeOffset="154625">28595 6075 18686,'-11'9'630,"2"2"-630,9 8 270,0 1-180,0 0 0,0 8 0,0-6 90,9 6-90,-7 0-1,7 3-89,-9 8 90,8 0 0,-6 0 0,7 1 0,-9 7 90,0-5-180,9-3 0,-7-2 90,7-6-90,-9 16 90,0-5-90,0 6 90,0 0-90,0-7 0,0 7 0,0 0 0,0-7 0,0 7 90,0 0-90,0-7 0,0 7 0,0-9 90,0 9-90,-9-15 0,7 13 0,-7-7 0,0-6 0,7 21 0,-15-30 90,15 22-90,-7-7 0,0-6 0,7 12 0,-7-14 0,9 17 90,-8-16-90,5 14 90,-5-15 90,8 8-180,0 0 90,0 0 0,0 0-90,0-8 89,0 6-89,0-7 0,0 10 90,0-10 0,0-2-90,0 1 90,0-7-90,0 6 0,0 0 90,9-6-90,-7 6 90,6-8-90,-8 8 0,0-6 90,0 6-180,0-17 270,0 7-180,0-8 0,0 10 90,0 0-180,0-1 90,0 1 90,0-9-180,0 6 180,0-6-90,0 0 90,0 6-90,0-6 0,0 0 0,0 6 0,0-6 0,0 0-90,0 7 270,0-16 0,0 7-180,9-9 0,-7 0-180,7 0-270,0-9-719,-7-2-900,15-9-7376,-15 1 9445,16-1 0,-16 9 0,7 3 0</inkml:trace>
  <inkml:trace contextRef="#ctx0" brushRef="#br2" timeOffset="156724">29026 7349 16797,'-9'2'630,"7"13"-270,-24-12-90,13 25-360,-16-6 180,18 23 90,-6-21-1,15 22 1,-7-33 180,9 13 90,9-23-360,2 5-90,17-16 180,-6-12-450,15-11 90,-21 9 0,-2-3 45,6-4 0,0-1 90,-4-4 0,-2-2 90,2-3 0,-4 0-45,-5 3 0,-3 2 45,1 4 0,-1 1 135,-4-10-90,0 19 270,0 12 0,0 25 269,-9 14-179,-2 19-315,1-22 0,1 2-135,3 4 0,1 0 0,0 1 0,1 0-585,3 0 1,2-1-1170,3-4 0,1-1 1754,6 19 0,0-26 0,-3-5 0</inkml:trace>
  <inkml:trace contextRef="#ctx0" brushRef="#br2" timeOffset="157449">29359 7467 17427,'0'28'1259,"0"-6"-1079,0 15-90,0-7 0,0 1-360,0-3-1709,0-8-5306,0-9 7285,0-3 0,0-8 0,0 0 0</inkml:trace>
  <inkml:trace contextRef="#ctx0" brushRef="#br2" timeOffset="157834">29379 7369 11221,'0'0'0</inkml:trace>
  <inkml:trace contextRef="#ctx0" brushRef="#br2" timeOffset="160659">28908 7035 15808,'20'-30'-810,"8"2"810,-6 8 0,6 0 0,-8 10 270,-9 1 0,-3 9 0,1 0 0,-7 0 180,7 9-271,0 1 91,-7 10-90,15 0 0,-6-1 90,9 1-270,-1-1 180,10 1-180,-7-9 90,15-2 0,-16-9 90,16 0-270,-15 0 270,-2-9-90,-3-2-270,-15 0-810,7-6-4047,-9 15 5037,0-16 0,0 16 0,0-7 0</inkml:trace>
  <inkml:trace contextRef="#ctx0" brushRef="#br2" timeOffset="163124">28575 8388 13289,'-31'-9'3778,"12"16"-3058,1-14-180,8 7-91,-19-2 181,-1-7-360,-10 9-180,1 0 0,9 0-90,2 0 0,8-9 0,9 7-180,2-6 0,9 8 180,0 0 0,0 8 0,0 3 180,0 18-90,0-8-90,0 16 0,0-6 90,0 8-180,9-9 0,-7-1-1080,16-10-4946,-16-8 6116,15-2 0,-14-9 0,5 0 0</inkml:trace>
  <inkml:trace contextRef="#ctx0" brushRef="#br2" timeOffset="166141">28595 6036 14459,'-11'17'1349,"-7"-4"-899,7 16-180,-8-10-91,-10 1-89,8 8 180,-16-6-180,15 6 90,-6 1-90,-1-8 90,-1 16-90,-1-15-45,8-4 0,0 1-45,-9 12 45,8-17 0,0 2-167,4 7 0,1 0 32,-21 10 135,17-14 0,-1 1 135,-18 17-135,18-22 0,0 0-45,0 4 0,0 1 45,4 0 0,-1 0-45,-7 0 0,-1-1 0,4-4 0,0 0 0,0 4 0,0-1 0,1-3 0,0 1 0,-15 23 0,0-8 0,0 6 90,8-7 0,-6 1-90,15 6 0,-6-16 0,9 8 90,-1-10-90,-8 1 90,6 8-90,-15-6 0,15 6 0,-15-8 333,15 8-333,-6-6 0,0 6 90,-12 1 0,-1 1 0,13-15 0,-1 0 90,-12 22-135,17-21 0,0-1-341,-15 15 386,15-10 0,0-3-90,-17 5 45,13-4 0,-1 1-45,4-4 0,0 1 134,-4 3 1,-1 1-90,1 0 0,-1-1 0,-3 1 0,-1-1-335,3 1 0,1 0 335,-4-1 0,0 1-45,0-1 0,1 1 0,2 0 0,1-1 45,-4 1 0,0-1-45,0 1 0,1 0 0,2-1 0,1 1 0,-4-1 0,0 1 45,5-1 0,0 1-45,-1 0 0,1-1 45,-1-3 0,1-1-185,4 3 0,0 1 185,-3-4 0,-1 0 45,4 5 0,0 0-45,-4-1 0,-1 1-45,1 0 0,0-1 0,-1-4 0,1 0 0,-1 4 0,1-1 45,-1-6 0,1-2-45,4 4 0,0 1 76,1-1 0,0 0-76,-15 8 0,0 6 90,0-8-90,8-1 90,-6 1-90,7-1 655,-1 1-655,-6 0 0,7 8 0,-10-6 0,1 6 90,0-8-90,15-6 0,0 0 402,-17 8-402,12-4 0,1 1 0,-13 2 45,17-6 0,0-1 82,-15 5-127,8 1 0,-6-9 0,15 6 0,-15-6 0,7 9 0,-9-1 0,0 10 90,8-8 0,-6 8 0,7-10-90,-10 10 90,10-16-90,-7 13 0,15-7 0,-15 3 0,15 6 0,-15-8-90,16 0-900,-8-9-719,18-3-2249,3-8 3958,34-17 0,-20 13 0,21-14 0</inkml:trace>
  <inkml:trace contextRef="#ctx0" brushRef="#br2" timeOffset="167209">26595 7094 9512,'-19'-19'4857,"8"8"-3868,-6-7-269,14 25-180,-14-14-181,-3 16-179,-1 0 90,-17 2 180,-1 17-360,-2 2 90,17-11 0,0 2-180,3 2 0,3 2 0,-13 16 0,3-2 89,26-11-89,22-17-179,21-2 44,-8-11 0,2-5 45,-4-1 0,-1-3 0,0-7 0,-2-3 135,-2 1 0,-4-2 0,-6-2 0,-1 0 225,13-6 449,-17 1-269,-2 19 180,-9 1-450,-1 44-90,-7-18-1,6 38-89,2-25-269,19 9-1350,21-8-4678,10-12 6297,-9-10 0,-13-9 0,-19 0 0</inkml:trace>
  <inkml:trace contextRef="#ctx0" brushRef="#br2" timeOffset="167691">26929 7153 17787,'0'22'-630,"0"4"-1529,8-15-3597,-5 0 5756,5-3 0,-8-8 0,0 0 0</inkml:trace>
  <inkml:trace contextRef="#ctx0" brushRef="#br2" timeOffset="167842">26948 7173 12570,'0'0'0</inkml:trace>
  <inkml:trace contextRef="#ctx0" brushRef="#br2" timeOffset="171338">26733 9485 10861,'19'-25'60,"1"0"0,4-3 0,0 0-60,-3-2 0,-1 1 0,5-1 0,-2-1 404,-2-7 1,-3 0 127,-2 11 1,-1 1 141,-5-2 1,-1 0 406,9-11-451,-16 8-358,7 11-272,-9 3 179,8 15 91,-5-16 461,5 16-281,-8-6 89,0 8 181,0 0-450,0 8-90,-8 3-90,-12 17 0,-11 3-45,16-8 0,0 2 90,-4-1 0,1 2-91,7 8 1,0-1-134,-17 11-1,17 10-450,11-32-1889,28 7-6656,23-19 9085,-12-4 0,0-3 0,7-3 0,-3 0 0</inkml:trace>
  <inkml:trace contextRef="#ctx0" brushRef="#br2" timeOffset="171745">27281 9407 17607,'-19'0'1439,"8"9"-1439,2-7-540,9 15-3417,9-15 3957,-7 7 0,7-9 0,-9 0 0</inkml:trace>
  <inkml:trace contextRef="#ctx0" brushRef="#br2" timeOffset="171912">27379 9113 6363,'0'0'0</inkml:trace>
  <inkml:trace contextRef="#ctx0" brushRef="#br2" timeOffset="172578">27281 8956 17607,'20'-30'-90,"9"1"0,1 10 0,9 8 0,0 2 90,-8 9 270,-3 0 270,-17 0-91,-2 9-179,-9 2-270,8 8 90,3-8-2428,26-2 2338,5-9 0,-9 0 0,-7 0 0</inkml:trace>
  <inkml:trace contextRef="#ctx0" brushRef="#br1" timeOffset="184270">5331 10073 15358,'30'0'720,"16"9"-720,-13-7 45,-6 7 0,3 0-45,20-7 90,-9 15 180,-4-6-180,-26 17 89,-3 3 181,-16 17-90,-3 2-90,-18-9-180,8-4-90,1-17 180,11-1 90,18-8-270,20-2-180,12-9-810,-12 0 1,1 0-3643,-1 1 0,1-2 4722,0-3 0,-2-1 0,5 3 0,-7-7 0</inkml:trace>
  <inkml:trace contextRef="#ctx0" brushRef="#br1" timeOffset="184645">6232 10700 16707,'34'-9'-1110,"0"-1"1,-3 0 0,-1 0-2444,5 1 0,-2-1 3553,8-10 0,-13 9 0,-19 2 0</inkml:trace>
  <inkml:trace contextRef="#ctx0" brushRef="#br1" timeOffset="184787">6370 10877 14639,'28'0'-45,"20"-18"0,-22 14 0,9-13 0</inkml:trace>
  <inkml:trace contextRef="#ctx0" brushRef="#br1" timeOffset="185603">7428 10700 18686,'-9'11'1170,"-2"-11"-1260,-8-11 180,-10 0-90,-10 11 180,-11 20-135,20-3 0,1 5-45,7 7 0,3 1 0,-1-4 0,3 0-90,6 22 269,11-19-89,37-18-135,-8-17 0,3-6-135,8-6 1,1-5 149,-11 0 0,0-4 0,-3-2-611,-2-2 1,-2-2-1,-1-1 551,-2 2 0,0-1 0,-2-2 120,0-3 0,-1-1 0,-4 1-415,-1-13 1,-2 2 384,4-1 0,-2 2 45,-10 2 0,-2 4-315,9-10 450,-9 15-90,0 63 89,-4 2 1,-1 5-135,0 11 0,-1 4-45,-4 5 0,1 0-374,2-3 0,3-2-31,2-1 0,4-4-207,5-11 1,6-3-2357,4-3 0,5-7 2968,28-8 0,-17-2 0,-7-9 0</inkml:trace>
  <inkml:trace contextRef="#ctx0" brushRef="#br1" timeOffset="185720">7918 10661 16348,'0'30'779,"0"-1"1,0 0-1,0 1-1139,1 0 1,-2-1-5848,-8 3 6207,7-6 0,-7-26 0,9 0 0</inkml:trace>
  <inkml:trace contextRef="#ctx0" brushRef="#br1" timeOffset="185828">7996 10387 8432,'0'0'0</inkml:trace>
  <inkml:trace contextRef="#ctx0" brushRef="#br1" timeOffset="186170">8271 10034 18596,'37'-22'-539,"4"-4"314,-12 24 0,1 2 225,11-9 90,-4 18 180,-26 11 539,-2 27 181,-18 6-852,0-19 1,-2-1 131,-10 17-118,-8-19-62,19-5-450,10-24-1978,28 7-6927,13-18 9265,-11 4 0,-1-1 0,4-5 0,-7 3 0</inkml:trace>
  <inkml:trace contextRef="#ctx0" brushRef="#br1" timeOffset="186395">9309 10446 18237,'29'-11'-660,"-16"2"0,4 9 1</inkml:trace>
  <inkml:trace contextRef="#ctx0" brushRef="#br1" timeOffset="186570">9407 10230 18506,'-19'34'1439,"-1"0"0,4-4 1,2 0-1620,-1 9 0,1-1-2204,4-12 1,1 0 2383,3 4 0,1-3 0,-4-6 0,9-3 0</inkml:trace>
  <inkml:trace contextRef="#ctx0" brushRef="#br1" timeOffset="187154">9995 10818 15628,'-19'30'3238,"-1"-19"-2248,9-4-631,11-16-269,29 1-90,-6-9 0,4-3-524,11-4 0,2-5 374,-12 0 0,-2-4 0,1-1-513,2 2 1,1-1-1,-2-2 663,-3-5 0,-2-3 0,-1 0 30,-1 3 0,-1 1 0,-3-2 30,-2-1 0,-2-1 0,-1 2-165,3-11 1,-2 4 284,-7 6 0,-1 5-180,3-2 809,-25 30 91,-14 38-361,11-2 1,-1 4-90,-4 12 0,2 4-271,2 2 1,3 2-373,2-1 0,1-2 103,3-8 0,5-2 7,12-2 1,7-4-3966,21 9 4048,-4-20 0,1-5 0,3-5 0,-7-2 0</inkml:trace>
  <inkml:trace contextRef="#ctx0" brushRef="#br1" timeOffset="187487">10779 10602 17697,'0'29'3418,"0"-7"-3508,0 15-2339,0-16-7402,0 8 9635,0-10 0,0-8 1,0-2-1</inkml:trace>
  <inkml:trace contextRef="#ctx0" brushRef="#br1" timeOffset="187629">10858 10387 19226,'-20'0'-1140,"9"0"1,2 0 0</inkml:trace>
  <inkml:trace contextRef="#ctx0" brushRef="#br1" timeOffset="188315">9113 10426 19586,'27'-11'360,"14"2"-1710,-4 9 1,5 0 1349,3-4 0,-1 0 0,10 2 0,-10-7 0</inkml:trace>
  <inkml:trace contextRef="#ctx0" brushRef="#br1" timeOffset="188946">10956 9525 21205,'39'10'180,"9"8"-180,-7-16 0,7 15 90,-26 3 90,-5 11-270,-17 16 225,-3-17 0,-2-1-46,-6 23-44,1-22 0,0-3-45,-1 4-2248,29-3-5398,23-17 7646,-2-6 0,1-1 0,5-4 0,-1 0 0</inkml:trace>
  <inkml:trace contextRef="#ctx0" brushRef="#br1" timeOffset="192512">4037 11661 11041,'-11'-13'5307,"-6"-20"-4948,15 37 271,-7-12 0,9 27-270,9 21-316,3-16 1,4 2 0,3 4 0,4-2 45,8-5 0,5-4-45,6-2 0,3-6-690,5-8 0,1-6 615,-12-3 0,0-4 0,0-2-30,1-5 0,0-3 0,-2-2 30,-1 0 0,0-2 0,-2-2-30,-1-2 0,-1-3 0,-2 3 60,5-4 0,-3 3 24,-3 7 0,-3 5 246,3 8 90,7 46-225,-21-4 0,-1 4 45,5 7 0,-1 3-449,-4 3 1,0-2 357,4-7 1,0-3 497,-9-7 0,1-4-317,26 4 0,-6-14-270,17-43-135,-23 3 0,0-4-135,9-8 1,-1-2-199,-2-3 1,-1 2 512,4 10 0,0 6-23,-9 5 0,0 6 517,23 11-269,0 19 90,-7 3-225,-13-11 0,1-3 447,21 1-582,-17-15 0,1-5-180,2-2 1,-2-5-541,-2-10 0,-3-3-1079,-3 5 1,-4 0 1798,-3-13 0,-10 22 0,-9 17 0</inkml:trace>
  <inkml:trace contextRef="#ctx0" brushRef="#br1" timeOffset="195465">7624 11524 20395,'0'48'1260,"9"2"-1081,-4-17 1,1 1-973,3 0 1,1 2 927,-4 11 0,-1 2-135,4-4 0,-1 1 0,-6-8 0,-2 1 0,1-1 231,3 13 0,0-1-186,-3-5 0,-2-1-180,1-4 0,0-4-116,0 6-648,9-5-630,-7-27-270,7-10 294,-9-19-1913,0-12-180,-9-17 2429,-11-2 1529,11 20 0,-3 1 854,-7 8 0,1 1 1395,-4-17-900,-6 26-90,8-6-360,9 23-269,3 5-91,8 20-179,0-1-1,8 7-179,12-6-270,2 8-90,15-9 90,-7-10-270,18-11-1434,-19-15 1,1-6-726,5-8 0,0-8 2159,-8 3 0,0-3 0,-3 1 0,-1-2 0,-2 1 0,-4 2 0,1 0 0</inkml:trace>
  <inkml:trace contextRef="#ctx0" brushRef="#br1" timeOffset="198596">10485 12112 12210,'0'10'4048,"0"8"-3149,0-16-269,0 7-1,0-1-89,0-5-180,0 5 180,0-8 629,0 0-1169,0-17 0,0 4 0,0-33 90,9 5-90,-3 8 0,-1-2 0,0 1 0,1-1 0,3-4 0,-1-1-266,-6 1 1,-2 0 265,5 4 0,-1 0-159,-3 1 1,-2 1 248,1-17-90,0 10 0,0 12-90,0 17 90,0-6 601,0 6-601,0 0 427,0 2-517,0 9 180,0 0 0,0 18 0,-9 3 0,-19 19-45,13-17 0,-3 1 45,-9 2 0,-2-1-90,3 0 0,2 0 44,-2-4 1,1-3-314,-14 1-91,11-19-180,17-19 90,20-20 315,4 6 1,5-2 89,5-4 0,4-2-417,-8 9 0,1-2 0,0 2 417,5-14 0,0 2-121,-1 8 1,0 3 435,-9 7 0,0 4 90,13 2 179,-17 38-179,7 23-315,-13-8 0,0 4-45,9 2 0,1 0-135,-6-3 0,4-2-1034,8-7 0,3-4-8662,18 5 9432,8-19 1,-20-9 0,-12 0 0</inkml:trace>
  <inkml:trace contextRef="#ctx0" brushRef="#br1" timeOffset="270771">5057 7643 14279,'0'39'2069,"17"0"-1620,5 9-179,0-26 0,4-2 0,6 4 0,3 0-90,0-4 0,2-1-778,11-4 1,0 0 687,-7 4 0,-1-1-45,3-7 0,1 0-45,0 8 0,-1-1 45,-3-6 0,0-2 135,12 1 0,1-2 90,1-3 0,1-4-270,-11-3 0,2-2 0,1-1-527,-7 0 1,2-1 0,0 0 0,0-1 548,2-1 1,1 0-1,-1-1 1,1-1-46,2 0 1,0-1 0,0 0-1,0 0 23,-1 0 0,1 1 0,-1-1 0,0 0 0,-1 0 0,-1 0 0,0 0 0,-1 1-448,11-2 0,-1 1 1,-1 0 477,0 1 0,0-1 0,-1 1 0,-2-1 0,-1 1 0,1 0-60,-1 1 0,1 2 0,2-2 7,-9-1 1,2-1-1,0 0 1,0 2 67,-2 3 0,1 2 0,-1 1 0,1-1-45,1-2 0,1 0 0,-1 0 0,-1 2 0,8 4 0,-1 2 0,-3 2 90,-6 2 0,-1 3 0,-3 1 24,9 8 1,-5 4 245,-13 5 0,-6 3 96,-6-2 1,-4 0-187,-4 13 1779,-8-5-2049,0-18 1747,0-8-1657,0-2 733,9-9-913,11-9 1,28-10 133,-11-4 1,4-2-606,-6 10 1,2 1-1,0-1 531,3-4 0,0-2 0,0 5 0,0 6 0,0 4 0,-2 0-145,8-5 0,-3 4 130,-7 13 0,-5 6 135,0 10 0,-5 8 0,-15-2-90,26-8 90,-10-13 0,5-3-45,18 2 0,7-3-443,-8-7 1,3-3 0,4 0 374,-5 2 1,2 1-1,3-2 1,-1-1 22,-6-1 0,0-1 0,1-2 0,0 1 0,1 1-370,3 0 1,1 0-1,0 1 1,1 0 0,-2 0 369,-2 0 0,0 0 0,-1 0 0,0 0 0,0 1-36,-1 1 0,-1 0 0,1 0 0,-2 1 0,-1 0-205,4-1 1,0 1 0,-2 0-1,-2 1 241,8 0 0,-3 1 0,-2-1 90,5-4 0,-4-1 45,-11 4 0,-4-1 90,-6-7 0,-1-2 416,5-4 0,-1-2-686,2-7 0,0-2 75,-4 7 0,2 0 0,-1-1-30,-4-2 0,-1-1 0,1 1 0,1 2 0,1 1 0,-2 1 45,3-5 0,-3 4 2383,2-6-2968,-13 21 500,-17 8-9791,0 8 9590,-9 3 0,7 0 1,-6-2-1</inkml:trace>
  <inkml:trace contextRef="#ctx0" brushRef="#br0" timeOffset="278451">2352 15620 16977,'19'0'1619,"10"0"-1439,1 0-90,10 0 180,8 0-180,-7-9-90,7-2 180,-9-8-90,0-1-180,-8-8 270,-3 6-90,-17-15-90,6 15 90,-15-15 90,7 15-180,-9-6 180,0 17-270,-9 2 180,-10 9-90,-3 0 89,-15 0-89,6 18 0,-8 3 180,0 19-90,0-1-169,8 0 168,3 0 1,8 1 0,10-1 0,1 9-90,18-7 0,10 7 90,21-18-90,-17-14 0,4-3 0,6-6 0,1-3 0,-3 1 0,-1-2-315,0-6 1,-1-2-541,0 0 1,-1-1-3644,4-14 4498,14 1 0,-33 8 0,4 2 0</inkml:trace>
  <inkml:trace contextRef="#ctx0" brushRef="#br0" timeOffset="279035">3312 15463 17337,'0'-11'2789,"0"2"-3329,0 35-2249,0-2-5486,0 24 8275,0-8 0,0-19 0,0-3 0</inkml:trace>
  <inkml:trace contextRef="#ctx0" brushRef="#br0" timeOffset="279200">3312 15110 17067,'-9'11'-562,"-1"-2"0,-1-9 0,2 0 0</inkml:trace>
  <inkml:trace contextRef="#ctx0" brushRef="#br0" timeOffset="279650">3881 15345 21205,'-27'11'450,"3"-2"-450,-24 8 0,9 5-180,9 9 0,1-12-540,27-10-809,22-9 270,22 0 1034,-10 0 0,3 0 225,0-1 0,0 2 45,-4 1 0,-1 5 629,1 8 1,-6 7-127,-12 2 1,-4 4 125,1 9 1,-3 4-181,-4 7 1,-6 0 45,-8-2 0,-4 0-845,5-11 0,0 1 0,-3-1 365,-4-1 0,-3-1 0,-1-2-150,-13 11 0,0-3-867,8-7 0,0-5-1067,1-8 1,2-10 2023,-5-35 0,17 17 0,2-26 0</inkml:trace>
  <inkml:trace contextRef="#ctx0" brushRef="#br0" timeOffset="280009">4233 15345 19046,'0'29'1889,"9"-16"-1709,2 4-180,17-17 0,12-9-90,-8-10 90,14-12 90,-33-8 90,4 0-180,-17 8 360,-8 21 449,-12 20-539,0 11 0,1 6-180,2 7 0,1 2-90,-4-5 0,3 1 0,8 6 0,7-2-810,11-3-1708,22-5-631,0-19 1,5-9 3148,1-12 0,-2-2 0,17 7 0,-17-19 0</inkml:trace>
  <inkml:trace contextRef="#ctx0" brushRef="#br0" timeOffset="280292">4763 15326 21115,'5'29'1259,"0"1"0,0-1 1,-1 0-1260,-3 1 0,-2-1 0,1 21-180,9-19-360,2-14-899,17-26 180,11-28 449,-13 9 1,-2-5 404,2-6 0,-1-2 211,-1 5 1,-1 2 957,-2 8 1,-2 4 1034,2 3-450,5 27-540,-23 23-449,5 19-315,-3-21 0,-1 1-135,7 20-1349,9-11-1951,8-19 3390,2-12 0,-8-8 0,-4 0 0</inkml:trace>
  <inkml:trace contextRef="#ctx0" brushRef="#br0" timeOffset="281159">5605 15345 19316,'0'-11'540,"0"3"-540,0 8 3867,0 0-3237,9 8-270,-7 12-180,24 19-180,-13 3 90,16-3-90,-10-11 90,1-17-630,8-2-539,-6-9-1260,15-26-4227,-6-7 6566,-15 4 0,-2-1 0,6-3 0,-12 7 0</inkml:trace>
  <inkml:trace contextRef="#ctx0" brushRef="#br0" timeOffset="281510">6369 15228 22104,'-19'-11'2159,"-9"11"-1979,-3 19 90,-8 21-270,23-16 0,1 2-45,1 4 0,0-2-135,-5 5-540,16-7-989,14-34 0,29-21 989,-11 10 1,1-3 359,-5-12 1,2 0-39,6 12 1,-1 1 1071,-15-4 1,-1 4 2113,21 10-1079,-26 20-899,-3 21-810,-8 21 90,0-1-990,18-11-3057,3-20 3957,19-10 0,-18-9 0,-5 0 0</inkml:trace>
  <inkml:trace contextRef="#ctx0" brushRef="#br0" timeOffset="281995">6918 14738 22824,'-19'48'4228,"-1"2"-4049,14-14 1,1 4-180,1 8 0,0 2-981,-1-3 1,1 0 935,3 5 0,0 0-315,-5-11 0,3-3 184,12 14-1173,2-15 335,26-28 834,4-36-135,-7 12 0,0-2 0,-7-8 0,-2 0 674,0 4 1,-2 2 2310,-4 0-1590,-10 19-811,-9 19-269,0 21-90,9 1-719,10 7-360,21-26-271,10-5 855,-21-19 1,1-5 68,20-12 291,-25 1 1,-2-3 806,-7-4 0,-2 0 1037,5-17 180,-10 14-450,-9 28-899,-9 28-360,-10 22-343,8-24 0,0 1 73,-1 6 0,4-1-932,17 1-1496,31-5 1393,-8-21 1,5-5 1214,13-10 0,-2-2 0,-18 8 0,-3 0 0,25-16 0</inkml:trace>
  <inkml:trace contextRef="#ctx0" brushRef="#br0" timeOffset="282419">8859 15091 22554,'0'0'0</inkml:trace>
  <inkml:trace contextRef="#ctx0" brushRef="#br0" timeOffset="282577">8859 15424 23274,'0'0'0</inkml:trace>
  <inkml:trace contextRef="#ctx0" brushRef="#br0" timeOffset="283517">10623 14973 22464,'0'-11'2339,"0"2"-2249,-9 18 0,-20 11-90,-12 10 0,12-6 0,-1 0-249,0-3 0,1-1 204,8 0 0,1 0-13,-17 8-482,18-17-809,16 6-270,32-15 854,-1 3 1,5-1 314,11-4 0,1 0 10,0 3 0,0 3 710,-5 2 0,-2 3 636,-11 3 1,-4 3-143,-6 6 1,-6 2 584,-2 25-809,-15-17 0,-6 1-46,-1-3 1,-4-1-620,-11 5 1,-3-2 214,5-3 0,0-1-345,-8-4 1,2 0 209,15 0 0,2-2 665,-22-2-710,26 6 145,20-16-865,30-1-270,-6-4 1,4-3 269,10-5 1,4-5 809,5-2 0,-3-1 0,-19 4 1,-3-1-1,21-11 0</inkml:trace>
  <inkml:trace contextRef="#ctx0" brushRef="#br0" timeOffset="285184">11642 15698 19586,'-9'13'2698,"7"2"-2158,2-23-360,19-1-180,21-19 0,-15 9 0,0-4-270,5-12 0,-1-6 90,1-2 0,-2-3 135,-5-3 0,-4-2-336,-6 15 1,1 0 0,-4 1 425,-3-11 0,-3 3 0,1 7 0,-2 2 45,-3-14 270,-9 37 0,-10 13 179,-12 35-134,16-9 0,0 3-180,-5 12 0,3 3-604,5 4 0,2 1 379,-5-6 0,2-1 267,6 0 0,3-3-1076,-5 11-271,19-21 1,6-5-4588,26-4 5667,-12-12 0,1-3 0,10-7 0,-15 0 0</inkml:trace>
  <inkml:trace contextRef="#ctx0" brushRef="#br0" timeOffset="285317">12347 15541 21385,'0'31'2249,"0"6"-4498,0 2 2249,0-6 0,0-5 0,0-19 0</inkml:trace>
  <inkml:trace contextRef="#ctx0" brushRef="#br0" timeOffset="285451">12523 15384 20215,'-30'0'-832,"2"-8"0,17 6 0,2-7 0</inkml:trace>
  <inkml:trace contextRef="#ctx0" brushRef="#br0" timeOffset="285984">12759 14659 21745,'-20'-8'1709,"9"5"-1709,11 4 0,20 1 0,19 6 0,3 1 180,-3 11-91,-20 19-44,-13-11 0,-3 3-42,-1 3 0,-4 1 266,-6 0 1,-2 0-325,5 0 1,-3-2 54,-20 8-539,17-13-2250,11-19-7042,29-9 8511,12 0 0,-8 0 0,-7 0 0</inkml:trace>
  <inkml:trace contextRef="#ctx0" brushRef="#br0" timeOffset="286630">11034 15933 16618,'0'20'-2317,"0"-9"1,0-2 0,0-9 0</inkml:trace>
  <inkml:trace contextRef="#ctx0" brushRef="#br0" timeOffset="286780">11073 15659 18686,'-8'2'-1739,"5"5"0,-5-16 0</inkml:trace>
  <inkml:trace contextRef="#ctx0" brushRef="#br0" timeOffset="287230">10917 14659 19406,'10'40'360,"-1"8"-855,-9-19 0,0 0-3103,9 24-540,-9-23 1,2-4 4137,15-4 0,-14-5 0,5-17 0</inkml:trace>
  <inkml:trace contextRef="#ctx0" brushRef="#br0" timeOffset="287413">11152 14777 18416,'-29'28'2879,"7"-6"-2969,-6 15 180,9-24-90,17 13-180,21-24-1799,31 16-1934,-16-12 1,2-1 3912,5 4 0,-3 1 0,5 1 0,-8-2 0</inkml:trace>
  <inkml:trace contextRef="#ctx0" brushRef="#br0" timeOffset="380998">3195 17050 14908,'-10'35'689,"0"0"1,0-1 0,0 0-600,4-1 0,1 1-45,0 1 0,2 0 45,5 0 0,5 0 135,1-4 0,3-4 135,20 4 449,8-14-539,0-25-135,-15-4 0,0-5-90,2-6 0,-2-4-90,2-10 0,-2-4 45,5-3 0,-1-2-490,-7 2 0,-1-1 445,0 1 0,-1 1-477,-4 7 1,-1 2-378,-4 4 0,-1 2-4678,2-3 5577,-2 14 0,-9 17 0,0 0 0</inkml:trace>
  <inkml:trace contextRef="#ctx0" brushRef="#br0" timeOffset="383385">4057 17168 9871,'0'-22'2339,"0"5"-1889,0 17 359,0-9-89,0 7-90,0-15-91,0 23 91,-9-12-360,-2 14 269,-8-8-179,-10 0 90,-1 18-180,-1 3-225,16 2 0,2 2-135,-7 25 90,1 0 0,8-10 0,11-12-90,20-17-630,10-2-179,10-35 629,-16 11 0,-1-3 135,-1-10 0,-2-3 63,0 6 1,-1 0 205,-3 0 1,-4 2 945,-1 1-541,-2 5 181,-9 26-270,0 19-360,0 13-90,17 1 90,5-5-270,17-26-585,-11-13 1,1-5-552,-3-6 0,0-5-393,8-5 0,0-4 630,-8 2 0,-2 0 1213,0 0 1,0 2 1664,6 1 180,-2 5-360,-8 34-90,-9 14 1,6 10-541,-6 7-90,9-9-12,-9-8-528,6-3 181,-15-17-450,7-11 0,-9-19-180,9-21 0,10-1-270,-5 16 0,3 2-3148,22-7 3508,9 10 0,-24 11 0,2 9 0</inkml:trace>
  <inkml:trace contextRef="#ctx0" brushRef="#br0" timeOffset="386719">5703 16678 17877,'-19'28'719,"-10"12"-674,18-9 0,0 5 45,-7 7 0,-1 3-1110,8-8 0,2 2 0,-1 0 1020,0 2 0,-1 2 0,1-2-30,0-1 0,0-2 0,2 1-65,2 0 0,2-1 0,3-2-895,7 5 1,6-4-1142,1-10 0,7-6 2131,17-5 0,2-8 0,-2-9 0,7 0 0</inkml:trace>
  <inkml:trace contextRef="#ctx0" brushRef="#br0" timeOffset="387660">6193 16933 16887,'-19'19'3149,"8"1"-2880,2 17 91,9 4-180,0 10 0,0-4-90,0-7 0,0-1 0,0-9 0,0-1 0,0-10 0,0-8-450,0-2 180,0-35-90,0-16 180,0 9 0,0-3 45,-1-8 0,2 1-349,7 2 1,2 1 393,-5 0 0,3 2-94,4 7 1,4 3 93,12-11 90,3 19 0,8 11 0,0 18-90,0 2 270,1 17 90,-10 3 90,-2-1 179,-17 7-269,-2-15 0,-9 15 594,0-15-774,0 6 20,-18-17-200,-12-2-720,-12-9-405,14 0 1,0 0-7511,-14-9 8635,-6-2 0,27 0 0,3 2 0</inkml:trace>
  <inkml:trace contextRef="#ctx0" brushRef="#br0" timeOffset="388127">6918 16952 19496,'-19'0'2608,"-1"9"-2518,0 2 0,-8 17 0,6 11-45,4-14 0,-1 1 45,8 3 0,1 0-180,-19 13 180,18 12-180,3-21-180,25 6-899,5-19-1350,26-12-5036,2-8 7555,-15-4 0,-2 0 0,2 2 0,-1-7 0</inkml:trace>
  <inkml:trace contextRef="#ctx0" brushRef="#br0" timeOffset="388637">7095 16462 21835,'-2'9'1439,"13"2"-1259,19 9-90,-7-7 0,2 2-46,0 0 1,0 0 0,0 5 0,0 0 0,4-1 0,-1 1-45,-7 3 0,-1 2-243,1-1 1,-3 2 242,-2 6 0,-3 3 45,-7 4 0,-2 1 0,2 4 0,-3 1-623,-2 3 0,-2 2 548,2-12 0,0 1 0,-3-1-285,-5 13 0,-3 1-225,1-11 0,-1 1 1,-2-1-841,-3-6 1,-2-3 0,-1 1 1379,-2 1 0,0 0 0,1-4 0,2-2 0,1-4 0,-10 11 0</inkml:trace>
  <inkml:trace contextRef="#ctx0" brushRef="#br0" timeOffset="389628">8702 16992 20755,'48'11'360,"-19"-6"0,1-2-315,4-2 0,2-2-90,2 1 0,2 0-180,-1 0 0,0 0-495,-3 0 1,-2 0-2699,16 0-6413,-13 0 9747,-26 9 1,-3-7 0,-8 7 0</inkml:trace>
  <inkml:trace contextRef="#ctx0" brushRef="#br0" timeOffset="389812">8976 17286 21295,'-11'0'1439,"20"0"-1349,30 0-585,-9 0 1,1 0-1350,4-4 0,0-1-3072,-1 0 1,0-1 4858,-4 1 0,-2-1 0,5-3 0,-7 9 0</inkml:trace>
  <inkml:trace contextRef="#ctx0" brushRef="#br0" timeOffset="392648">10760 16874 15268,'-11'0'4588,"2"9"-3779,18-7-449,11 7-180,10-9-90,9 0 0,0 0 0,1 0 0,-10 0-180,-10-9-90,-12-2 90,-8-9 0,0-8 0,0 15 90,-8 4 180,-12 29-45,1 2 0,-1 4-45,3-1 0,1 2-45,-4 6 0,3 2-45,10-5 0,3-2 0,4 14-900,37-14-944,-8-29 0,3-7-2660,12-4 0,2-6 4504,-12 0 0,-1-3 0,-2 1 0,-2 2 0,-4 1 0,-3 0 0,0-1 0</inkml:trace>
  <inkml:trace contextRef="#ctx0" brushRef="#br0" timeOffset="392764">11367 16776 17697,'11'48'4138,"-2"2"-4183,-8-21 0,-2 1-2204,1 20-6116,9-11 8365,2-19 0,-1-12 0,-1-8 0</inkml:trace>
  <inkml:trace contextRef="#ctx0" brushRef="#br0" timeOffset="392889">11524 16639 21115,'-9'19'-1230,"7"-8"1,-7-2 0</inkml:trace>
  <inkml:trace contextRef="#ctx0" brushRef="#br0" timeOffset="393231">11779 16717 23184,'-15'36'0,"-1"0"0,-2-1 0,-1-5-180,-2 1-900,1-11-1528,29-12-1440,13-8 1170,26 0 2158,-7 0 2249,-2 18 1440,-11 12-1710,-21-2 0,-3 3-495,1-1 1,-1 1-91,-2 11 1,-4 1-270,-6-11 0,-2-1-315,1 5 0,-3-5-900,-28 0-2788,10-14 3598,2-25 0,17 5 0,2-5 0</inkml:trace>
  <inkml:trace contextRef="#ctx0" brushRef="#br0" timeOffset="393773">12034 16835 22194,'19'11'-1259,"10"-3"719,-8-8 450,8-8 270,-10-3-90,-8-9 540,-2 1-180,-9 8 179,0 2-269,0 44-180,-9-9-90,3 2 0,1 1-90,3 1-360,13-10-449,37-12-1,4-25 69,-14 3 1,1-2 650,-8-4 0,-1-2 57,0-3 1,-2 2 1381,11 1 90,-10 5-270,-18 34-89,-3 14-631,-8 19-359,0 0-90,0-11-809,0-19-450,9-20 561,11-37-831,10-7 1394,-11 11 0,1-1 97,0 8 1,0 2 1207,10-15 269,-10 19-810,-12 20-539,-8 20-90,9 19-1079,-7-7-3868,24-3 5032,-13-21 0,7-8 0,-11 0 0</inkml:trace>
  <inkml:trace contextRef="#ctx0" brushRef="#br0" timeOffset="394007">13053 16698 24893,'0'30'180,"0"7"-270,0-15-360,9-2-270,-7-12-989,24-8-1979,-13-8-4407,24-12 8095,-7-2 0,-8 3 0,-4 10 0</inkml:trace>
  <inkml:trace contextRef="#ctx0" brushRef="#br0" timeOffset="394481">13249 16717 24803,'-9'39'809,"-2"-8"-809,0 6 0,3-24-359,8 13-991,17-24 91,5 7-90,17-26 899,0-5 450,-8-17 540,6-1 809,-24 19-449,13 3-91,-24 18-539,7 9-270,-1-7-810,3 16-2158,18-16-6863,1 6 8690,1-25 1,-12 13 0,-10-14 0</inkml:trace>
  <inkml:trace contextRef="#ctx0" brushRef="#br0" timeOffset="394998">13758 16306 24533,'-10'33'1169,"1"1"0,-1 1 1,0 0-1125,0 4 0,0 0-731,0-4 1,1 0 235,3 0 1,1-3-520,-4 10 70,9-14 16,0-19-466,18-18-91,-5-10 1350,15-12 1064,-8-8 645,-1 8-270,-8 12-539,-2 19-540,-9 11-270,0 17-180,0 2-360,17-8-989,5-4 270,26-18-630,2 0 968,-20-8 0,-1-2 831,21-3 324,-25-1 1,-2 0 1114,8 3-719,-12-6 0,-10 14-270,-9-5 179,0 8 400,0 0-129,0 17-17,0 14-523,-9 10-225,7-13 0,2 1-225,0 12-720,19-2-809,21-19-2068,10-12 3777,0-25 0,-20 13 0,-12-14 0</inkml:trace>
  <inkml:trace contextRef="#ctx0" brushRef="#br0" timeOffset="395724">10799 17540 13199,'-31'9'6027,"3"-15"-4768,17 12 1,3-15-1,25 9-540,22 0-494,2-3 0,6-2-165,-7 1 0,3 1 0,2-1-339,-1-1 0,2 0 1,1 0-1,2 0 297,-6 2 0,1 1 0,2 0 0,0 1 0,1-2-635,6 0 1,1-1-1,1 1 1,1-1-1,1 1 542,-5 1 0,1 0 0,1 0 0,0 1 0,1-1 1,-1 0-216,-6 0 0,0-1 0,0 0 0,0 0 1,1 0-1,-1 0 0,1 0 251,1 1 1,1 1-1,0-1 1,0 1-1,0-1 1,-1 1-1,-1 0-210,2-1 0,0 0 0,-1 1 0,0-1 1,-2 1-1,0 0 339,3 0 0,-1 0 0,-1 1 0,-1 0 0,-3 2 89,2 1 1,-2 1 0,-2 1 0,-4 0 266,19 4 0,-7 4-402,-10 6 1,-6 1-45,4 2 476,-19 4-6593,-3-24 6479,-15 7 0,7-9 0,-9 0 0</inkml:trace>
  <inkml:trace contextRef="#ctx0" brushRef="#br0" timeOffset="397349">11759 17776 22734,'0'28'90,"0"0"0,0 2 0,0 1-90,0 8 0,0 1-45,0-1 0,0 0-360,0-8 0,0-1-1843,0 18-3779,0-29 6027,9-10 0,-7-9 0,7 0 0</inkml:trace>
  <inkml:trace contextRef="#ctx0" brushRef="#br0" timeOffset="397573">11975 17913 21924,'-29'28'720,"-1"11"-720,10-19 0,1 2-90,3 6 0,1 0 90,-13 14-90,8-21 180,27 3-630,24-30-315,-3 10 1,5 1-1844,10-9 0,1-1 2698,-3 4 0,-2 0 0,14-8 0,-18 9 0</inkml:trace>
  <inkml:trace contextRef="#ctx0" brushRef="#br0" timeOffset="398240">13288 17795 25163,'11'48'404,"-6"-19"1,-1 1-1035,-4 4 1,0 2-1080,0 7 0,0 1 1709,-5-7 0,1-2 0,2 15 0,-7-24 0</inkml:trace>
  <inkml:trace contextRef="#ctx0" brushRef="#br0" timeOffset="406765">12406 17952 18416,'20'-22'1260,"-1"5"-990,1 17-1,8 0-179,3 0 0,8 0 0,-9 9-90,-1-7 0,-10 6-180,1-8-2158,-9 0-6837,6 0 9175,-15 0 0,7 0 0,-9 0 0</inkml:trace>
  <inkml:trace contextRef="#ctx0" brushRef="#br0" timeOffset="417941">5155 18324 13469,'-9'11'1709,"-2"-2"-1439,-9 0 0,-8 1-270,6 1 0,2 16-90,3-32 0,15 20 0,11-23 0,13 8-90,17 0 180,0 0 0,0 8 180,-8 3 0,-12 18 90,-10 1 450,-9 9-181,0 1-269,-18-1-180,-3-9 0,-19-2-450,10-17-1619,2-2-1619,8-18 3598,9-10 0,2 6 0,9-5 0</inkml:trace>
  <inkml:trace contextRef="#ctx0" brushRef="#br0" timeOffset="418181">5351 18462 10771,'28'0'4587,"2"0"-3957,10 0-450,-1-9-90,9 7-90,-16-16-360,14 7-2249,-24 0-4497,6 3 7106,-17-1 0,-2 7 0,-9-7 0</inkml:trace>
  <inkml:trace contextRef="#ctx0" brushRef="#br0" timeOffset="418407">5527 18226 19766,'-20'50'584,"18"-18"1,2 2-585,-4 0 0,2 1-135,9 5 0,3 1-540,-4-1 1,-1-2-720,0-7 0,1-3-4993,2 11 6387,-8-19 0,0-11 0,0-9 0</inkml:trace>
  <inkml:trace contextRef="#ctx0" brushRef="#br0" timeOffset="419023">5939 18520 14459,'-1'-13'2698,"-7"-2"-2518,-3 24 90,-9-9-90,-8 8-90,6 12 0,-6 19 0,8-6-90,9 13 0,11-25 0,20-1 0,19-20-225,-14-11 0,0-6-225,1-6 0,-1-4 0,0-6 1,-3-4 359,-4-6 0,-5-1 90,-2 3 0,-3 1-45,-2 0 0,-3 2 405,-3 7 0,0 3 89,0-2 181,-9 12 180,-2 18-541,0 26 91,3 16-225,7-13 0,2 3-135,-2 6 0,2 0-210,2-7 0,3-1-1319,4 20-3688,10-13 5217,0-26 0,-9-2 0,-3-9 0</inkml:trace>
  <inkml:trace contextRef="#ctx0" brushRef="#br0" timeOffset="419341">6232 18520 15628,'40'3'-1979,"-1"-14"1440,-9-11 628,-1-15-89,-18 15 450,-3-6 360,-8 17-271,-9 2 451,-1 9-181,-10 18-359,0 12-270,1 11-180,8 7 0,2-8-270,18-10-1349,11-10-1799,19-12 3418,11-25 0,-17 13 0,-7-14 0</inkml:trace>
  <inkml:trace contextRef="#ctx0" brushRef="#br0" timeOffset="419541">6605 18442 13829,'9'50'1394,"-5"-21"1,2-1-1216,14 4 181,8 5-90,3-26 90,8-2-270,-8-26 90,6-5-360,-24-26-330,0 23 0,0 0-2548,-2-25 3058,8 10 0,-8 21 0,-2 10 0</inkml:trace>
  <inkml:trace contextRef="#ctx0" brushRef="#br0" timeOffset="419973">7447 18266 17607,'-30'0'2429,"2"17"-2429,8 5 0,6 0 0,0 4 45,3 2 0,0 2-90,-3 5 0,0 0-233,3 0 0,2 0 188,3-1 0,1-1-1462,-3 17-3575,25-10 5127,14-12 0,-7-17 0,2-2 0</inkml:trace>
  <inkml:trace contextRef="#ctx0" brushRef="#br0" timeOffset="420448">7644 18462 16707,'0'28'2519,"0"2"-2339,0 10-180,0-1 180,0-9-180,0-10 0,0-11 0,0-18-180,0-19 90,-1 0 0,2-3 0,2-4 0,2-2 0,0-12 0,1 2 0,3 14 0,2 3 90,2-1 0,2 5 90,7 7 0,15 19 90,-15 28-90,6 5 135,-17-6 0,-2 2 404,10 13 1,-8-3-180,-2-11-270,-9-17-180,-9 6-90,-2-14-1439,-26 5-5038,4-8 6567,-6 0 0,20 0 0,10 0 0</inkml:trace>
  <inkml:trace contextRef="#ctx0" brushRef="#br0" timeOffset="420758">8173 18364 21475,'-20'30'629,"9"16"-629,-6-5 0,6 1-90,0 3-89,11-23-901,28-2-2518,5-12-1318,-5-10 1,1-4 4539,12-5 1,-10 0-1,-14 2 1</inkml:trace>
  <inkml:trace contextRef="#ctx0" brushRef="#br0" timeOffset="421025">8329 18128 19586,'-19'-8'2069,"8"5"-2069,46 12 180,-7 13-136,9-4 1,0 3 45,-19 2 0,-3 2-45,5 3 0,-3 3 45,-10 3 0,-3 2-45,1-2 0,-2 1-379,-2 3 0,-2 0-251,2-2 1,-2-2-2321,-2-3 0,-2-1 2905,-15 18 0,7-28 0,-4-12 0</inkml:trace>
  <inkml:trace contextRef="#ctx0" brushRef="#br0" timeOffset="430212">9407 18501 20665,'27'-11'540,"5"2"-540,-3 8 0,1 2 0,0-1 0,-1 0 0,21 0-360,-11 0-1709,-10 0-4857,-19 0 6926,-1 18 0,-9-14 0,0 13 0</inkml:trace>
  <inkml:trace contextRef="#ctx0" brushRef="#br0" timeOffset="430429">9584 18716 17787,'-31'-8'2069,"12"5"-1440,19-5-179,11 8-360,8 0 0,10 0-630,1 0-3417,9 0 3957,1 0 0,-19 0 0,-3 0 0</inkml:trace>
  <inkml:trace contextRef="#ctx0" brushRef="#br0" timeOffset="432879">10348 18755 17967,'-11'11'2338,"3"7"-2158,16-7 0,3 0 180,9 6-90,-1-15 0,-8 7-90,7-9-1,-7 0-89,8 0 0,10-9 0,-8-10-90,8-12 0,-19-17 0,8-2 0,-17 21 0,0-1-45,8 1 0,0 0-45,-7-22 90,1 22 0,2 2 0,4-6 0,-7-13 0,7 25 0,0 1 0,-7 3 0,7 14-179,-9-5 268,0 8-89,0 0 90,8 0-90,-6 0 90,7 0-90,-9 0 1889,0 0-1889,9-9 0,-7 7-90,7-16 90,-1 8 0,-5-10-90,14 0 0,-15 1 90,16 8 90,-16-7-90,7 8-90,-9-1 1,0 2-1,0 9 90,8 0 0,-6 0 0,16 0 0,2 0 0,10 0 90,9 9-90,9-7-90,2 15 90,-21-15 0,1-2 45,4 9 0,0 0-45,-4-8 0,1 0 0,2 8 0,1-1 0,0-7 0,0 1-288,18 15 333,-19-16 0,-1 0-45,10 17 0,-14-17 0,0 0 0,14 8 0,5-9 0,-7 8 0,-1-6 0,0 7 0,0-9 0,-8 9 0,6-7 0,-16 7 0,8-9 377,-10 8-377,1-5 0,0 14 0,-1-15 0,-8 16 0,-2-16-449,-9 7-1620,0-9-1208,0 0 0,0 0 0</inkml:trace>
  <inkml:trace contextRef="#ctx0" brushRef="#br0" timeOffset="434099">12641 18383 21924,'-19'20'540,"8"17"-540,2-5 90,9 16 90,0-8-90,-9-1 0,-10-9 90,-21-2-180,-10-8 45,18-9 0,-3-2-90,-4-3 0,-1-1-501,0 0 1,0-2 320,-4-2 0,0-2-360,5 1 1,0 0-721,0 0 1,0 0-1645,4 0 1,0 0 2948,0 0 0,3 0 0,-1 0 0,7 0 0</inkml:trace>
  <inkml:trace contextRef="#ctx0" brushRef="#br0" timeOffset="434749">11544 18716 23723,'-11'18'360,"-7"-23"-360,16 21 0,-7-8 0,1-12-90,6 19 90,-7-23 0,9 8 360,0 0-360,0 8 0,-9-14-90,7 12 90,-7-14 0,9 8 0,0 8 0,0 3 90,0 0-90,0 15 0,0-13 0,0 16 0,0-19 90,18 8-90,4-7-90,17 0-360,9-3-1177,2-8 277,-21 0 1,1 0-8482,20 0 9792,-11-8 1,-20 5 0,-10-5 0</inkml:trace>
  <inkml:trace contextRef="#ctx0" brushRef="#br0" timeOffset="435049">11544 18795 20575,'-20'-31'900,"9"3"-990,20 8-1349,13-8-8392,26 6 9770,-7-6 0,-10 17 0,-14 2 0</inkml:trace>
  <inkml:trace contextRef="#ctx0" brushRef="#br0" timeOffset="445918">18305 18070 18327,'-30'0'2878,"-7"0"-2878,15 8 0,-15 12 0,15 2-180,-6 15-180,8-16-179,9 8-451,29-10 181,15 1 629,-5-10 0,2 0 225,-4 3 0,-1 2 584,14 15 900,-20 10-629,-10 7-360,-27-5-360,-3-3-540,-19-11-2699,10-17-6772,2-2 9320,8-35 1,9 19 0,2-19-1</inkml:trace>
  <inkml:trace contextRef="#ctx0" brushRef="#br0" timeOffset="446065">18443 18246 21025,'29'-4'359,"0"-1"1,5 5 0,0-2-1260,-4-6 1,1-1-2204,8 4 0,-2-1 3103,-10-4 0,-2 0 0,15-1 0,-23 3 0</inkml:trace>
  <inkml:trace contextRef="#ctx0" brushRef="#br0" timeOffset="446257">18717 17795 18686,'-20'26'5397,"1"7"-5127,12-1 0,3 3-180,-1 4 0,1 1-45,3 4 0,2 1-630,-1 0 0,0-1-1124,-1-3 0,2-3-3207,3-7 1,1-3 3797,6 11 1,0-20-1,-3-10 1</inkml:trace>
  <inkml:trace contextRef="#ctx0" brushRef="#br0" timeOffset="446682">19168 18246 19496,'0'-20'1529,"-9"18"-989,-11-4-1,-10 23-269,6-4 0,0 2-225,2 5 0,2 2-45,0 7 0,1 1 90,-9 2-90,26-6-540,22-34-269,21-21 449,-8 7 0,2-6-90,-4-9 1,-1-4 209,-10 10 0,0-2 0,-2-1-219,0-2 0,-2 0 1,-2-1 607,-2 1 1,-2-1 0,-1 1 300,1-10 0,-1 3-91,-3 11 1,-3 5 720,-3-1-271,0 63-359,-9 19-315,4-11 0,-1 3-135,1 2 0,-1 0-45,1-3 0,2-1-765,1-3 1,4-1-1845,5-5 1,3-3 2653,12 8 0,0-21 0,-5-10 0</inkml:trace>
  <inkml:trace contextRef="#ctx0" brushRef="#br0" timeOffset="447127">19501 18305 20036,'9'11'-720,"19"-11"-1889,13-11 1709,-15-2 1,-2-3 899,16-23 900,-21-2 989,-10 2-180,-9 19-180,-9 29-450,-11 13-719,-1 25-270,-8-5-90,18 6-90,12-18-1169,18-10-1170,20-11-899,12-18 180,-1-11 3283,-26 2 0,0-3 1484,-4 1 0,-1-1 1979,11-19-1349,-2 21-810,-17 10-630,-2 35-449,0-2-270,2 24 0,17-9 90,2-8-180,18-12 45,-19-20 0,1-6-422,1-6 0,-1-5 152,1-9 0,-3-5-855,-2-1 1,-4-3-3837,-6 0 1,-2 2 3823,1 8 0,-1 2 0,-4-4 0,-1 19 0</inkml:trace>
  <inkml:trace contextRef="#ctx0" brushRef="#br0" timeOffset="447524">21069 18030 22194,'48'-10'720,"2"1"-810,-21 9 0,1 0-495,-1-4 1,0-1-1215,1 1 0,-1-3-2474,-3-6 1,-2-2 4272,15-7 0,-19 3 0,-11 10 0</inkml:trace>
  <inkml:trace contextRef="#ctx0" brushRef="#br0" timeOffset="447749">21323 17815 22104,'38'-11'270,"3"2"-180,9 27 0,-11 3 720,-19 19-406,-14-13 1,-4 2-1054,-8 5 1,-5 2 693,2 8 0,-4 1-360,-9 0 0,-4-1-1799,6-3 1,-1-3 2113,-4-11 0,2-4 0,1 5 0,5-19 0</inkml:trace>
  <inkml:trace contextRef="#ctx0" brushRef="#br0" timeOffset="448973">22205 18050 23094,'10'29'239,"0"1"1,-4-1 0,-1 1-150,12 20-90,-6-2 90,18-27-90,1-3-270,18-36-270,-23 5 1,0-4-810,9-11 0,0-3-2384,1-3 0,-1-2 3617,2 0 1,-2 3-1,-12 11 1,-2 2-1,6-6 1</inkml:trace>
  <inkml:trace contextRef="#ctx0" brushRef="#br0" timeOffset="449465">22911 18011 16348,'0'-20'3688,"0"9"-3509,0 3 271,0 8 90,0 0-180,0 8-180,-9-6-1,-2 16-89,-8-7 0,-1 8 90,1 1-270,8 8 0,-7-6 90,16 6 0,-7-17-449,27-2-91,12-18 180,-6-4 0,3-2 45,6-1 1,1-1 269,-3-3 0,-1 1 135,0 8 0,-1 3 629,19-1 181,-18 26-181,-2 14-89,-17 19 180,7 0-271,-16-2-269,7-18-90,-9-1 0,0-19-180,8-1 0,12-26-270,19-14-180,-10 3 1,1-3-586,4 1 1,2 0-3239,-2-2 1,1 5 4272,1 10 0,-4 3 0,1-3 0,-7 17 0</inkml:trace>
  <inkml:trace contextRef="#ctx0" brushRef="#br0" timeOffset="449890">24244 18011 20395,'-20'-9'2159,"9"7"-1979,29-7-90,23 9-45,-3 0 0,3 0-135,-1 0 0,0 0-675,4 0 1,-1 0-1485,-7 0 0,-2 0 2249,-3 0 0,-3 0 0,2 0 0,-12 0 0</inkml:trace>
  <inkml:trace contextRef="#ctx0" brushRef="#br0" timeOffset="450115">24635 17795 21565,'49'18'270,"1"-5"-181,-25 4 1,0 3 90,0-6 0,-2 2 540,-1 23-450,-5 9-270,-17 2-1170,-18-8-8184,-3 3 9354,-10-23 0,11-2 0,12-11 0</inkml:trace>
  <inkml:trace contextRef="#ctx0" brushRef="#br0" timeOffset="450932">26086 17952 19226,'9'20'3148,"10"-10"-2968,12-1-90,17-9-180,2-9-90,-9-1-90,-12-10 180,-21 0 90,-8 9-90,-26-6 180,-16 15 0,9 4 0,-3 5 0,-5 9 0,3 7-45,6 5 0,3 5-45,3 5 0,4 2-185,6-5 1,4 0 49,7-4 0,8-3-1124,34 2-495,-7-18 0,4-6-2294,17-12 0,4-6 4048,-17 3 0,-1-2 0,-3 1 0,1-2 0,-4 0 0,-5-1 0,0 0 0</inkml:trace>
  <inkml:trace contextRef="#ctx0" brushRef="#br0" timeOffset="451049">26654 17972 20665,'-4'29'449,"0"0"1,-1 2 0,-1-3-2428,-14 5-7853,9 2 9500,20-33 0,-5 7 1,14-9-1</inkml:trace>
  <inkml:trace contextRef="#ctx0" brushRef="#br0" timeOffset="451165">26812 17815 15718,'-1'50'-3277,"1"-20"0,0-12 0</inkml:trace>
  <inkml:trace contextRef="#ctx0" brushRef="#br0" timeOffset="451858">26968 17991 23274,'-9'39'-1619,"-2"-8"179,0 6 451,3 2 809,16 2 360,3 7 989,0-8-179,-2 7-1097,-11-18 0,-5 1 332,-5 5 0,-4 0-90,-3 1 0,-4-2-1,-5-3 1,-3-4-225,6-5 1,0-4-517,-14 1-923,11-19-1080,26-19-1078,13-29 2202,10 17 1,6 1 629,2-5 1,3 0 1312,7-4 0,0 2 1611,-3 7 0,-2-1-810,1-7 1,-2 0-541,-8 7 1,0 1-270,0 0 0,-3 1-1,-6 0 1,-1 1 539,13-4-539,-8-5 90,-9 26 870,-3 11-1230,-8 37-90,-8-2-90,6-7 0,1 0 831,1 11-831,20-17 0,19-4 0,3-18 0,-14 0 0,0 0 0,14 0 0,6 0 90,-27 0-90,-3 0 0,-10 8-90,-5-6-360,14 7-269,3-18-271,19-19 765,-10 9 1,1-3 224,-4-7 0,0-1 179,3 4 1,-1 2 900,2-7-91,-10 14-179,-12 34-540,-8 14-180,0 10-90,9-2-1260,11-19-2787,19-11 4047,11-18 0,-17 7 0,-7-7 0</inkml:trace>
  <inkml:trace contextRef="#ctx0" brushRef="#br0" timeOffset="452473">28262 17991 23544,'-9'24'539,"6"0"-449,-5-33-90,8 9 90,0 0 0,0-8-90,0 6 0,0-16 0,0 16 90,0-16-90,0 16 90,0-15-90,0 15 0,0-16 0,0 16 0,0-7 90,0 9-90,0 0 90,0 9 180,-18-7-90,5 24-90,-15-4-90,8 9 0,10-3-720,10-8-179,19-10-1,20-10 360,3-19 495,-17 1 0,-2-3 45,7-21 630,-1 3 539,-19 20-359,-1 10-360,-9 9-450,0 17 0,0-4-990,18 16-1169,3-19-3058,27-10 5217,-18-12 0,-1-4 0,6 1 0,0-11 0</inkml:trace>
  <inkml:trace contextRef="#ctx0" brushRef="#br0" timeOffset="452857">28928 17384 19316,'0'-22'5757,"0"39"-5128,-11 6 1,-4 7-1537,4 2 1,1 5 0,-2 0 936,-4 2 0,-2 1 0,2 1-60,1 2 0,3 1 0,0-3-35,-4 11 0,3-3-520,5-13 1,5-5-138,12-3-987,13-28 854,1-11 1,2-6 449,1-6 1,-2-4 449,2-3 0,-2-1 584,-3 1 1,-3 1 989,2-1-540,-11 12-539,-18 36-360,-11 4-135,5 1 0,0 1 1586,-16 18-1721,3-3-270,17-2 51,20-6-771,21-10 900,-6-6 1,3-3 66,2-10 0,0-2 158,1 4 0,-1 0 135,13-4-360,3 0-6746,-23 0 6926,6-8 0,-17 6 0,-2-7 0</inkml:trace>
  <inkml:trace contextRef="#ctx0" brushRef="#br0" timeOffset="454189">29084 18128 17787,'29'-30'989,"2"2"-629,8-1-360,0-1-559,0-9 604,-23 15 0,-1 0 113,13-18 561,-9-6-105,-8 27 15,-2 3-179,-9 44 0,-9 7 0,-2 17-181,-8-2-89,8-9 281,2-8-371,35-3-180,25-17-135,-13-5 1,4-3-348,3-10 0,0-4 482,0 2 0,-3-4-112,-10-9 0,-3-4 247,-3 6 0,-5-1 225,-1-27 179,-11 26 1,-18 14 0,-11 27 610,-2 20-970,-6-6 0,17 13-630,29-24-1619,32-3-2159,-11-13 1,3-3 4317,3-2 0,-1-2 0,8 1 0,-17 0 0</inkml:trace>
  <inkml:trace contextRef="#ctx0" brushRef="#br0" timeOffset="454454">30476 17756 22734,'29'-11'0,"1"0"0,8 1 0,0 3-315,-2 6 0,0 2-1151,12-1 1,0 0-514,-11 0 1,-2 0 2057,5 0 0,-4 0 1,-3 0-1,-7 0 0</inkml:trace>
  <inkml:trace contextRef="#ctx0" brushRef="#br0" timeOffset="454686">30868 17580 20305,'-20'-9'2519,"18"7"-2519,13-7 0,37 9 180,5 9-90,-3 2 180,-13 26 89,-27-5-314,-3 0 0,-5 2-45,-19 9-585,7-14 1,-2-1-6342,-19 2 6926,3-1 0,17-19 0,2-1 0</inkml:trace>
  <inkml:trace contextRef="#ctx0" brushRef="#br0" timeOffset="456107">31966 17932 21295,'28'-28'360,"3"-2"-360,8-10-45,-16 13 0,2-2-135,0 0 0,0-3 150,-6 2 0,1-3 0,0 0-701,0 0 1,0 1-1,-2-3 761,0-6 0,-1-2 0,-2 1 60,0 4 0,-2 1 0,-1 0 48,-1-17 0,-3 2-3,-3 15 0,-1 4 135,-4-6 449,0 30-89,-26 29-226,10 2 1,-1 4 45,-12 6 0,-1 5-300,9-3 0,2 2 0,0 1-548,2-1 0,0 1 0,1 1 398,-1 7 0,1 1 0,1-2 0,-1 8 0,2-2 101,5-11 1,2 0 0,3-3-597,6 1 0,5-2 38,5 5 0,7-4-937,4-13 0,4-5-2114,2-2 0,1-4 3508,20-3 0,-20-9 0,-12 0 0</inkml:trace>
  <inkml:trace contextRef="#ctx0" brushRef="#br0" timeOffset="456473">32534 17893 22374,'11'20'450,"-2"8"-990,-9-6-1978,0 6-7313,0-8 9815,0-9 0,0-3 0,0-8 0</inkml:trace>
  <inkml:trace contextRef="#ctx0" brushRef="#br0" timeOffset="456616">32672 17717 19226,'0'0'0</inkml:trace>
  <inkml:trace contextRef="#ctx0" brushRef="#br0" timeOffset="457632">31769 17344 23364,'-47'20'314,"21"-6"1,1 0-315,0 1 0,0 1 0,0-2 0,2 2-90,-7 21-449,2-32-451,17 19-89,20-22-1,21 17 451,12 10 719,6-7 180,-18 6 809,-10 0 0,-12-6 1,-17 32-361,-10-19-449,5-7 0,-3 1-225,-2-5 0,-1 0-45,-10 17 0,1-2-270,27-10-180,22-10 360,21 1 45,-11-10 1,-1-1 44,13 11 0,-5 0 0,-18-1-810,1 1-4767,-9-1 5577,15-8 0,-22-2 0,14-9 0</inkml:trace>
  <inkml:trace contextRef="#ctx0" brushRef="#br0" timeOffset="458333">32867 17050 22374,'18'-2'90,"-5"-4"-90,6 23 0,-10-6 90,-9 9 0,0 17-180,-18 4 180,-3 0-90,-10-4 0,12-17-270,19 0-1799,19-9-6206,21-3 8275,1-8 0,-11 0 0,-12 0 0</inkml:trace>
  <inkml:trace contextRef="#ctx0" brushRef="#br0" timeOffset="542280">33024 17521 10591,'30'0'3868,"-1"0"-3239,-1 0 1,-6 0-180,6 0-90,-8 0-270,-1 0 179,-8 0-89,-2 0 360,-9 0 90,0 0-630,0 9-360,9-7-899,-7 6-1620,15-8 2879,-15 0 0,7 0 0,-9 0 0</inkml:trace>
  <inkml:trace contextRef="#ctx0" brushRef="#br0" timeOffset="542562">33259 17462 16348,'22'9'989,"4"-7"-89,-24 15-1,7-6-269,-9 9-181,0 8-269,0 11-90,-9 3-449,-2 6-3419,-8-18 3778,-1-19 0,9-5 0,3-14 0</inkml:trace>
  <inkml:trace contextRef="#ctx0" brushRef="#br0" timeOffset="543616">33553 17854 18776,'-28'0'2339,"-12"9"-2249,-1 2-90,2 17 0,11-6-90,8 6-270,0-26-180,10 5-179,18-7 359,14 2 0,17 7 360,-8-1 0,-12 3 360,-10 9 540,-9 8-271,0 3-179,-17 8 90,-14-9-406,7-15 1,-2-1-135,-3 0 0,-1 0 0,-20 8-89,11 6-271,11-17-540,8-2 91,9-9 539,20 0 270,13 8 0,8-6 90,-1 7 719,-10 0-269,-8 2-450,-2 8-450,-9 1-2338,0 0-7133,0-1 9275,0-8 1,0-2-1,0-9 1</inkml:trace>
  <inkml:trace contextRef="#ctx0" brushRef="#br0" timeOffset="544135">33494 18364 21565,'-19'8'270,"-1"3"-270,0 0 0,10 6-270,1-14-360,26 5-269,5-8-361,17-17 91,1-5 449,-1-17 630,-19 16 0,-1-2 111,-3 0 1,-2 0 697,2 0 1,-3 0 359,-2-14 1,-3 19-451,-8 11-179,-8 35-270,-12 7-135,5-9 0,-1 2-45,1 3 0,0-1 0,-13 13-1170,8-10-1708,9 4-4090,2-31 6968,9 22 0,0-24 0,0 7 0</inkml:trace>
  <inkml:trace contextRef="#ctx0" brushRef="#br0" timeOffset="544302">33514 18383 15268,'16'48'1199,"1"0"1,0 2-1,-8-11-1199,-18-26-2518,7 13 2518,-7-23 0,9 5 0,0-8 0</inkml:trace>
  <inkml:trace contextRef="#ctx0" brushRef="#br0" timeOffset="544483">33729 18462 21475,'0'-22'-5667,"9"4"5667,-7 18 0,7 0 0,-9 0 0</inkml:trace>
  <inkml:trace contextRef="#ctx0" brushRef="#br0" timeOffset="545325">33847 18285 13289,'0'-11'5397,"0"3"-4587,0 8-270,0-9-91,0 7-269,0-7-90,0 9-3089,0 0 1,0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3:27:17.475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6742 9270 11221,'-20'11'5127,"1"-11"-4318,8-3-89,2-5 89,9 8-269,0 0-180,18 0 0,12 0-360,20 0 45,-17 0 0,2 0-532,3 0 1,2 0 576,8-4 0,2-1-60,-11 4 0,0 1 0,1-1-30,5-2 0,1 0 0,0 0-702,3 3 0,0 0 0,2 0 724,-9-1 1,2-1-1,0-1 1,0 0-23,-2 1 0,0-1 0,1 0 0,0 1 0,2-1 0,2 0 0,-1 0 0,1 1 22,-1-1 1,1 1-1,-1-1 1,0 2-1,-1 0 1,-1 1-1,1 1 1,-1-1 22,3 0 0,-1-1 0,0 1 0,1 1-23,-1 0 1,0 2-1,0-1 1,1 1-1,-1-1 1,1 1-1,-1-1 1,2 2-23,4 0 0,2 1 0,0 1 0,-1-2 22,2 0 1,-1-2-1,0 1 1,1-1-486,-8 0 1,0 0 0,0 0 0,0 0 0,1-1 462,-1-1 0,0 0 0,0 0 0,0 0 0,0 0 18,0 0 0,0-1 0,0 1 0,0 0 0,0 1-18,0 0 0,0 1 0,0 0 0,0 0 0,0-1 0,0 0 0,0-1 0,1-1 0,-1 2 0,-1 1-91,0 2 0,-1 1 0,0 1 0,0 0 1,1-1 108,0-2 0,1-1 0,0-1 0,0 2 0,-1 1-18,9 4 0,-1 1 0,0 2 0,0-2-170,-9-3 0,0 0 0,0 0 1,0 0-1,0 0 170,9 4 0,0 0 0,-1 0 0,1 0 0,-9-4 0,0 0 0,0 0 0,0 0 0,0 0 22,9 3 1,0 1-1,0 0 1,1-2-23,-9-3 0,1 0 0,0-2 0,0 1 0,-1 1 0,0 0 0,-1 1 0,0 0 0,1 0 0,-1-1 0,0 0 0,1-1 0,-1 0 0,0-1 0,0 1 22,10-1 1,-1-1-1,-1 1 1,1 0 102,0 1 0,-1 0 1,1 1-1,-2-1-125,-2-1 0,-1 0 0,1-1 0,-1 1 0,4 0 0,1-1 0,0 1 0,-1 0 53,-3 1 1,-1 1 0,0-1 0,1 0-54,3-1 0,1 0 0,-1-1 0,0 1 22,-3 1 1,0 1-1,-1 1 1,1-1-46,1 0 1,0 0 0,1 0-1,-2-1-92,-2-1 0,-2 0 0,1-1 0,0 1 115,-1 1 0,0 1 0,0 0 0,1-1 0,-1-3 0,0-1 0,0 0 0,1 1 0,-1 2 0,1 3 0,0-1 0,0-2 0,0-1 0,-1-2 0,1 0 0,0 0 0,2 2 0,-1 1 0,1-1 0,-1 0 0,-1-1 0,0-1 0,0-1 0,-1 1 0,1 0 0,0 0 0,0 0 0,0 0 22,1 0 1,1 0 0,-1 0-1,0 0-22,-1 0 0,0 0 0,0 0 0,0 0 0,1 0 0,1 1 0,0-1 0,1-1 21,1-1 1,0 0 0,0-1-1,0 1-21,-1 2 0,0-1 0,-1 1 0,1-1 0,1-1 0,0 0 0,0-1 0,0 2 0,-1 0 0,-1 1 0,0 0 0,-1 1-141,0-1 0,-1 0 0,-1 0 0,1 0 141,-3 0 0,1 0 0,-1 0 0,-1 0 191,10 0 1,-1 0-1,0 0-191,-5 0 0,-1 0 0,-2 0 0,12 0 0,-4 0 621,-6 0 1,-5 0-262,9 0 1779,-21 0-1869,-21 0 1695,-8 0-3314,0 0 0,0 0 0</inkml:trace>
  <inkml:trace contextRef="#ctx0" brushRef="#br0" timeOffset="1775">8231 10034 14369,'0'28'5127,"0"3"-4902,0-4 0,0 3 314,0 22-449,0-15 0,0 2 0,1 1 0,-2-2-45,-3-6 0,0 0 45,3 1 0,0-1 270,-8 7 0,0-26-450,7 2 0,-7-49-360,9-8 225,3 1 0,3-5 135,3-8 0,2-1-465,-2 18 0,1 0 0,1 0 555,1-2 0,1-1 0,1 4 45,5-3 0,2 6-86,2 6 1,2 6 310,16 4 179,-2 25 91,-11 21 0,-17 12-316,-6-12 1,-1 1 135,-4 20-225,1-21 0,-2-2 45,-17 15-270,-12-3 1006,-20-20-2625,0-10-945,21-8 1,1-2 2653,-5 1 0,5 0 0,19 0 0</inkml:trace>
  <inkml:trace contextRef="#ctx0" brushRef="#br0" timeOffset="2059">8702 10112 23184,'-20'35'419,"1"0"1,3 3 0,1 0-465,0-7 0,2-1 45,1 0 0,4-1-180,15 19-809,15-17-1,5-20 1,5-3-2471,2-2 0,1-3 3460,6-7 0,-3-1 0,5 3 0,-8-7 0</inkml:trace>
  <inkml:trace contextRef="#ctx0" brushRef="#br0" timeOffset="2642">9211 9956 19316,'-19'0'4138,"-1"0"-3689,9 17-89,3 22-270,7-10 0,2 3-90,-1 7 0,0 1-500,0-5 0,0-1-445,0 1 1,0-2-5443,0 17 6387,0-2 0,0-26 0,0-5 0</inkml:trace>
  <inkml:trace contextRef="#ctx0" brushRef="#br0" timeOffset="5442">6664 9328 15808,'-11'-41'1439,"2"13"-1349,0-7 90,7 2-135,-2 5 0,-1-2 0,5 0 0,0 1 45,0-5 0,0 0 45,0 0 0,0-1-90,0-9 0,0 0-491,0 4 0,0 0 491,0-8 0,0 0 0,0 3 0,0 1 0,0-5 0,0 0-618,0-4 1,0-1 572,5 4 0,-1 0 150,-3 12 0,-1-1 0,1 1-60,8-17 0,0 1 0,-8 15 0,-1-1 0,1 1-30,2 0 0,0 0 0,0-1 0,-3 1 0,-1 0 0,2 0-90,1 0 0,2-1 0,-2 1 60,-1 0 0,-1 0 0,1 0-1,4-1 1,2 1 0,-1 0-30,0-15 0,-1-1 30,-2 17 0,0-1 0,2 1 15,3-12 0,1 0-45,-5 12 0,0-1 0,-1 0 45,2-15 0,1-1-45,-1 16 0,2 0 0,-2 0 90,1-16 0,-1 1-45,5 0 0,0 1 45,-5 4 0,1 0-376,2 4 0,1 1 331,-3 0 0,-1 1 0,0 3 0,1 1-45,3 0 0,-1 0 90,-2-4 0,-1-1-90,0 4 0,1-1 45,3-7 0,0 0-45,-8 8 0,0 0 0,3-4 0,0 1-191,-3 3 1,-2 1 190,1 4 0,0 1 0,0-5 0,0 1 0,5 8 0,-1 0 213,-3-4 1,0 0-214,3 5 0,1-1 0,0-3 0,-1-1 45,-3 3 0,0 1-45,3-4 0,1 0 0,-5 5 0,0-1 0,0 1 0,0 0 440,0-1 1,0 1-441,0-21 298,0 11-3357,0 19 3213,-9 11 1,7 9 0,-7 0 0</inkml:trace>
  <inkml:trace contextRef="#ctx0" brushRef="#br0" timeOffset="6342">4547 6389 13469,'-28'11'4858,"-3"15"-4499,-8-5-314,19 2 0,1 2-90,-2 0 0,2 0 45,3 0 0,2 1-90,-6 21-90,12-16-89,25-11-91,14-3 360,19-15-45,-21 2 0,1 1 225,20 4 359,-20 2 271,-12 17-270,-19 20-180,-16 4-522,3-22 1,-3-1 205,-2-3 1,-3-4-584,-17-1-1980,11-3-4767,8-44 7286,9-7 0,3 0 0,8 7 0</inkml:trace>
  <inkml:trace contextRef="#ctx0" brushRef="#br0" timeOffset="9442">4743 6565 18237,'28'-9'989,"3"-1"-899,-8-4 0,2-1-135,0 0 0,0 0 135,0-5 0,0 1-315,0 4 0,-2-1-854,7-21-2429,-10 15-5127,-11 3 8635,-10 19 0,1 2 0,0 6 0</inkml:trace>
  <inkml:trace contextRef="#ctx0" brushRef="#br0" timeOffset="9634">4900 6232 19586,'0'29'869,"0"1"1,0 3-1,0 1-779,0 1 0,0 0-180,0 4 0,0 0-270,0 1 1,0-1-946,-1-4 1,2-1-1934,2-3 0,2-3 3238,6 3 0,0-14 0,-2-17 0</inkml:trace>
  <inkml:trace contextRef="#ctx0" brushRef="#br0" timeOffset="10070">5292 6546 17427,'0'-20'2788,"0"0"-2518,0 18-90,-9-4 90,-11 14-90,-2 1-90,-15 11-180,16 10 90,-8-8 90,19-5 0,18-17-360,14-17 90,1-1 0,2-3 180,1-8 0,-2-3-45,-2-11 0,-2-1 45,0 4 0,-3-1-350,-10-3 0,-4 1 440,2 7 0,-1 2 45,-3 3 0,-2 3-45,1-2 90,0 13 269,0 43 91,-9 15-225,4-11 0,-1 1-225,1 3 0,0 0-45,-1 0 0,3-1-45,12 19-450,2-4-810,17-19-288,2-19-4658,10-1 6206,-10-26 0,-10 12 0,-12-12 0</inkml:trace>
  <inkml:trace contextRef="#ctx0" brushRef="#br0" timeOffset="10784">5566 6271 16078,'0'31'2249,"0"-12"-1350,0-10 90,9-9-269,-7 0-180,7 0-360,-9 0 989,0 0-1259,8-9 180,-5 7-270,14-15 180,-6 6 0,0-9 0,-3 1-90,-8-1 180,0 9-90,0 2-90,0 9 360,0 9-90,-17 11 90,4 10-180,-15 9-180,17 0 180,2-8-180,9-3-720,26-17-809,7-2-630,-4-19 1,1-6 2248,-4 0 0,-2-1 0,6-16 0,-12 7 0</inkml:trace>
  <inkml:trace contextRef="#ctx0" brushRef="#br0" timeOffset="11045">5899 6075 20485,'-8'31'2429,"5"-3"-2249,-5-8-90,16-1 0,3 1 90,9-9-270,8-3 90,-6-34 0,15-6 45,-20 4 0,-3-3 0,-3 1 0,-1 1 44,0-1 1,-2 1-90,-8-21-539,0 20-1980,0 21-7312,-9 11 8893,7 15 0,-7-14 1,9 5-1</inkml:trace>
  <inkml:trace contextRef="#ctx0" brushRef="#br0" timeOffset="14293">11054 9877 12840,'11'37'3328,"-3"-4"-3103,-3-6 0,-1 3-136,-3-1 1,0 0 135,4 2 0,-1-1-90,-4 0 0,0-1 225,0 19-180,0-17 179,0-12-179,0-10-180,0-9-180,0-18-539,9-21 449,0 10 0,1-3 180,4-11 0,3-1 45,2 4 0,1 0 0,-5-1 0,1 3 135,2 11 0,1 4 540,2-5-180,-1 19 359,-3 27-89,-15 12-1,7 20 1,-9 0-180,0-2-270,0-9-181,-17-8-268,4-12-1261,-25-10-2787,8-18 4227,0-19 0,10 13 0,11-11 0</inkml:trace>
  <inkml:trace contextRef="#ctx0" brushRef="#br0" timeOffset="14551">11622 9995 19946,'0'37'1349,"-17"-4"-1304,6-6 0,0 2-409,-4 1 0,-1-1 319,1-3 0,2 0 37,4 3 0,7-1-1521,20 11-2969,23-17 4525,-6-12 1,0-3 0,9-7-1,-10 0 1</inkml:trace>
  <inkml:trace contextRef="#ctx0" brushRef="#br0" timeOffset="14734">11975 9995 20036,'-20'39'2428,"9"9"-2383,6-19 0,2 1-45,2 4 0,2 1-360,-1 0 1,0 0-1530,-1 0 0,2-2 1889,7 8 0,-5-13 0,5-19 0</inkml:trace>
  <inkml:trace contextRef="#ctx0" brushRef="#br0" timeOffset="16609">11818 9975 15538,'9'-11'2069,"-7"3"-1619,7 16-91,-1-5-89,-5 5 90,14 1-180,-6-7 90,9 16-90,-10-16-90,8 15 0,-7-6 90,8 9 179,-8-9-179,-2 6 0,-9-6-90,0 8-90,0 1 0,0 0 90,0-1 0,0 1 90,0-1 0,0 10 0,0-7 0,0 6-1,0 0 1,0 11 0,-9 3-135,5-13 0,-3-2 135,-12 6-450,8 4 270,2-17 90,9-1-90,9-8 180,19-2-180,5-9 0,15-9 0,-18 7 90,-1-7 0,-10 9-90,1 0 180,-9 0-270,6 0 0,-6 0-1619,17 0-4318,11-8 6027,-9 2 0,-1 1 0,6-6 0,0 2 0</inkml:trace>
  <inkml:trace contextRef="#ctx0" brushRef="#br0" timeOffset="17276">13974 10191 17337,'-15'24'2069,"-1"0"0,-12 17-1889,21-13 0,3 1-1,-1 0 1,2 1-45,3 5 0,-1-1-135,-7 19 45,8-19 0,-2-5 315,-16-14-360,16 11-270,-7-26 180,9-9-450,0-28 271,0-15-415,-1 10 0,2-3 639,7 0 0,2 1-304,-1 2 0,4 3 349,5 7 0,3 5 0,18-1 0,-8 28 270,6 20-1,-16 19 162,-1 11-252,-11 0 1275,-9-11-1184,0-11 212,-1-8-931,-7-9-1350,-12-2-4048,-2-9 5906,-6-27 1,17 21 0,3-20 0</inkml:trace>
  <inkml:trace contextRef="#ctx0" brushRef="#br0" timeOffset="17559">14523 10230 17877,'11'-11'4137,"-3"2"-3417,-34 36-90,2-3-540,0-2 0,0 3 44,8-1 1,2 0 45,-15 18-225,23-14 0,2 0 135,-5 14-90,26-3-180,14-11-989,19-17-630,-17-5 0,2-3 1799,-4-7 0,-1-1 0,11 3 0,-15-7 0</inkml:trace>
  <inkml:trace contextRef="#ctx0" brushRef="#br0" timeOffset="18576">14954 10230 18686,'-31'0'4318,"3"0"-4048,17 0 90,2 0-271,9 0 181,18 0-360,12 0 135,-1 0 0,1 0-90,1 0 0,-1 0 45,1 0 0,-3 0 180,11 0 0,-19 18-90,-12-5 0,-8 32 0,-8-12 0,-3 6 0,-9-28-180,9 4 90,3-21 0,8 14 0,0-8 180,0 0 0,0 9-90,-9-15-90,7 21 90,-7-4 0,0 11-90,-10 6 90,-3 0-90,-6-6 0,8 6-180,0-17 0,10 7 90,10-16-270,19 15 180,21-15 90,1 7 90,7 0 0,-9 2 90,-9 8 0,-10 1 180,-11-1 0,-9 10-90,0 1 0,-18 9-180,-4-17-1080,-8-4-2248,2-18 3328,8-18 0,9 14 0,2-14 0</inkml:trace>
  <inkml:trace contextRef="#ctx0" brushRef="#br0" timeOffset="18902">15953 10622 20845,'40'-30'-3277,"-18"10"0,-5 11 0</inkml:trace>
  <inkml:trace contextRef="#ctx0" brushRef="#br0" timeOffset="19051">16385 10485 21655,'17'19'-900,"5"-8"1,0-2-1,-5-9 1</inkml:trace>
  <inkml:trace contextRef="#ctx0" brushRef="#br0" timeOffset="19176">16816 10465 20215,'0'22'-4587,"0"4"4587,0-24 0,0 7 0,0-9 0</inkml:trace>
  <inkml:trace contextRef="#ctx0" brushRef="#br0" timeOffset="19310">17208 10504 19316,'48'0'-3277,"-24"0"0,2 0 0</inkml:trace>
  <inkml:trace contextRef="#ctx0" brushRef="#br0" timeOffset="19417">17600 10465 21385,'0'22'2069,"0"4"-7556,8-24 5487,-5 7 0,5-9 0,-8 0 0</inkml:trace>
  <inkml:trace contextRef="#ctx0" brushRef="#br0" timeOffset="24310">8192 9172 17337,'11'-31'1889,"-2"3"-1619,-9 0-180,0-3 90,0-17-90,0 20 0,0-3-90,-1-2 0,2-3-641,3-11 1,1-2 595,-4-4 0,0-3 75,2 12 0,0-2 0,0-1 0,-3-5 0,0 0 0,-1-1 0,1 0 0,0 0 0,0 0-90,0-2 0,0 0 0,0 0 90,3 2 0,0 1 0,0 0-582,-2 2 0,-1 1 1,1 0 551,2 0 0,1 0 0,-2 1 30,-1 2 0,-2 0 0,1 1-30,0-1 0,-1 0 0,2 0-30,2 1 0,0-1 0,0 0 30,-2 1 0,-1-1 0,1 0-366,1 0 1,2 0-1,-1 1 366,0 2 0,-1 0 0,1 0 0,1-2 0,-1 0 0,1 0-30,2 5 0,1 1 0,0-1 30,-1-2 0,0-1 0,2 1 0,1 3 0,1-1 0,-1 2-14,-2-17 0,-1 1 59,3 4 0,-1 2-90,-7 8 0,-2 1 343,1 5 0,0 1-253,0 3 0,0 1 1490,0-21-1625,0 2 0,0 0 180,0 7-135,0 13 0,0-1 135,0-12 1577,0-7-1667,0 9 0,0 8 45,0 3-224,0 8 668,0 1-489,9-1-3394,-7-8 3484,16 6-1,-16-15-89,7 15 90,-10-6 90,1 17-180,0 2 0,0 9 3482,0 0-3482,9 0 0,11 0 90,19 9-90,11-7 0,-17 3 0,2-1-276,0-3 0,0-2 321,0 0 0,-1 2-45,-3 3 0,-3 1 0,11-3 90,-11 15 0,-17-15 0,7 16 0,-16-7 552,6 8-642,-8 10 90,0 1 0,0 9-90,9 9 180,-7 2-45,3-16 0,-1 0-91,-3-4 1,-2 1 0,1 7 0,0 0 45,0-3 0,0 0-440,0 8 0,0 1 350,0 0 0,0 1 45,0 4 0,0 0-45,0 0 0,0 0-508,0 4 1,0 1 507,0 0 0,0 1 0,0-14 0,0 2 0,0-1 30,0-2 0,0 0 0,0 0-445,0 2 1,0 0 0,0 0 384,0 0 0,0 0 0,0 0 30,0 1 0,1 0 0,-2 0 30,-1-3 0,-2-1 0,1 2-60,3 3 0,0 1 0,-2-2-337,-7 9 1,1-1 366,6-13 0,2 1 0,0-1 0,-5 12 0,1-2 0,3-3 0,2 0 0,-1-2 0,0 1 0,0 4 0,0-1 90,-4-5 0,-1-1 224,0 3 0,-1-1-269,1 0 0,-1-1-90,-2-6 0,-1 0 536,4 8 0,-1-1-491,-4-8 0,0 0 0,5 4 0,-1-2 0,-11 15 45,16-23 0,0-1 1343,-8 20-1388,9-7 90,0 7-90,0-9 0,0 1 0,0-1 89,0 0-89,0 0 0,0 0 90,0 1-90,0-1 1234,0 0-1234,0 0 0,0-8 0,0-3 0,0-8-90,0-1 0,9 1-90,-7-9 90,7-3-1439,0-16-2519,-7-12 4048,6-19 0,-8 15 0,0-2 0</inkml:trace>
  <inkml:trace contextRef="#ctx0" brushRef="#br0" timeOffset="25692">11269 9329 14189,'11'0'2608,"7"0"-1978,-16-9 0,7-11-450,-10-10-180,6 3 0,-1-3-458,-3 0 1,0-1 457,3-11 0,1-3 0,0-3 0,-1-2 30,-3 9 0,-1-1 0,1-1-30,2-3 0,0 0 0,0-2 29,-3-6 1,0-2 0,0 1-60,0 2 0,0 0 1,0 0-479,0 0 0,0 1 0,0 0 508,-3 2 0,0 1 0,0 2 0,2 9 0,1 2 0,-1-1-244,-5-1 0,0-1 1,0 3 198,5-6 0,0 3 45,-3 4 0,-1 1 0,4 4 0,2 3 0,8-12 604,2 8-334,0 12 1875,6 1-1695,-14 16 780,5-7-1050,1 9-180,2 0 0,17 0 90,12 0-90,-12-3 0,2-2 45,0 0 0,1-1-343,8-3 0,-1-2 343,-7 1 0,-1 1-11,0 3 0,-2 1 56,11-4 0,-10 18 90,-10 10 180,-8 21-91,-2 10-44,-4-22 0,-1 2-90,-3 8 0,0 1 45,3-4 0,0 2-514,-3 14 0,-2 2 469,1-3 0,0 0-75,0-9 0,0 2 0,0 0-90,0-1 0,0 1 0,0 0-356,0 0 0,0 0 0,0-1 386,0 1 0,0-1 0,0 0 30,0-3 0,0 1 0,0-2-30,0 17 0,0-1 15,0 0 0,0-1 30,0-8 0,0-1-45,0-4 0,0-1-136,5-5 0,-1-1 136,-3-3 0,0-1 942,8 21-1032,-9-2 659,0-18-2907,0-1-4602,9-10 6940,-7-8 0,7-2 0,-9-9 0</inkml:trace>
  <inkml:trace contextRef="#ctx0" brushRef="#br0" timeOffset="26806">14307 9583 14279,'0'11'3598,"0"-2"-3238,0-9 179,0 0-89,0-17-360,0-5 90,0-26-180,0 19 0,0-1-45,4-8 0,1-2 45,-4-8 0,0-2-474,4 11 1,2-1-1,-2 1 444,-1 2 0,-1 0 0,1 0 60,2-2 0,1-1 0,0 4-194,3-2 1,0 4 252,-5-1 1,0 4-90,4 1 360,0 10-180,-7 12 90,7 16 1368,-9 3-1548,8 9 380,3-1-380,9-8 0,8-2-90,12-9 0,10 0 0,0 0 90,-2 0 0,-9 0-90,-9 9 90,-10 10 90,-3 12 90,-6 17-458,9 2 323,-15-21 0,1 1 0,3 3 0,-1 1-45,-6 0 0,-2 2 90,5 7 0,-1 1-90,-4-4 0,0 0 0,0 4 0,0 0-281,0-9 1,0-1 190,0 1 0,0-2 0,0 8-1439,0-4-5047,0-26 6486,0-20 0,0 5 0,0-13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3:28:47.077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2293 6820 16618,'11'-22'4047,"-2"5"-3597,-9 17-270,0 0-90,0 26 0,0 15-180,-1-11 0,2 1-405,2 3 0,2 0-2023,6 16-3958,0-2 6476,7-27 0,-16-3 0,7-18 0</inkml:trace>
  <inkml:trace contextRef="#ctx0" brushRef="#br0" timeOffset="341">2312 6624 17067,'-29'0'899,"0"0"1,-21 9-900,10 19 0,25-5 0,2 4 0,2 6 0,3 4 0,1 14 0,3 2-45,-3-2 0,5 1 15,7-15 0,5 0 0,1-3-581,6 9 1,8-7 565,15-11 0,7-11 0,2-13 0,2-11 45,-14-2 0,-1-6 0,0-2 0,1-4 0,0-2 0,-4-4-315,-3-4 0,-4-2 0,-2-1 375,-4 4 0,-4 0 0,-2-1 210,3-15 0,-8 0-285,-9 4 0,-9 3 195,-6 5 0,-7 4-1,-10 1 1,-5 5-225,-8 5 0,-2 5-360,-2 5 1,0 4-1170,8 5 0,4 6 1574,10 10 0,4 3 0,-6-1 0,21 11 0</inkml:trace>
  <inkml:trace contextRef="#ctx0" brushRef="#br0" timeOffset="1271">12621 6859 19316,'34'-15'30,"0"0"0,1 3 0,0 4 60,1 2 0,-2 3 90,16 3 90,-22 18 359,-19 4-359,-15 4 0,-6 4-90,-2-4 0,-2 0-45,-5 8 0,0 0-180,1-8 0,1-2 45,-9 6 90,26-3-90,21-25-135,8 3 0,5-2-360,3-6 0,2-2-809,11 1 0,0-3-1710,-11-6 1,-2-2 3013,1 0 0,-5-1 0,0-6 0,-14 5 0</inkml:trace>
  <inkml:trace contextRef="#ctx0" brushRef="#br0" timeOffset="1647">12935 6506 15358,'-49'0'1769,"0"0"0,4-1 0,1 2-1409,3 5 0,3 6-636,7 5 1,3 5 500,7 6 0,3 5-180,3 14 0,2 2-45,1-9 0,5 2 0,5-4 0,5 1 0,2-2 45,7 6 0,7-4-180,16 3 0,8-5 15,-11-15 0,1-3 0,3-4-492,4-4 1,3-5-1,0-1 582,-3 0 0,0-1 0,0-4 0,0-6 0,-1-4 0,-1-2-168,13-7 1,-4-4 197,0-8 0,-7-5 44,-11-2 1,-6-3 45,-1-2 0,-7-3 0,-6-7 0,-9-1-45,-6 12 0,-6 2 0,-7-10 0,-10 6 0,-8 19 0,-6 6-75,6 5 0,-4 0 0,1 5-90,0 6 0,0 4 0,0 1-690,0 3 1,0 1 0,3 3-4107,-10 8 1,4 5 4187,11 3 1,6 0 0,-2 8 0,19-7 0</inkml:trace>
  <inkml:trace contextRef="#ctx0" brushRef="#br0" timeOffset="2670">23322 6643 20755,'-19'11'990,"8"-11"-990,29-11 0,8 6 0,7 0 0,6-5 0,4 2 0,11 6 0,-1 2-45,-11-5 0,-3 1 135,-8 7 0,-4 3 89,2 5 1,-21 26 360,-25-4-225,3-9 0,-3-1-270,-7-2 0,-2-2-90,1-3 0,0-2-45,-14 6 0,19-3-360,29-6 0,30 9 360,-13-11 0,1 1 90,7 4 0,-1 1 135,-6-1 0,-4 2 495,8 23 89,-14 0-269,-17 9-270,-18-6-270,-3-3-1439,-19-11-4408,10-17 5937,2-11 0,17-2 0,2-7 0</inkml:trace>
  <inkml:trace contextRef="#ctx0" brushRef="#br0" timeOffset="3079">23577 6428 19226,'-48'0'2609,"-2"0"-2295,21 6 1,-1 5 0,-4 6 0,1 5-90,-3 15 0,2 5-418,10-11 1,0 3 0,2 1 222,1 6 0,1 2 0,3-1-581,1-2 1,3 0-1,3 0 521,2 2 0,4 1 0,5-2-60,4-3 0,4-1 1,5-3-91,8-1 0,5-3 0,3-3 30,4-1 0,3-4 0,3-3 90,7-5 0,2-5 0,1-1-60,-1 0 0,1-2 0,-1-3 90,1-5 0,0-4 0,-2-3 30,-4-2 0,-1-2 0,-1-3 30,-5-1 0,-1-3 0,-3-4 60,-4-5 0,-3-3 0,-3-2 60,-3 2 0,-4-2 0,-2-1 120,-1-5 0,-4-3 0,-2 0 44,-3-13 1,-8 1-195,-7 13 0,-4-1 0,-5 4-60,-4 6 0,-3 3 0,-3 1-436,-7 1 0,-3 1 0,-3 4 136,-6 3 0,-4 5 1,0 2-691,1 4 1,-1 3-1,-1 2 930,0 2 0,-1 3 0,5 0 0,1-1 0,5 2 0,13 2 0,1 0 0</inkml:trace>
  <inkml:trace contextRef="#ctx0" brushRef="#br0" timeOffset="85055">6605 6330 14729,'10'28'749,"-1"1"1,6 4-1,-1 3-659,-3 12 0,0 2-939,0-14 0,3 1 1,-2-1 848,-2 19 0,1-1 44,10-6 1,4-7 3,-2-12 1,4-8 41,18-9 0,6-15-90,-9-13 0,0-11 0,3-4-428,-10 6 1,2-2 0,1-3 0,0-2 0,-1-2 367,-1-1 0,1-3 0,-1-1 0,0-2 0,1-1 0,-1 0-349,-2 1 0,1-2 0,-1 0 0,0-2 0,0 1 0,0-1 0,-1 1-41,-1 0 0,0 0 1,0-1-1,-1 1 0,0-1 1,-1 1-1,-1 0 408,2-3 1,-2-1 0,0 0 0,-1 1-1,-2 2 1,-1 4 0,0-1 0,-2 2 0,-1 4-1,-3 2 1,3-10 0,-1 0 0</inkml:trace>
  <inkml:trace contextRef="#ctx0" brushRef="#br0" timeOffset="94030">16365 6154 15448,'0'19'2069,"0"9"-1439,9 3-91,-7 8-89,15 0-270,-15 1 90,16 7-90,-7-5-90,17-3 269,-6-11-179,24-17 0,4-11-180,-5-18 0,6-10-857,-8 3 1,3-5-1,2-4 713,-9 5 0,1-2 0,2-3 0,0-1 0,0-1-370,-4 2 1,1-1 0,-1-1 0,1-1 0,-1-1 0,1 0 423,-3 3 0,0-1 0,0 0 0,0-1 0,-1 0 0,-1-1 0,-1 0-141,-2 0 1,-1-1 0,-1 0 0,-1-1 0,0 0 0,-2 1 0,0 0-205,1-3 0,0 0 0,-2 0 1,-1 1-1,-1 0 0,-3 0 435,3-13 0,-2 0 0,-3 3 0,-2 3 0,-1 8 0,-3 3 0,-2 3 0,-6 4 0,1-1 0</inkml:trace>
  <inkml:trace contextRef="#ctx0" brushRef="#br0" timeOffset="97743">13876 7898 15628,'20'28'270,"-1"3"-270,1-1 0,-1-2-630,1-17-809,-9-2-540,6-9-539,-15 0 989,7-9 1439,-9-2 359,0-8 721,0 8 449,-9 2 270,-2 9-1259,-8 0 629,-1-9-179,9-1-451,38-19-269,0 10 0,7-1-90,-1 3 0,4 1 0,2-1-782,5-3 0,2 0 1,1 1 661,2 1 0,1 1 0,-1 2 89,-2 3 1,-1 2 0,1 2-359,-2-1 1,1 2 0,-2 5 478,-7 8 0,0 3 0,-3 2-293,13 3 1,-4 5 291,-3 13 1,-4 4-346,-10-6 0,-2 1 211,-4 3 0,-1-1-45,-1-7 0,1-2 1648,11 15-1558,1-19 703,-3-11-2052,-8-9-327,8-9-3361,-6-11 5120,-3-1 1,-10 1-1,-9 11 1</inkml:trace>
  <inkml:trace contextRef="#ctx0" brushRef="#br0" timeOffset="98038">15110 7957 16168,'-19'21'1619,"8"14"-1349,20-13-270,13 17 270,17-17-181,0-5-1258,9-34-810,-23 0 0,0-5 1979,10-12 0,-2-2 0,-15 13 0,-1 0 0,0 2 0,1-1 0</inkml:trace>
  <inkml:trace contextRef="#ctx0" brushRef="#br0" timeOffset="107422">26184 5566 19496,'35'12'215,"0"0"1,0 1 0,9 7 0,2 3 0,1 1-194,-7-3 1,0 1 0,0 2-1,1 1-1026,-4-2 0,1 2 1,0 1-1,-1 0 1,-1 0 1003,3 4 0,-1-1 0,-2 1 0,1 1-158,-2-2 1,0 1 0,-1-1-1,-3 0-446,1 4 1,-3 0-1,-1-1-2320,7 13 1,-3-3 3072,-6-10 0,-4-3 1,0 11-1,-5-23 0</inkml:trace>
  <inkml:trace contextRef="#ctx0" brushRef="#br0" timeOffset="107672">27085 5193 13110,'-28'0'5936,"-2"35"-5441,7-3 0,-2 6-1010,1 1 0,-2 5 1,-1 1 536,2-5 0,-1 2 1,-2 1-1,-2 0-861,2-5 0,-3 1 0,-1 1 1,-1-1-1,0 1-451,3-5 1,0 1 0,-2 0 0,1 0 0,-1 0-1,0 0 1290,-1 3 0,-2 0 0,1 0 0,0 0 0,2-2 0,2-3 0,-2 1 0,2-2 0,1-1 0,2-1 0,-2 3 0,0 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F648D-20A3-C945-9B99-D4E95814E039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64489-9831-C643-AA24-FB0F96CD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489-9831-C643-AA24-FB0F96CDD8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7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FF73B-148E-B204-05A4-F94472AB2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498D4-AF5F-99C9-1E36-8202F298E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DBE40-E1A2-B589-254C-521071ED2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818A3-ED51-EF71-AD63-8EBCF74F8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489-9831-C643-AA24-FB0F96CDD8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AE344-8948-6EFE-7EBE-DF29E70A9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E0A21-FACD-D365-E03A-C2A95562C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88C7F8-E7DC-FA24-0C24-34EB863CA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930D4-2988-8FDE-0EA4-F30F15D33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489-9831-C643-AA24-FB0F96CDD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4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2FA07-5AA4-1168-43F3-A2D667DEC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3FC373-D995-D80E-3FE3-A5CA905F1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5A220-5B23-69FD-72DE-62E2D2DA6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BD75B-25C0-FD74-090D-75C5A1AEE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489-9831-C643-AA24-FB0F96CDD8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489-9831-C643-AA24-FB0F96CDD8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6B84-EC5C-DDF8-93EF-5C72BE5B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5CF49-99DA-7DD4-7C7A-00F0D6240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F3FF-6E24-C3EF-A222-9C1BD8C2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E679-E7EE-1475-3BBD-EF9007C0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DC8B-C173-C411-0436-7ABFD393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AFCE-304D-EEAE-15F4-0D9992B5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F7567-DCE7-00C0-2796-EB8066149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853E-7943-2835-9E9F-999EAC0E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A54E-5BA8-4A6C-F01E-231965A5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56AA-B934-0A6C-7150-DE563016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F9AB7-FB56-84CA-C306-FDF8518E4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51EE-755D-7724-5479-A90F25FAB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23AB-BFDE-3779-49F5-9A3A5DB4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3045-E956-B9A5-1ECC-7ADACF59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E391-ABB2-D887-107D-9535AC4F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9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4774-AC81-2D1F-F963-40B862ED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1997-E39A-D944-D13A-11765805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9345-F1CD-6C92-083D-EE430B25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8A77-D903-5467-4B8F-108B4B94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86913-8697-9A5A-FC32-B71A162C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6D31-7209-C3E6-8F4D-33FF1E8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DE61-7474-C1A1-544A-47AEE0CF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1835-74CD-3C57-0526-7D64492C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843B-7EB1-FBE6-B4A5-7DE57A4C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53053-2111-6F0D-71D0-0775126F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9531-40F0-B45B-2F2F-C84F3F1B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DD37-F041-3B6F-2DFE-A2DE33DEC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B192-17CC-EC4F-5DBF-B80C181FA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E08EE-E8D7-E3A5-32C1-2D0F2CE8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DBF5-EB64-2988-49C8-4B984533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20DB6-ED26-15BB-D484-2055A013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4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EEC4-DA4D-1A9E-2B1B-9F7DE8B5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C4E2-F125-5017-7F08-85179D25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885E0-4438-0D41-D98A-292BCDF17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21B3-BA37-49CB-D0CF-D48122FB0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E39E5-C51F-3174-9DFF-268AB2ADF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FF875-1DDF-83EB-8730-958878E1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5CA79-DF89-4D20-C0C2-97D319AD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22F09-B64D-CFAF-364D-467D7C05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3D58-E919-DE3D-62A7-DC75F35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6C92B-455F-52CF-A9B6-905C47BD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BEBE7-3E4F-4B68-A4CD-6323659A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47E66-AA4A-96E1-A1E3-A528C31C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759DA-F7A2-37C0-FFCB-227A40A8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6F34E-58CF-78F4-E1E0-663AC6C7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B5449-C297-06FD-AC72-A6ADE9A8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809A-71E1-BB30-5BD7-9669AEC9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8FE9-1248-A107-8023-F6763F901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86265-5D63-FACC-0009-90F577BDA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2E87B-C59E-399E-90CD-7BD6C841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F9692-FF4D-8B81-75A4-F548CE2C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9771F-4B2E-0A35-6D3C-D7C051A6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3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5217-BC86-0825-D6F7-01D8EB29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E3DCA-D5EB-4A61-491F-18EDB2962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DD417-386B-D24C-4547-0D67476E3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AA111-F65C-2FBD-FD14-8EFE0153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F88B3-8B2A-3D22-3A7D-BEC864FE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55B96-216B-D8FF-20AA-C7744205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EF6F0-455A-7798-CB13-117E67E0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F509-3C13-9711-CA26-B86D7AF78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4D72-2D04-F52A-9FAB-BD7793C6A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71981E-C9ED-2B44-8BB9-364BB9A777E8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D00C-58CB-3007-FDAF-7DF4410EE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103D-55C0-2F75-D5B3-25BCFAD43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6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5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Linear Dimensionality Reduction: Principal Components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EB5401-5296-91ED-DED4-BACBED892BA4}"/>
                  </a:ext>
                </a:extLst>
              </p14:cNvPr>
              <p14:cNvContentPartPr/>
              <p14:nvPr/>
            </p14:nvContentPartPr>
            <p14:xfrm>
              <a:off x="4762440" y="5996880"/>
              <a:ext cx="2667600" cy="50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EB5401-5296-91ED-DED4-BACBED892B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6240" y="5980680"/>
                <a:ext cx="2700000" cy="5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AE66-DA40-32DB-0D92-F09B0AAC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these can be screen plots?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21EF7E-300C-FC92-F0C9-F11A9D6BC27E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5FE58B-DD75-7D19-6E47-89223C84FB2D}"/>
              </a:ext>
            </a:extLst>
          </p:cNvPr>
          <p:cNvSpPr/>
          <p:nvPr/>
        </p:nvSpPr>
        <p:spPr>
          <a:xfrm>
            <a:off x="4831219" y="2934221"/>
            <a:ext cx="300625" cy="2167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87D2BB-9342-68FC-E36F-731F0E32871F}"/>
              </a:ext>
            </a:extLst>
          </p:cNvPr>
          <p:cNvSpPr/>
          <p:nvPr/>
        </p:nvSpPr>
        <p:spPr>
          <a:xfrm>
            <a:off x="5384452" y="2934220"/>
            <a:ext cx="300625" cy="2167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7978FF-D972-D3DA-60DE-96DA9BE4B0C2}"/>
              </a:ext>
            </a:extLst>
          </p:cNvPr>
          <p:cNvSpPr/>
          <p:nvPr/>
        </p:nvSpPr>
        <p:spPr>
          <a:xfrm>
            <a:off x="5937685" y="3775660"/>
            <a:ext cx="300625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A74D9-2BF4-35B8-2FD0-1CB3ED94687E}"/>
              </a:ext>
            </a:extLst>
          </p:cNvPr>
          <p:cNvSpPr/>
          <p:nvPr/>
        </p:nvSpPr>
        <p:spPr>
          <a:xfrm>
            <a:off x="6490917" y="4720223"/>
            <a:ext cx="300625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6B498B-3269-9BFF-B4ED-2D13D3431311}"/>
              </a:ext>
            </a:extLst>
          </p:cNvPr>
          <p:cNvCxnSpPr/>
          <p:nvPr/>
        </p:nvCxnSpPr>
        <p:spPr>
          <a:xfrm>
            <a:off x="4593226" y="5101223"/>
            <a:ext cx="2668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A4FE19-5942-CDD9-7AEF-D28A58DCE6DB}"/>
              </a:ext>
            </a:extLst>
          </p:cNvPr>
          <p:cNvCxnSpPr>
            <a:cxnSpLocks/>
          </p:cNvCxnSpPr>
          <p:nvPr/>
        </p:nvCxnSpPr>
        <p:spPr>
          <a:xfrm flipV="1">
            <a:off x="4593226" y="2781820"/>
            <a:ext cx="0" cy="2319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8F77D6-54E2-961F-05F3-4066E742F379}"/>
              </a:ext>
            </a:extLst>
          </p:cNvPr>
          <p:cNvSpPr txBox="1"/>
          <p:nvPr/>
        </p:nvSpPr>
        <p:spPr>
          <a:xfrm rot="16200000">
            <a:off x="3952996" y="3833055"/>
            <a:ext cx="74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Stdev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CE219-4D71-BAFC-E66F-71104FC5DBE0}"/>
              </a:ext>
            </a:extLst>
          </p:cNvPr>
          <p:cNvSpPr txBox="1"/>
          <p:nvPr/>
        </p:nvSpPr>
        <p:spPr>
          <a:xfrm>
            <a:off x="4831219" y="51128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1         2         3          4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5FC4B-B17E-0CD2-3057-D86BAE000970}"/>
              </a:ext>
            </a:extLst>
          </p:cNvPr>
          <p:cNvSpPr txBox="1"/>
          <p:nvPr/>
        </p:nvSpPr>
        <p:spPr>
          <a:xfrm>
            <a:off x="5582225" y="549388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B5200A-2FA8-CEED-C14C-EB7060D8D281}"/>
              </a:ext>
            </a:extLst>
          </p:cNvPr>
          <p:cNvSpPr/>
          <p:nvPr/>
        </p:nvSpPr>
        <p:spPr>
          <a:xfrm>
            <a:off x="8742254" y="2934221"/>
            <a:ext cx="300625" cy="2167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75BEF2-09AB-6368-C5D9-E76ACF85E883}"/>
              </a:ext>
            </a:extLst>
          </p:cNvPr>
          <p:cNvSpPr/>
          <p:nvPr/>
        </p:nvSpPr>
        <p:spPr>
          <a:xfrm>
            <a:off x="9295487" y="4208749"/>
            <a:ext cx="300625" cy="892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484756-F1B6-B154-5B0E-54EDE09A9305}"/>
              </a:ext>
            </a:extLst>
          </p:cNvPr>
          <p:cNvSpPr/>
          <p:nvPr/>
        </p:nvSpPr>
        <p:spPr>
          <a:xfrm>
            <a:off x="9848720" y="3775660"/>
            <a:ext cx="300625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2260A-0982-90E2-7AFF-D84E682BFA9F}"/>
              </a:ext>
            </a:extLst>
          </p:cNvPr>
          <p:cNvSpPr/>
          <p:nvPr/>
        </p:nvSpPr>
        <p:spPr>
          <a:xfrm>
            <a:off x="10401952" y="3056353"/>
            <a:ext cx="300625" cy="2044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74D739-41A5-B79C-9C97-50FB3933595A}"/>
              </a:ext>
            </a:extLst>
          </p:cNvPr>
          <p:cNvCxnSpPr/>
          <p:nvPr/>
        </p:nvCxnSpPr>
        <p:spPr>
          <a:xfrm>
            <a:off x="8504261" y="5101223"/>
            <a:ext cx="2668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9B6EC4-69BD-83B3-7960-F9909D8BBAE7}"/>
              </a:ext>
            </a:extLst>
          </p:cNvPr>
          <p:cNvCxnSpPr>
            <a:cxnSpLocks/>
          </p:cNvCxnSpPr>
          <p:nvPr/>
        </p:nvCxnSpPr>
        <p:spPr>
          <a:xfrm flipV="1">
            <a:off x="8504261" y="2781820"/>
            <a:ext cx="0" cy="2319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B0414D-9471-0C63-CEA3-B68DB6AAED07}"/>
              </a:ext>
            </a:extLst>
          </p:cNvPr>
          <p:cNvSpPr txBox="1"/>
          <p:nvPr/>
        </p:nvSpPr>
        <p:spPr>
          <a:xfrm rot="16200000">
            <a:off x="7864031" y="3833055"/>
            <a:ext cx="74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Stdev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CB4740-7B1C-E4E0-AD64-60D70E585082}"/>
              </a:ext>
            </a:extLst>
          </p:cNvPr>
          <p:cNvSpPr txBox="1"/>
          <p:nvPr/>
        </p:nvSpPr>
        <p:spPr>
          <a:xfrm>
            <a:off x="8742254" y="51128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1         2         3          4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A5393A-968B-40EB-DE4A-3AD8140ED5FC}"/>
              </a:ext>
            </a:extLst>
          </p:cNvPr>
          <p:cNvSpPr txBox="1"/>
          <p:nvPr/>
        </p:nvSpPr>
        <p:spPr>
          <a:xfrm>
            <a:off x="9493260" y="549388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25DC23-6EB7-CB1A-30A0-D7999E2C3EEC}"/>
              </a:ext>
            </a:extLst>
          </p:cNvPr>
          <p:cNvSpPr/>
          <p:nvPr/>
        </p:nvSpPr>
        <p:spPr>
          <a:xfrm>
            <a:off x="1239695" y="2934221"/>
            <a:ext cx="300625" cy="2167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72DE5E-F112-A323-ECC5-DA194CC9261B}"/>
              </a:ext>
            </a:extLst>
          </p:cNvPr>
          <p:cNvSpPr/>
          <p:nvPr/>
        </p:nvSpPr>
        <p:spPr>
          <a:xfrm>
            <a:off x="1792928" y="3429000"/>
            <a:ext cx="300625" cy="1672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B13097-6F83-8D70-D885-0AB01DB26DFD}"/>
              </a:ext>
            </a:extLst>
          </p:cNvPr>
          <p:cNvSpPr/>
          <p:nvPr/>
        </p:nvSpPr>
        <p:spPr>
          <a:xfrm>
            <a:off x="2346161" y="3775660"/>
            <a:ext cx="300625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5964B6-DC48-39F3-7BEB-08066C81CA13}"/>
              </a:ext>
            </a:extLst>
          </p:cNvPr>
          <p:cNvSpPr/>
          <p:nvPr/>
        </p:nvSpPr>
        <p:spPr>
          <a:xfrm>
            <a:off x="2899393" y="4720223"/>
            <a:ext cx="300625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FD382D-E8C2-EC0B-774E-815428E73230}"/>
              </a:ext>
            </a:extLst>
          </p:cNvPr>
          <p:cNvCxnSpPr/>
          <p:nvPr/>
        </p:nvCxnSpPr>
        <p:spPr>
          <a:xfrm>
            <a:off x="1001702" y="5101223"/>
            <a:ext cx="2668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A3ACB3-1246-2B3F-5CF3-DB50A904BBC0}"/>
              </a:ext>
            </a:extLst>
          </p:cNvPr>
          <p:cNvCxnSpPr>
            <a:cxnSpLocks/>
          </p:cNvCxnSpPr>
          <p:nvPr/>
        </p:nvCxnSpPr>
        <p:spPr>
          <a:xfrm flipV="1">
            <a:off x="1001702" y="2781820"/>
            <a:ext cx="0" cy="2319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0AEE92-594B-8A49-5F59-94D0CD2B4906}"/>
              </a:ext>
            </a:extLst>
          </p:cNvPr>
          <p:cNvSpPr txBox="1"/>
          <p:nvPr/>
        </p:nvSpPr>
        <p:spPr>
          <a:xfrm rot="16200000">
            <a:off x="361472" y="3833055"/>
            <a:ext cx="74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Stdev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CA9F89-658B-9475-226B-B2BC79AAFE79}"/>
              </a:ext>
            </a:extLst>
          </p:cNvPr>
          <p:cNvSpPr txBox="1"/>
          <p:nvPr/>
        </p:nvSpPr>
        <p:spPr>
          <a:xfrm>
            <a:off x="1239695" y="51128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1         2         3          4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9B375-4F10-4E33-DD22-C5EB213AD043}"/>
              </a:ext>
            </a:extLst>
          </p:cNvPr>
          <p:cNvSpPr txBox="1"/>
          <p:nvPr/>
        </p:nvSpPr>
        <p:spPr>
          <a:xfrm>
            <a:off x="1990701" y="549388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A22D12F-AA27-D4BE-F788-4BCF6A2DD5B6}"/>
                  </a:ext>
                </a:extLst>
              </p14:cNvPr>
              <p14:cNvContentPartPr/>
              <p14:nvPr/>
            </p14:nvContentPartPr>
            <p14:xfrm>
              <a:off x="754920" y="1742400"/>
              <a:ext cx="9073800" cy="1178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A22D12F-AA27-D4BE-F788-4BCF6A2DD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720" y="1726200"/>
                <a:ext cx="9106200" cy="12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03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3D18-7A53-7D0B-C69B-48613689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13391" cy="1325563"/>
          </a:xfrm>
        </p:spPr>
        <p:txBody>
          <a:bodyPr>
            <a:noAutofit/>
          </a:bodyPr>
          <a:lstStyle/>
          <a:p>
            <a:r>
              <a:rPr lang="en-US" sz="3200" dirty="0"/>
              <a:t>PCs are linear combinations of genes </a:t>
            </a:r>
            <a:br>
              <a:rPr lang="en-US" sz="3200" dirty="0"/>
            </a:br>
            <a:r>
              <a:rPr lang="en-US" sz="3200" dirty="0"/>
              <a:t>(why this is linear dimensionality reduction)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85A0D7-50F3-6329-BCA6-2208409EDF9D}"/>
              </a:ext>
            </a:extLst>
          </p:cNvPr>
          <p:cNvCxnSpPr/>
          <p:nvPr/>
        </p:nvCxnSpPr>
        <p:spPr>
          <a:xfrm>
            <a:off x="8698936" y="766924"/>
            <a:ext cx="0" cy="536771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028A9D-9833-7C7A-54B2-CB67BBBD31A6}"/>
              </a:ext>
            </a:extLst>
          </p:cNvPr>
          <p:cNvCxnSpPr>
            <a:cxnSpLocks/>
          </p:cNvCxnSpPr>
          <p:nvPr/>
        </p:nvCxnSpPr>
        <p:spPr>
          <a:xfrm flipH="1">
            <a:off x="6156152" y="3429000"/>
            <a:ext cx="540736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302083-4678-6F21-9034-B8ABF5FDDC92}"/>
              </a:ext>
            </a:extLst>
          </p:cNvPr>
          <p:cNvSpPr txBox="1"/>
          <p:nvPr/>
        </p:nvSpPr>
        <p:spPr>
          <a:xfrm>
            <a:off x="10327081" y="339755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B01D8-3FE1-B86E-D514-A64E17A20165}"/>
              </a:ext>
            </a:extLst>
          </p:cNvPr>
          <p:cNvSpPr txBox="1"/>
          <p:nvPr/>
        </p:nvSpPr>
        <p:spPr>
          <a:xfrm rot="16200000">
            <a:off x="8402767" y="1017718"/>
            <a:ext cx="1144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56ECBC-843B-7D5D-CFE2-D839430E8D90}"/>
              </a:ext>
            </a:extLst>
          </p:cNvPr>
          <p:cNvSpPr/>
          <p:nvPr/>
        </p:nvSpPr>
        <p:spPr>
          <a:xfrm>
            <a:off x="10029727" y="1256424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4CEEF0-11AB-C9D0-7DA6-08940B355443}"/>
              </a:ext>
            </a:extLst>
          </p:cNvPr>
          <p:cNvSpPr/>
          <p:nvPr/>
        </p:nvSpPr>
        <p:spPr>
          <a:xfrm>
            <a:off x="10039617" y="1881096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B4DB0B-12E7-2FA9-AFE5-72161CB5D7A1}"/>
              </a:ext>
            </a:extLst>
          </p:cNvPr>
          <p:cNvSpPr/>
          <p:nvPr/>
        </p:nvSpPr>
        <p:spPr>
          <a:xfrm>
            <a:off x="9573675" y="2663810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07D4E5-EA4F-C32F-C088-BC6FF3FEBAF5}"/>
              </a:ext>
            </a:extLst>
          </p:cNvPr>
          <p:cNvSpPr/>
          <p:nvPr/>
        </p:nvSpPr>
        <p:spPr>
          <a:xfrm>
            <a:off x="10753374" y="1755933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A9BB9-CCF3-E7E4-74D0-C1E075B78C54}"/>
              </a:ext>
            </a:extLst>
          </p:cNvPr>
          <p:cNvSpPr/>
          <p:nvPr/>
        </p:nvSpPr>
        <p:spPr>
          <a:xfrm>
            <a:off x="9325860" y="2048603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B50591-F8A3-7E03-410A-22D7C75566C2}"/>
              </a:ext>
            </a:extLst>
          </p:cNvPr>
          <p:cNvSpPr/>
          <p:nvPr/>
        </p:nvSpPr>
        <p:spPr>
          <a:xfrm>
            <a:off x="7050857" y="5368005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A05BC-4270-6787-7450-2E09AAF0EE33}"/>
              </a:ext>
            </a:extLst>
          </p:cNvPr>
          <p:cNvSpPr/>
          <p:nvPr/>
        </p:nvSpPr>
        <p:spPr>
          <a:xfrm>
            <a:off x="7191929" y="4666120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C462AE-B25F-24FC-7DBF-762B4E70C128}"/>
              </a:ext>
            </a:extLst>
          </p:cNvPr>
          <p:cNvSpPr/>
          <p:nvPr/>
        </p:nvSpPr>
        <p:spPr>
          <a:xfrm>
            <a:off x="7937908" y="4666119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FD6D2F-40D1-9CF2-9D87-D2C45F9D51D2}"/>
              </a:ext>
            </a:extLst>
          </p:cNvPr>
          <p:cNvSpPr/>
          <p:nvPr/>
        </p:nvSpPr>
        <p:spPr>
          <a:xfrm>
            <a:off x="6504231" y="4975499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967274-0D92-F5CD-7A4C-333C0B83CA19}"/>
              </a:ext>
            </a:extLst>
          </p:cNvPr>
          <p:cNvSpPr/>
          <p:nvPr/>
        </p:nvSpPr>
        <p:spPr>
          <a:xfrm>
            <a:off x="7296629" y="3964236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91ECCB-A8C4-E5AC-2E8D-BAE71C0DA020}"/>
              </a:ext>
            </a:extLst>
          </p:cNvPr>
          <p:cNvCxnSpPr>
            <a:cxnSpLocks/>
          </p:cNvCxnSpPr>
          <p:nvPr/>
        </p:nvCxnSpPr>
        <p:spPr>
          <a:xfrm flipH="1">
            <a:off x="6305921" y="1164962"/>
            <a:ext cx="4603714" cy="4736253"/>
          </a:xfrm>
          <a:prstGeom prst="line">
            <a:avLst/>
          </a:prstGeom>
          <a:ln w="38100">
            <a:solidFill>
              <a:schemeClr val="dk1"/>
            </a:solidFill>
            <a:prstDash val="sysDot"/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F72CD1-519C-DAED-A1FC-96DF124EDA3C}"/>
              </a:ext>
            </a:extLst>
          </p:cNvPr>
          <p:cNvSpPr txBox="1"/>
          <p:nvPr/>
        </p:nvSpPr>
        <p:spPr>
          <a:xfrm>
            <a:off x="10821536" y="81360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DA4B10-3185-8C64-2035-1591A2C0D70F}"/>
              </a:ext>
            </a:extLst>
          </p:cNvPr>
          <p:cNvCxnSpPr>
            <a:cxnSpLocks/>
          </p:cNvCxnSpPr>
          <p:nvPr/>
        </p:nvCxnSpPr>
        <p:spPr>
          <a:xfrm>
            <a:off x="7191929" y="2022041"/>
            <a:ext cx="3154197" cy="2926391"/>
          </a:xfrm>
          <a:prstGeom prst="line">
            <a:avLst/>
          </a:prstGeom>
          <a:ln w="38100">
            <a:solidFill>
              <a:schemeClr val="dk1"/>
            </a:solidFill>
            <a:prstDash val="sysDot"/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6F91BC-CFCB-C6D1-C452-4CAA439BCEE7}"/>
              </a:ext>
            </a:extLst>
          </p:cNvPr>
          <p:cNvSpPr txBox="1"/>
          <p:nvPr/>
        </p:nvSpPr>
        <p:spPr>
          <a:xfrm>
            <a:off x="7002806" y="163631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299E8D5-FCAC-C0A1-AE13-08A7E5E25062}"/>
                  </a:ext>
                </a:extLst>
              </p14:cNvPr>
              <p14:cNvContentPartPr/>
              <p14:nvPr/>
            </p14:nvContentPartPr>
            <p14:xfrm>
              <a:off x="842760" y="1234440"/>
              <a:ext cx="10164240" cy="5176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299E8D5-FCAC-C0A1-AE13-08A7E5E250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560" y="1218240"/>
                <a:ext cx="10196640" cy="52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6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0FB58-3B38-85A3-3554-B655578D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CB98-221E-2B0C-A323-087EFD12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0458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Consider the following centered gene expression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616538-1945-0F91-8F70-82A222A69D88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91E11D-7B38-5C8C-7895-50042D3D9F37}"/>
              </a:ext>
            </a:extLst>
          </p:cNvPr>
          <p:cNvCxnSpPr/>
          <p:nvPr/>
        </p:nvCxnSpPr>
        <p:spPr>
          <a:xfrm>
            <a:off x="3767204" y="2289965"/>
            <a:ext cx="0" cy="358802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3373B4-37B6-75DD-A4AD-372D3E041EC7}"/>
              </a:ext>
            </a:extLst>
          </p:cNvPr>
          <p:cNvCxnSpPr>
            <a:cxnSpLocks/>
          </p:cNvCxnSpPr>
          <p:nvPr/>
        </p:nvCxnSpPr>
        <p:spPr>
          <a:xfrm flipH="1" flipV="1">
            <a:off x="1096714" y="3972960"/>
            <a:ext cx="5741408" cy="713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2A02E-2544-1197-BBE0-5E396C426818}"/>
              </a:ext>
            </a:extLst>
          </p:cNvPr>
          <p:cNvSpPr txBox="1"/>
          <p:nvPr/>
        </p:nvSpPr>
        <p:spPr>
          <a:xfrm>
            <a:off x="6071839" y="395974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256D7-4535-91F2-0C7F-8575E7C5EC2C}"/>
              </a:ext>
            </a:extLst>
          </p:cNvPr>
          <p:cNvSpPr txBox="1"/>
          <p:nvPr/>
        </p:nvSpPr>
        <p:spPr>
          <a:xfrm rot="16200000">
            <a:off x="3501266" y="228939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0A2123-99B5-05A3-DA9F-84F8EFE9A468}"/>
              </a:ext>
            </a:extLst>
          </p:cNvPr>
          <p:cNvSpPr/>
          <p:nvPr/>
        </p:nvSpPr>
        <p:spPr>
          <a:xfrm>
            <a:off x="5506167" y="3814447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0C6C5D-17C8-8A41-B49E-96C5BABBF60C}"/>
              </a:ext>
            </a:extLst>
          </p:cNvPr>
          <p:cNvSpPr/>
          <p:nvPr/>
        </p:nvSpPr>
        <p:spPr>
          <a:xfrm rot="18663285">
            <a:off x="1814695" y="3819426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738C29-A8DC-C395-C18A-3B88FF6E86A8}"/>
              </a:ext>
            </a:extLst>
          </p:cNvPr>
          <p:cNvSpPr/>
          <p:nvPr/>
        </p:nvSpPr>
        <p:spPr>
          <a:xfrm>
            <a:off x="3608041" y="3233937"/>
            <a:ext cx="331303" cy="3313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6833EB-79B6-5F6D-7ADE-07628E31520C}"/>
              </a:ext>
            </a:extLst>
          </p:cNvPr>
          <p:cNvSpPr/>
          <p:nvPr/>
        </p:nvSpPr>
        <p:spPr>
          <a:xfrm>
            <a:off x="3601552" y="4312916"/>
            <a:ext cx="331303" cy="33130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88E9A-2CBF-A9E3-9297-8495BE5BEAA5}"/>
              </a:ext>
            </a:extLst>
          </p:cNvPr>
          <p:cNvSpPr txBox="1"/>
          <p:nvPr/>
        </p:nvSpPr>
        <p:spPr>
          <a:xfrm>
            <a:off x="8424797" y="2111133"/>
            <a:ext cx="2412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Are solutions unique? 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AEB8B5-4756-1156-03CA-DBE80A264873}"/>
              </a:ext>
            </a:extLst>
          </p:cNvPr>
          <p:cNvSpPr/>
          <p:nvPr/>
        </p:nvSpPr>
        <p:spPr>
          <a:xfrm rot="18663285">
            <a:off x="1415333" y="3807308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6392EC-6545-9ED6-DFF5-1DE35C0EF5F2}"/>
              </a:ext>
            </a:extLst>
          </p:cNvPr>
          <p:cNvSpPr/>
          <p:nvPr/>
        </p:nvSpPr>
        <p:spPr>
          <a:xfrm rot="18663285">
            <a:off x="2191905" y="3819426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CDCD23-AFBB-6C50-8B56-41D8334330E2}"/>
              </a:ext>
            </a:extLst>
          </p:cNvPr>
          <p:cNvSpPr/>
          <p:nvPr/>
        </p:nvSpPr>
        <p:spPr>
          <a:xfrm>
            <a:off x="5106146" y="3814447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B7C2FB-2388-0305-5651-613C7BAB76F7}"/>
              </a:ext>
            </a:extLst>
          </p:cNvPr>
          <p:cNvSpPr/>
          <p:nvPr/>
        </p:nvSpPr>
        <p:spPr>
          <a:xfrm>
            <a:off x="5930348" y="3814447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7DFD15-BF60-E23D-B671-CFA4E967356C}"/>
              </a:ext>
            </a:extLst>
          </p:cNvPr>
          <p:cNvSpPr/>
          <p:nvPr/>
        </p:nvSpPr>
        <p:spPr>
          <a:xfrm>
            <a:off x="3614212" y="2851505"/>
            <a:ext cx="331303" cy="3313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366A6E-5CFC-3678-A6D1-5C8D15EBE246}"/>
              </a:ext>
            </a:extLst>
          </p:cNvPr>
          <p:cNvSpPr/>
          <p:nvPr/>
        </p:nvSpPr>
        <p:spPr>
          <a:xfrm>
            <a:off x="3601368" y="4682451"/>
            <a:ext cx="331303" cy="33130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DC526F-C1D4-89EB-7402-F306ABC78630}"/>
                  </a:ext>
                </a:extLst>
              </p14:cNvPr>
              <p14:cNvContentPartPr/>
              <p14:nvPr/>
            </p14:nvContentPartPr>
            <p14:xfrm>
              <a:off x="1270080" y="1834200"/>
              <a:ext cx="9864000" cy="3140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DC526F-C1D4-89EB-7402-F306ABC786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3880" y="1818000"/>
                <a:ext cx="9896400" cy="31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276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1E04-C36D-3E1F-CA9E-98DFECF5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0458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Genes that are more highly expressed </a:t>
            </a:r>
            <a:r>
              <a:rPr lang="en-US" sz="3200" i="1" dirty="0"/>
              <a:t>tend</a:t>
            </a:r>
            <a:r>
              <a:rPr lang="en-US" sz="3200" dirty="0"/>
              <a:t> to be more variable. How does this impact our PCs?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F2591E-746E-188A-6CD1-177161175C1E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0B955D-A266-C01D-4A32-AD8AC4A1BBC1}"/>
              </a:ext>
            </a:extLst>
          </p:cNvPr>
          <p:cNvCxnSpPr/>
          <p:nvPr/>
        </p:nvCxnSpPr>
        <p:spPr>
          <a:xfrm>
            <a:off x="1101587" y="2289965"/>
            <a:ext cx="0" cy="358802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E2707C-62CF-640A-8AAE-DF0F211E6020}"/>
              </a:ext>
            </a:extLst>
          </p:cNvPr>
          <p:cNvCxnSpPr>
            <a:cxnSpLocks/>
          </p:cNvCxnSpPr>
          <p:nvPr/>
        </p:nvCxnSpPr>
        <p:spPr>
          <a:xfrm flipH="1" flipV="1">
            <a:off x="1096714" y="5870852"/>
            <a:ext cx="5741408" cy="713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CB974E-618A-1D79-5071-332AA5875A78}"/>
              </a:ext>
            </a:extLst>
          </p:cNvPr>
          <p:cNvSpPr txBox="1"/>
          <p:nvPr/>
        </p:nvSpPr>
        <p:spPr>
          <a:xfrm>
            <a:off x="6071839" y="587799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F3508-362A-0D9B-45C1-37CAE6039A3C}"/>
              </a:ext>
            </a:extLst>
          </p:cNvPr>
          <p:cNvSpPr txBox="1"/>
          <p:nvPr/>
        </p:nvSpPr>
        <p:spPr>
          <a:xfrm rot="16200000">
            <a:off x="840523" y="23770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129E78-071E-4BE0-4085-94A5FE4201A5}"/>
              </a:ext>
            </a:extLst>
          </p:cNvPr>
          <p:cNvSpPr/>
          <p:nvPr/>
        </p:nvSpPr>
        <p:spPr>
          <a:xfrm>
            <a:off x="6356793" y="4329076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5768B2-96AA-04AD-2A1C-E5AAC80DE1BC}"/>
              </a:ext>
            </a:extLst>
          </p:cNvPr>
          <p:cNvSpPr/>
          <p:nvPr/>
        </p:nvSpPr>
        <p:spPr>
          <a:xfrm>
            <a:off x="5275804" y="4732182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43D4FC-9C3A-B808-D37B-DF89C8B72CDD}"/>
              </a:ext>
            </a:extLst>
          </p:cNvPr>
          <p:cNvSpPr/>
          <p:nvPr/>
        </p:nvSpPr>
        <p:spPr>
          <a:xfrm>
            <a:off x="5802196" y="4504675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98A909-F62F-F25C-04B8-F526A0DA47D2}"/>
              </a:ext>
            </a:extLst>
          </p:cNvPr>
          <p:cNvSpPr/>
          <p:nvPr/>
        </p:nvSpPr>
        <p:spPr>
          <a:xfrm rot="18663285">
            <a:off x="1757265" y="4924742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6FB114-8029-3E07-BFA6-68051AA2046D}"/>
              </a:ext>
            </a:extLst>
          </p:cNvPr>
          <p:cNvSpPr/>
          <p:nvPr/>
        </p:nvSpPr>
        <p:spPr>
          <a:xfrm rot="18663285">
            <a:off x="2282118" y="4992962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740E91-07C6-D8F0-8973-A4D865913DAE}"/>
              </a:ext>
            </a:extLst>
          </p:cNvPr>
          <p:cNvSpPr/>
          <p:nvPr/>
        </p:nvSpPr>
        <p:spPr>
          <a:xfrm rot="18663285">
            <a:off x="1297576" y="5131545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9E0E1D-F18B-034C-BA92-43523B05BD5C}"/>
                  </a:ext>
                </a:extLst>
              </p14:cNvPr>
              <p14:cNvContentPartPr/>
              <p14:nvPr/>
            </p14:nvContentPartPr>
            <p14:xfrm>
              <a:off x="7655400" y="1855440"/>
              <a:ext cx="3436200" cy="446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9E0E1D-F18B-034C-BA92-43523B05BD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39200" y="1839240"/>
                <a:ext cx="3468600" cy="44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54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49B8-F534-1E8F-8FD8-91DF184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00322" cy="1325563"/>
          </a:xfrm>
        </p:spPr>
        <p:txBody>
          <a:bodyPr>
            <a:noAutofit/>
          </a:bodyPr>
          <a:lstStyle/>
          <a:p>
            <a:r>
              <a:rPr lang="en-US" sz="3200" dirty="0"/>
              <a:t>Gene expression is correlated with cell size (for imaging-based ST) or number of cells per spot (for sequencing-based ST). How does this impact our PCs?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898663-044E-ABCE-4BB4-A53F7FED7DF7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596061-C039-C38A-F008-674F30974B62}"/>
                  </a:ext>
                </a:extLst>
              </p14:cNvPr>
              <p14:cNvContentPartPr/>
              <p14:nvPr/>
            </p14:nvContentPartPr>
            <p14:xfrm>
              <a:off x="973440" y="1587240"/>
              <a:ext cx="10464120" cy="505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596061-C039-C38A-F008-674F30974B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240" y="1571040"/>
                <a:ext cx="10496520" cy="508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83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33F2-CC7F-09C9-0BC4-CB84369C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assigned and due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1E6A-B070-41FD-10D6-2BF98784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explore PCA</a:t>
            </a:r>
          </a:p>
          <a:p>
            <a:pPr lvl="1"/>
            <a:endParaRPr lang="en-US" dirty="0"/>
          </a:p>
          <a:p>
            <a:r>
              <a:rPr lang="en-US" dirty="0"/>
              <a:t>Please do not commit and submit .</a:t>
            </a:r>
            <a:r>
              <a:rPr lang="en-US" dirty="0" err="1"/>
              <a:t>RData</a:t>
            </a:r>
            <a:r>
              <a:rPr lang="en-US" dirty="0"/>
              <a:t>, .</a:t>
            </a:r>
            <a:r>
              <a:rPr lang="en-US" dirty="0" err="1"/>
              <a:t>Rhistory</a:t>
            </a:r>
            <a:r>
              <a:rPr lang="en-US" dirty="0"/>
              <a:t>, other extraneous files</a:t>
            </a:r>
          </a:p>
          <a:p>
            <a:pPr lvl="1"/>
            <a:r>
              <a:rPr lang="en-US" dirty="0"/>
              <a:t>We will take off 5% if we need to clean up your submission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FF970A-87FF-CB78-5216-6825FB42FCE8}"/>
                  </a:ext>
                </a:extLst>
              </p14:cNvPr>
              <p14:cNvContentPartPr/>
              <p14:nvPr/>
            </p14:nvContentPartPr>
            <p14:xfrm>
              <a:off x="6364080" y="3167640"/>
              <a:ext cx="1373040" cy="5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FF970A-87FF-CB78-5216-6825FB42F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7880" y="3151440"/>
                <a:ext cx="140544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32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69B-E6EA-2A43-801A-0AFB317A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0B12-4A98-5C4C-9933-412E66E3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Learn about and apply linear dimensionality reduction via 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8109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9B02-5DD8-534C-648C-37C73F8F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dimensionality reduction?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B9152E-0874-FE5B-3FD5-4BE9C95190A4}"/>
                  </a:ext>
                </a:extLst>
              </p14:cNvPr>
              <p14:cNvContentPartPr/>
              <p14:nvPr/>
            </p14:nvContentPartPr>
            <p14:xfrm>
              <a:off x="1157040" y="1583280"/>
              <a:ext cx="8015760" cy="338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B9152E-0874-FE5B-3FD5-4BE9C95190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840" y="1567080"/>
                <a:ext cx="8048160" cy="34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58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728D2-050D-BBA8-444D-6CE569F6C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F248-FA68-8DAC-A2B4-8CD9EDDB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dimensionality reduction?</a:t>
            </a:r>
          </a:p>
        </p:txBody>
      </p:sp>
      <p:pic>
        <p:nvPicPr>
          <p:cNvPr id="5122" name="Picture 2" descr="3D scatter plot with data points colored according to their group - rstudio  - Posit Community">
            <a:extLst>
              <a:ext uri="{FF2B5EF4-FFF2-40B4-BE49-F238E27FC236}">
                <a16:creationId xmlns:a16="http://schemas.microsoft.com/office/drawing/2014/main" id="{42FDC4C1-5CA2-38C0-711D-7ED11615D8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7826"/>
            <a:ext cx="4503410" cy="360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5156EB-099F-C5D9-8342-F7BCF512342C}"/>
              </a:ext>
            </a:extLst>
          </p:cNvPr>
          <p:cNvSpPr txBox="1"/>
          <p:nvPr/>
        </p:nvSpPr>
        <p:spPr>
          <a:xfrm>
            <a:off x="8639653" y="18031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A938E1-00DA-8871-0728-AB55D9D47D6D}"/>
                  </a:ext>
                </a:extLst>
              </p14:cNvPr>
              <p14:cNvContentPartPr/>
              <p14:nvPr/>
            </p14:nvContentPartPr>
            <p14:xfrm>
              <a:off x="493920" y="2187000"/>
              <a:ext cx="10181520" cy="3704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A938E1-00DA-8871-0728-AB55D9D47D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720" y="2170800"/>
                <a:ext cx="10213920" cy="37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04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352F-4FEA-A05B-DB97-541F670C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59" y="195912"/>
            <a:ext cx="5492115" cy="1325563"/>
          </a:xfrm>
        </p:spPr>
        <p:txBody>
          <a:bodyPr>
            <a:noAutofit/>
          </a:bodyPr>
          <a:lstStyle/>
          <a:p>
            <a:r>
              <a:rPr lang="en-US" sz="3200" dirty="0"/>
              <a:t>Linear dimensionality reduction: </a:t>
            </a:r>
            <a:br>
              <a:rPr lang="en-US" sz="3200" dirty="0"/>
            </a:br>
            <a:r>
              <a:rPr lang="en-US" sz="3200" dirty="0"/>
              <a:t>principal components analysis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486F6-4189-1895-9669-8C8FAA5748DD}"/>
              </a:ext>
            </a:extLst>
          </p:cNvPr>
          <p:cNvGrpSpPr/>
          <p:nvPr/>
        </p:nvGrpSpPr>
        <p:grpSpPr>
          <a:xfrm>
            <a:off x="6156152" y="676118"/>
            <a:ext cx="5407364" cy="5888736"/>
            <a:chOff x="4288735" y="2222126"/>
            <a:chExt cx="3614531" cy="39363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3D73327-439C-346A-2053-A90C430D617D}"/>
                </a:ext>
              </a:extLst>
            </p:cNvPr>
            <p:cNvCxnSpPr/>
            <p:nvPr/>
          </p:nvCxnSpPr>
          <p:spPr>
            <a:xfrm>
              <a:off x="4288735" y="2282825"/>
              <a:ext cx="0" cy="358802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80F647-77D0-EAB7-925F-C39479AD42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735" y="5870851"/>
              <a:ext cx="3614531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95C3C8-6B3C-9EF3-32B5-F747862D2AF0}"/>
                </a:ext>
              </a:extLst>
            </p:cNvPr>
            <p:cNvSpPr txBox="1"/>
            <p:nvPr/>
          </p:nvSpPr>
          <p:spPr>
            <a:xfrm>
              <a:off x="7076776" y="5849830"/>
              <a:ext cx="762066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684733-92CE-12AC-99A3-EB329AFA1C15}"/>
                </a:ext>
              </a:extLst>
            </p:cNvPr>
            <p:cNvSpPr txBox="1"/>
            <p:nvPr/>
          </p:nvSpPr>
          <p:spPr>
            <a:xfrm rot="16200000">
              <a:off x="4090762" y="2450467"/>
              <a:ext cx="765280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FE4C55-B6A1-C89B-475C-B53007EA4E86}"/>
                </a:ext>
              </a:extLst>
            </p:cNvPr>
            <p:cNvSpPr/>
            <p:nvPr/>
          </p:nvSpPr>
          <p:spPr>
            <a:xfrm>
              <a:off x="6878011" y="261002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A7B1B6-1C80-4D05-5C7C-BA9C66A13D1D}"/>
                </a:ext>
              </a:extLst>
            </p:cNvPr>
            <p:cNvSpPr/>
            <p:nvPr/>
          </p:nvSpPr>
          <p:spPr>
            <a:xfrm>
              <a:off x="6884622" y="302758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A8F947-9A80-9EDA-C2A1-8BCEDBD5D876}"/>
                </a:ext>
              </a:extLst>
            </p:cNvPr>
            <p:cNvSpPr/>
            <p:nvPr/>
          </p:nvSpPr>
          <p:spPr>
            <a:xfrm>
              <a:off x="6573165" y="3550791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C8CE18-75C4-A880-84B3-87C0D49C2006}"/>
                </a:ext>
              </a:extLst>
            </p:cNvPr>
            <p:cNvSpPr/>
            <p:nvPr/>
          </p:nvSpPr>
          <p:spPr>
            <a:xfrm>
              <a:off x="7361730" y="2943924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67607-EE5E-A82D-6D61-FF88965B9B79}"/>
                </a:ext>
              </a:extLst>
            </p:cNvPr>
            <p:cNvSpPr/>
            <p:nvPr/>
          </p:nvSpPr>
          <p:spPr>
            <a:xfrm>
              <a:off x="6407514" y="3139558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D5C91F-3D36-B800-0413-5847EF5B67C6}"/>
                </a:ext>
              </a:extLst>
            </p:cNvPr>
            <p:cNvSpPr/>
            <p:nvPr/>
          </p:nvSpPr>
          <p:spPr>
            <a:xfrm>
              <a:off x="4886797" y="5358399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91DAAE-867D-D712-A887-A21BE781DF28}"/>
                </a:ext>
              </a:extLst>
            </p:cNvPr>
            <p:cNvSpPr/>
            <p:nvPr/>
          </p:nvSpPr>
          <p:spPr>
            <a:xfrm>
              <a:off x="4981096" y="4889227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90853E-C733-D977-DFAF-0420D4244CE9}"/>
                </a:ext>
              </a:extLst>
            </p:cNvPr>
            <p:cNvSpPr/>
            <p:nvPr/>
          </p:nvSpPr>
          <p:spPr>
            <a:xfrm>
              <a:off x="5479743" y="4889226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E523E3-4CFF-08DA-4282-9BFC065024D6}"/>
                </a:ext>
              </a:extLst>
            </p:cNvPr>
            <p:cNvSpPr/>
            <p:nvPr/>
          </p:nvSpPr>
          <p:spPr>
            <a:xfrm>
              <a:off x="4521407" y="5096030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DCB4066-89BE-EACB-F3AC-705307CD9F29}"/>
                </a:ext>
              </a:extLst>
            </p:cNvPr>
            <p:cNvSpPr/>
            <p:nvPr/>
          </p:nvSpPr>
          <p:spPr>
            <a:xfrm>
              <a:off x="5051082" y="4420055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F6A999-E5AF-4C92-7645-7F2D6083AE4D}"/>
                  </a:ext>
                </a:extLst>
              </p14:cNvPr>
              <p14:cNvContentPartPr/>
              <p14:nvPr/>
            </p14:nvContentPartPr>
            <p14:xfrm>
              <a:off x="599760" y="1632960"/>
              <a:ext cx="5341320" cy="4075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F6A999-E5AF-4C92-7645-7F2D6083AE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560" y="1616760"/>
                <a:ext cx="5373720" cy="410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2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36969-3997-F30D-1632-B44AB509F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69C7-B536-087A-3DD1-D8905E4C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59" y="195912"/>
            <a:ext cx="5492115" cy="1325563"/>
          </a:xfrm>
        </p:spPr>
        <p:txBody>
          <a:bodyPr>
            <a:noAutofit/>
          </a:bodyPr>
          <a:lstStyle/>
          <a:p>
            <a:r>
              <a:rPr lang="en-US" sz="3200" dirty="0"/>
              <a:t>Step 1: center the data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FEAD96-760E-FF0B-A351-BCE64FAEA351}"/>
              </a:ext>
            </a:extLst>
          </p:cNvPr>
          <p:cNvGrpSpPr/>
          <p:nvPr/>
        </p:nvGrpSpPr>
        <p:grpSpPr>
          <a:xfrm>
            <a:off x="6156152" y="676118"/>
            <a:ext cx="5407364" cy="5888736"/>
            <a:chOff x="4288735" y="2222126"/>
            <a:chExt cx="3614531" cy="39363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6D2A31-59B1-BCF6-F52A-8AD58F5D592B}"/>
                </a:ext>
              </a:extLst>
            </p:cNvPr>
            <p:cNvCxnSpPr/>
            <p:nvPr/>
          </p:nvCxnSpPr>
          <p:spPr>
            <a:xfrm>
              <a:off x="4288735" y="2282825"/>
              <a:ext cx="0" cy="358802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5B9959-6512-62D9-20F9-C5F215972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735" y="5870851"/>
              <a:ext cx="3614531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74C4D9-0DFE-3514-4201-D4608DF9950E}"/>
                </a:ext>
              </a:extLst>
            </p:cNvPr>
            <p:cNvSpPr txBox="1"/>
            <p:nvPr/>
          </p:nvSpPr>
          <p:spPr>
            <a:xfrm>
              <a:off x="7076776" y="5849830"/>
              <a:ext cx="762066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AA8A64-6226-205B-8CE3-F2792B67A983}"/>
                </a:ext>
              </a:extLst>
            </p:cNvPr>
            <p:cNvSpPr txBox="1"/>
            <p:nvPr/>
          </p:nvSpPr>
          <p:spPr>
            <a:xfrm rot="16200000">
              <a:off x="4090762" y="2450467"/>
              <a:ext cx="765280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BCF2F4-09E3-D9A6-1467-A81B6530B83B}"/>
                </a:ext>
              </a:extLst>
            </p:cNvPr>
            <p:cNvSpPr/>
            <p:nvPr/>
          </p:nvSpPr>
          <p:spPr>
            <a:xfrm>
              <a:off x="6878011" y="261002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081D1C-01A4-2371-E549-CECE581F6BF0}"/>
                </a:ext>
              </a:extLst>
            </p:cNvPr>
            <p:cNvSpPr/>
            <p:nvPr/>
          </p:nvSpPr>
          <p:spPr>
            <a:xfrm>
              <a:off x="6884622" y="302758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5D7FAC-6C83-D2AC-A92F-5843C33E62A5}"/>
                </a:ext>
              </a:extLst>
            </p:cNvPr>
            <p:cNvSpPr/>
            <p:nvPr/>
          </p:nvSpPr>
          <p:spPr>
            <a:xfrm>
              <a:off x="6573165" y="3550791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0BA018-7B6B-E2EE-2411-129898A6ED87}"/>
                </a:ext>
              </a:extLst>
            </p:cNvPr>
            <p:cNvSpPr/>
            <p:nvPr/>
          </p:nvSpPr>
          <p:spPr>
            <a:xfrm>
              <a:off x="7361730" y="2943924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1AFCB1-AD4A-1822-965B-661862B77710}"/>
                </a:ext>
              </a:extLst>
            </p:cNvPr>
            <p:cNvSpPr/>
            <p:nvPr/>
          </p:nvSpPr>
          <p:spPr>
            <a:xfrm>
              <a:off x="6407514" y="3139558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F43C69-84D5-4564-38CB-F883F65A8B6F}"/>
                </a:ext>
              </a:extLst>
            </p:cNvPr>
            <p:cNvSpPr/>
            <p:nvPr/>
          </p:nvSpPr>
          <p:spPr>
            <a:xfrm>
              <a:off x="4886797" y="5358399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E22804-4B9F-83FD-65F6-67DB148CF383}"/>
                </a:ext>
              </a:extLst>
            </p:cNvPr>
            <p:cNvSpPr/>
            <p:nvPr/>
          </p:nvSpPr>
          <p:spPr>
            <a:xfrm>
              <a:off x="4981096" y="4889227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CCB09B-209D-5A0C-E33B-9798F857FB96}"/>
                </a:ext>
              </a:extLst>
            </p:cNvPr>
            <p:cNvSpPr/>
            <p:nvPr/>
          </p:nvSpPr>
          <p:spPr>
            <a:xfrm>
              <a:off x="5479743" y="4889226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DAA07F-F8F9-2B49-8088-3024109583E2}"/>
                </a:ext>
              </a:extLst>
            </p:cNvPr>
            <p:cNvSpPr/>
            <p:nvPr/>
          </p:nvSpPr>
          <p:spPr>
            <a:xfrm>
              <a:off x="4521407" y="5096030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B250C3-8452-7BCF-ECAB-FBB2CB3381C6}"/>
                </a:ext>
              </a:extLst>
            </p:cNvPr>
            <p:cNvSpPr/>
            <p:nvPr/>
          </p:nvSpPr>
          <p:spPr>
            <a:xfrm>
              <a:off x="5051082" y="4420055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5519D8-E1B9-4B4B-1B0A-38DC814D65B1}"/>
                  </a:ext>
                </a:extLst>
              </p14:cNvPr>
              <p14:cNvContentPartPr/>
              <p14:nvPr/>
            </p14:nvContentPartPr>
            <p14:xfrm>
              <a:off x="856800" y="522720"/>
              <a:ext cx="11032200" cy="5940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5519D8-E1B9-4B4B-1B0A-38DC814D65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600" y="506520"/>
                <a:ext cx="11064600" cy="59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42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6ADD-4911-0322-8892-46E42F87B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839F-84DF-7D25-214B-BBB2C442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59" y="195912"/>
            <a:ext cx="5492115" cy="1325563"/>
          </a:xfrm>
        </p:spPr>
        <p:txBody>
          <a:bodyPr>
            <a:noAutofit/>
          </a:bodyPr>
          <a:lstStyle/>
          <a:p>
            <a:r>
              <a:rPr lang="en-US" sz="3200" dirty="0"/>
              <a:t>Step 2: find the of best fit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428FBC-A366-4177-B1E8-56C6932DA9A8}"/>
              </a:ext>
            </a:extLst>
          </p:cNvPr>
          <p:cNvCxnSpPr/>
          <p:nvPr/>
        </p:nvCxnSpPr>
        <p:spPr>
          <a:xfrm>
            <a:off x="8698936" y="766924"/>
            <a:ext cx="0" cy="536771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EE6E13-937C-311B-6BE8-5386271846A0}"/>
              </a:ext>
            </a:extLst>
          </p:cNvPr>
          <p:cNvCxnSpPr>
            <a:cxnSpLocks/>
          </p:cNvCxnSpPr>
          <p:nvPr/>
        </p:nvCxnSpPr>
        <p:spPr>
          <a:xfrm flipH="1">
            <a:off x="6156152" y="3429000"/>
            <a:ext cx="540736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FF432A-DFCC-6C1B-1679-DD4F8FE893BA}"/>
              </a:ext>
            </a:extLst>
          </p:cNvPr>
          <p:cNvSpPr txBox="1"/>
          <p:nvPr/>
        </p:nvSpPr>
        <p:spPr>
          <a:xfrm>
            <a:off x="10327081" y="339755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06756-9D83-906D-07D2-2980998FAEDF}"/>
              </a:ext>
            </a:extLst>
          </p:cNvPr>
          <p:cNvSpPr txBox="1"/>
          <p:nvPr/>
        </p:nvSpPr>
        <p:spPr>
          <a:xfrm rot="16200000">
            <a:off x="8402767" y="1017718"/>
            <a:ext cx="1144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1B7061-E687-354F-D014-F788DEECE10C}"/>
              </a:ext>
            </a:extLst>
          </p:cNvPr>
          <p:cNvSpPr/>
          <p:nvPr/>
        </p:nvSpPr>
        <p:spPr>
          <a:xfrm>
            <a:off x="10029727" y="1256424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56B76-D24E-6A35-6CDC-3BFF9A0E9693}"/>
              </a:ext>
            </a:extLst>
          </p:cNvPr>
          <p:cNvSpPr/>
          <p:nvPr/>
        </p:nvSpPr>
        <p:spPr>
          <a:xfrm>
            <a:off x="10039617" y="1881096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1F2CB2-E64D-EE1B-7619-195C56BB8734}"/>
              </a:ext>
            </a:extLst>
          </p:cNvPr>
          <p:cNvSpPr/>
          <p:nvPr/>
        </p:nvSpPr>
        <p:spPr>
          <a:xfrm>
            <a:off x="9573675" y="2663810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E63221-3ABF-78DD-6878-9A526F677572}"/>
              </a:ext>
            </a:extLst>
          </p:cNvPr>
          <p:cNvSpPr/>
          <p:nvPr/>
        </p:nvSpPr>
        <p:spPr>
          <a:xfrm>
            <a:off x="10753374" y="1755933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1E6311-2C1B-0049-FA51-C2792E2F3EDA}"/>
              </a:ext>
            </a:extLst>
          </p:cNvPr>
          <p:cNvSpPr/>
          <p:nvPr/>
        </p:nvSpPr>
        <p:spPr>
          <a:xfrm>
            <a:off x="9325860" y="2048603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958D2-3E14-C800-14B0-ACA625CCD1D1}"/>
              </a:ext>
            </a:extLst>
          </p:cNvPr>
          <p:cNvSpPr/>
          <p:nvPr/>
        </p:nvSpPr>
        <p:spPr>
          <a:xfrm>
            <a:off x="7050857" y="5368005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AD320B-DFFB-0D3B-7F49-D29839FD5B13}"/>
              </a:ext>
            </a:extLst>
          </p:cNvPr>
          <p:cNvSpPr/>
          <p:nvPr/>
        </p:nvSpPr>
        <p:spPr>
          <a:xfrm>
            <a:off x="7191929" y="4666120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EED9B6-D606-829A-4231-A2B486B11200}"/>
              </a:ext>
            </a:extLst>
          </p:cNvPr>
          <p:cNvSpPr/>
          <p:nvPr/>
        </p:nvSpPr>
        <p:spPr>
          <a:xfrm>
            <a:off x="7937908" y="4666119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450054-0CB1-DD78-ADEF-73226B4D533F}"/>
              </a:ext>
            </a:extLst>
          </p:cNvPr>
          <p:cNvSpPr/>
          <p:nvPr/>
        </p:nvSpPr>
        <p:spPr>
          <a:xfrm>
            <a:off x="6504231" y="4975499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88E836-6834-70B6-160F-51EA4EB46B47}"/>
              </a:ext>
            </a:extLst>
          </p:cNvPr>
          <p:cNvSpPr/>
          <p:nvPr/>
        </p:nvSpPr>
        <p:spPr>
          <a:xfrm>
            <a:off x="7296629" y="3964236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D30251-8D1E-B12C-24A1-EB23FB3B412B}"/>
                  </a:ext>
                </a:extLst>
              </p14:cNvPr>
              <p14:cNvContentPartPr/>
              <p14:nvPr/>
            </p14:nvContentPartPr>
            <p14:xfrm>
              <a:off x="1185480" y="775800"/>
              <a:ext cx="10880280" cy="5277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D30251-8D1E-B12C-24A1-EB23FB3B41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9280" y="759600"/>
                <a:ext cx="10912680" cy="53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99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98CA5-78E6-AD57-04F4-0463A9E73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C423-1A9A-8797-DE33-8DEBCE87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59" y="195912"/>
            <a:ext cx="5492115" cy="1325563"/>
          </a:xfrm>
        </p:spPr>
        <p:txBody>
          <a:bodyPr>
            <a:noAutofit/>
          </a:bodyPr>
          <a:lstStyle/>
          <a:p>
            <a:r>
              <a:rPr lang="en-US" sz="3200" dirty="0"/>
              <a:t>Equivalent Step 2: find the line of best fit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4A2966-ADF4-C7B4-C619-9DE39FDE6DA6}"/>
              </a:ext>
            </a:extLst>
          </p:cNvPr>
          <p:cNvCxnSpPr/>
          <p:nvPr/>
        </p:nvCxnSpPr>
        <p:spPr>
          <a:xfrm>
            <a:off x="8698936" y="766924"/>
            <a:ext cx="0" cy="536771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EE34A9-BF47-B05E-B08E-3B472F2E227C}"/>
              </a:ext>
            </a:extLst>
          </p:cNvPr>
          <p:cNvCxnSpPr>
            <a:cxnSpLocks/>
          </p:cNvCxnSpPr>
          <p:nvPr/>
        </p:nvCxnSpPr>
        <p:spPr>
          <a:xfrm flipH="1">
            <a:off x="6156152" y="3429000"/>
            <a:ext cx="540736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027341-763C-6DEC-5E78-EE4A2C8B2A50}"/>
              </a:ext>
            </a:extLst>
          </p:cNvPr>
          <p:cNvSpPr txBox="1"/>
          <p:nvPr/>
        </p:nvSpPr>
        <p:spPr>
          <a:xfrm>
            <a:off x="10327081" y="339755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2D356-73DA-8216-0D24-77123FE094E8}"/>
              </a:ext>
            </a:extLst>
          </p:cNvPr>
          <p:cNvSpPr txBox="1"/>
          <p:nvPr/>
        </p:nvSpPr>
        <p:spPr>
          <a:xfrm rot="16200000">
            <a:off x="8402767" y="1017718"/>
            <a:ext cx="1144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1CEF64-409B-EE37-B9CA-40FA9BDD9345}"/>
              </a:ext>
            </a:extLst>
          </p:cNvPr>
          <p:cNvSpPr/>
          <p:nvPr/>
        </p:nvSpPr>
        <p:spPr>
          <a:xfrm>
            <a:off x="10029727" y="1256424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380393-4B2A-2709-7AE4-E47174514CFA}"/>
              </a:ext>
            </a:extLst>
          </p:cNvPr>
          <p:cNvSpPr/>
          <p:nvPr/>
        </p:nvSpPr>
        <p:spPr>
          <a:xfrm>
            <a:off x="10039617" y="1881096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2DCCC-C4AC-7214-FA2D-9AF387A566EF}"/>
              </a:ext>
            </a:extLst>
          </p:cNvPr>
          <p:cNvSpPr/>
          <p:nvPr/>
        </p:nvSpPr>
        <p:spPr>
          <a:xfrm>
            <a:off x="9573675" y="2663810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B17455-1FB4-7139-CFF3-20172F354F57}"/>
              </a:ext>
            </a:extLst>
          </p:cNvPr>
          <p:cNvSpPr/>
          <p:nvPr/>
        </p:nvSpPr>
        <p:spPr>
          <a:xfrm>
            <a:off x="10753374" y="1755933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07784C-E0DB-B444-4970-889DCFA98A39}"/>
              </a:ext>
            </a:extLst>
          </p:cNvPr>
          <p:cNvSpPr/>
          <p:nvPr/>
        </p:nvSpPr>
        <p:spPr>
          <a:xfrm>
            <a:off x="9325860" y="2048603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BD61A8-F57A-E982-6CA5-34B08461AB11}"/>
              </a:ext>
            </a:extLst>
          </p:cNvPr>
          <p:cNvSpPr/>
          <p:nvPr/>
        </p:nvSpPr>
        <p:spPr>
          <a:xfrm>
            <a:off x="7050857" y="5368005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2ACD8A-87FC-3C8E-115A-FAF500D07C41}"/>
              </a:ext>
            </a:extLst>
          </p:cNvPr>
          <p:cNvSpPr/>
          <p:nvPr/>
        </p:nvSpPr>
        <p:spPr>
          <a:xfrm>
            <a:off x="7191929" y="4666120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D15851-9D1E-FD9D-50B0-47A472699997}"/>
              </a:ext>
            </a:extLst>
          </p:cNvPr>
          <p:cNvSpPr/>
          <p:nvPr/>
        </p:nvSpPr>
        <p:spPr>
          <a:xfrm>
            <a:off x="7937908" y="4666119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65C65-CEB7-E9E7-760D-FA1CF92EAFB9}"/>
              </a:ext>
            </a:extLst>
          </p:cNvPr>
          <p:cNvSpPr/>
          <p:nvPr/>
        </p:nvSpPr>
        <p:spPr>
          <a:xfrm>
            <a:off x="6504231" y="4975499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EB32A2-177D-0C84-B7EA-4C5A2B277233}"/>
              </a:ext>
            </a:extLst>
          </p:cNvPr>
          <p:cNvSpPr/>
          <p:nvPr/>
        </p:nvSpPr>
        <p:spPr>
          <a:xfrm>
            <a:off x="7296629" y="3964236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162E6E-73F0-5D65-0DF8-4B238D0B4D51}"/>
                  </a:ext>
                </a:extLst>
              </p14:cNvPr>
              <p14:cNvContentPartPr/>
              <p14:nvPr/>
            </p14:nvContentPartPr>
            <p14:xfrm>
              <a:off x="846720" y="924120"/>
              <a:ext cx="11338560" cy="588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162E6E-73F0-5D65-0DF8-4B238D0B4D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520" y="907920"/>
                <a:ext cx="1137096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79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8F48-11D7-E1C2-3138-D3CA71D3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Scree plot: PC# vs </a:t>
            </a:r>
            <a:r>
              <a:rPr lang="en-US" sz="3200" dirty="0" err="1"/>
              <a:t>stdev</a:t>
            </a:r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93D065-7133-DEF4-75F5-D6F0CB8FEB17}"/>
                  </a:ext>
                </a:extLst>
              </p14:cNvPr>
              <p14:cNvContentPartPr/>
              <p14:nvPr/>
            </p14:nvContentPartPr>
            <p14:xfrm>
              <a:off x="1552320" y="1693080"/>
              <a:ext cx="5002560" cy="220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93D065-7133-DEF4-75F5-D6F0CB8FE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6120" y="1676880"/>
                <a:ext cx="5034960" cy="22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945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271</Words>
  <Application>Microsoft Macintosh PowerPoint</Application>
  <PresentationFormat>Widescreen</PresentationFormat>
  <Paragraphs>57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docs-Roboto</vt:lpstr>
      <vt:lpstr>Office Theme</vt:lpstr>
      <vt:lpstr>EN.580.428  Genomic Data Visualization Lesson 5  Linear Dimensionality Reduction: Principal Components Analysis</vt:lpstr>
      <vt:lpstr>Lesson learning objectives</vt:lpstr>
      <vt:lpstr>Why do we need dimensionality reduction?</vt:lpstr>
      <vt:lpstr>Why do we need dimensionality reduction?</vt:lpstr>
      <vt:lpstr>Linear dimensionality reduction:  principal components analysis</vt:lpstr>
      <vt:lpstr>Step 1: center the data</vt:lpstr>
      <vt:lpstr>Step 2: find the of best fit</vt:lpstr>
      <vt:lpstr>Equivalent Step 2: find the line of best fit</vt:lpstr>
      <vt:lpstr>Scree plot: PC# vs stdev</vt:lpstr>
      <vt:lpstr>Which of these can be screen plots?</vt:lpstr>
      <vt:lpstr>PCs are linear combinations of genes  (why this is linear dimensionality reduction)</vt:lpstr>
      <vt:lpstr>Consider the following centered gene expression</vt:lpstr>
      <vt:lpstr>Genes that are more highly expressed tend to be more variable. How does this impact our PCs?</vt:lpstr>
      <vt:lpstr>Gene expression is correlated with cell size (for imaging-based ST) or number of cells per spot (for sequencing-based ST). How does this impact our PCs?</vt:lpstr>
      <vt:lpstr>Homework 2 assigned and due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4  Linear Dimensionality Reduction: Principal Components Analysis</dc:title>
  <dc:creator>Jean Fan</dc:creator>
  <cp:lastModifiedBy>Jean Fan</cp:lastModifiedBy>
  <cp:revision>9</cp:revision>
  <dcterms:created xsi:type="dcterms:W3CDTF">2024-01-30T17:39:03Z</dcterms:created>
  <dcterms:modified xsi:type="dcterms:W3CDTF">2025-02-03T15:28:41Z</dcterms:modified>
</cp:coreProperties>
</file>