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98" r:id="rId2"/>
    <p:sldId id="356" r:id="rId3"/>
    <p:sldId id="353" r:id="rId4"/>
    <p:sldId id="360" r:id="rId5"/>
    <p:sldId id="361" r:id="rId6"/>
    <p:sldId id="362" r:id="rId7"/>
    <p:sldId id="355" r:id="rId8"/>
    <p:sldId id="750" r:id="rId9"/>
    <p:sldId id="328" r:id="rId10"/>
    <p:sldId id="358" r:id="rId11"/>
    <p:sldId id="359" r:id="rId12"/>
    <p:sldId id="363" r:id="rId13"/>
    <p:sldId id="364" r:id="rId14"/>
    <p:sldId id="365" r:id="rId15"/>
    <p:sldId id="366" r:id="rId16"/>
    <p:sldId id="367" r:id="rId17"/>
    <p:sldId id="74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2934"/>
    <p:restoredTop sz="96327"/>
  </p:normalViewPr>
  <p:slideViewPr>
    <p:cSldViewPr snapToGrid="0">
      <p:cViewPr varScale="1">
        <p:scale>
          <a:sx n="92" d="100"/>
          <a:sy n="92" d="100"/>
        </p:scale>
        <p:origin x="176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2:57:49.05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14170 17109 13559,'0'48'1124,"0"-11"1,0 2-1035,-4 2 0,-1 1-241,4-5 0,1 3 0,-1-1-29,-3 15 0,-1 0-1068,5 1 0,0-1 79,0-4 0,0-2-1485,0-7 1,0-3 2739,0-7 1,0-4-1,0 4 1,0-14-1</inkml:trace>
  <inkml:trace contextRef="#ctx0" brushRef="#br0" timeOffset="267">14013 17050 15628,'0'-28'1259,"18"-11"-1304,-1 18 0,5 1 135,7-1 0,3 2-180,7 4 0,0 2-225,-4 2 1,0 2-1043,-1 3 1,0 2-1433,-4-1 1,-2 1 2822,14 4 0,-14 0 0,-19 0 0</inkml:trace>
  <inkml:trace contextRef="#ctx0" brushRef="#br0" timeOffset="458">14170 17540 15808,'28'-19'1169,"3"-9"-2069,-4 16 1,3 2-3104,-5-5 1,2 1 4002,7 4 0,-1 1 0,0-2 0,-7 2 0</inkml:trace>
  <inkml:trace contextRef="#ctx0" brushRef="#br0" timeOffset="783">14601 17658 14908,'29'-28'1170,"1"-11"-1170,-10 18 0,-1 0 0,12-18 90,-3 11-90,-17 17-180,-2-7-90,-10 16 180,1-7 90,0 18 450,-17-7 90,-5 16-271,-17 10-224,23-4 0,1 2-45,0 0 0,2 0-135,6 7 0,3 0-1753,4 8 1888,38-10 0,-21-14 0,18-17 0</inkml:trace>
  <inkml:trace contextRef="#ctx0" brushRef="#br0" timeOffset="1208">15306 16854 15718,'-19'9'2339,"-1"19"-1980,14 0 1,2 3-977,-2 12 1,3 4 915,2-10 1,1 3 0,1 0-210,-1 3 0,1 0 0,-2 0-90,-2-5 0,0-1 0,0-1-45,2 14 0,0-5 105,-4-13 1,1-5-960,4 13 495,9-21-855,11-36 269,1-16 720,-2 4 1,-1-1 314,-2 4 0,-1 2 224,15-6 541,-1 21-270,-10 37 1305,-8 22-1395,-1-16 0,-2 2-46,-7 3 1,0 0-280,3-3 1,0-2 9,-3 0 0,-2 0-45,2-4 0,-2-2-90,-7 14-2069,-3-14-2338,-18-28 4407,-1-20 0,8 7 0,5-4 0</inkml:trace>
  <inkml:trace contextRef="#ctx0" brushRef="#br0" timeOffset="1591">16169 17011 17697,'-20'20'2698,"-8"8"-2338,6 11-315,8-14 0,0 0-135,-6 25-180,1-10-449,8-12-271,28-17 1,16 6 719,0-16 0,2 1 4,-4 9 0,-1 4 311,0-5 0,-2 1 90,-1 7 0,-6 4 494,-8 5 1,-4 2 359,8 24-629,-15-16 0,-4 2-180,-1-4 0,-2-1-90,0-3 0,-1-1-495,-7 1 0,-3-5-5082,-5-4 5487,-16-22 0,23-5 0,-3-12 0</inkml:trace>
  <inkml:trace contextRef="#ctx0" brushRef="#br0" timeOffset="1750">16208 17031 20935,'37'0'-2608,"13"0"-2308,-15-1 1,0 2 4884,1 3 0,-2 1 1,7-3-1,-15 6 0</inkml:trace>
  <inkml:trace contextRef="#ctx0" brushRef="#br0" timeOffset="1959">17129 17776 20126,'-19'29'239,"-1"0"1,5 5 0,0 0-1994,-5-4 0,2 1 1754,7 4 0,1-3 0,-10 1 0,11-7 0</inkml:trace>
  <inkml:trace contextRef="#ctx0" brushRef="#br0" timeOffset="2633">17443 17148 18866,'37'-19'90,"4"-9"-45,-12 21 0,1 0 0,0-6 0,-1 0 135,21 11 0,-11 2 360,-19 28 89,-11 14-359,-8-6 0,-3 4-574,-1 4 0,-2 1 529,-4 5 0,-2 0-135,-3 4 0,-2-1-45,-4-8 0,0-1-135,5 1 0,0-2 0,0-17 0,2 0-360,2 28-360,2-41 271,27 5-271,12-18 45,-2-3 1,3-3-1370,-1-6 1,1-4 109,7-7 0,0-4 1484,-2-7 1,-2-2 1438,1-3 1,0 0 629,-4-1 0,-4 1 45,-10 8 0,-3 1 172,-4 0 0,-3 4-667,-7 4-359,0 22-360,0 39-180,-9 13-180,8-14 0,0 1-45,-4-8 0,1-1 45,13 20 304,11-22-934,19-19 495,-14-20 0,0-5 45,5 2 0,-1-4 90,-3-14 0,-2-4-327,2 6 1,-4-1 371,-9-6 0,-4-2 0,1 4 0,-3 0 45,-5 5 0,-4-1-45,-5 2 0,-3 2-45,-12-4-1169,-18 12-5128,10 10 6297,2 9 0,17 0 0,2 0 0</inkml:trace>
  <inkml:trace contextRef="#ctx0" brushRef="#br0" timeOffset="2976">18423 16972 19676,'30'0'3598,"7"0"-3508,3 9 0,10-7-90,-21 2 0,1 1 180,20 3 89,-2 12-89,-18 2 0,-10 23-90,-12 6-45,-11-14 0,-3 4 45,2 3 0,-2 1-45,-8 0 0,-1-1-45,4 0 0,0 0-331,2-4 1,-1-2 285,0-7 0,3-1 45,13 18-90,14-20 0,30-17-180,-12-13 0,2-5-585,9-6 1,1-4-712,-14 2 1,0-1 0,0-3-1104,1-5 1,-1-2-1,0 0 2669,2-1 0,-2-1 0,-3 2 0,-4-2 0,-4 2 0,-3 4 0,0 0 0</inkml:trace>
  <inkml:trace contextRef="#ctx0" brushRef="#br0" timeOffset="3258">19520 17011 21565,'-17'11'3238,"-5"6"-2968,-8 12-180,1 3-90,10 8-90,8-3 0,2-15-270,27 6-90,3-17 270,19 6 90,-1-6 180,-17 9 90,-5 8 90,-17 2 0,0 18-180,1-19 0,-2 1-90,-10 5 0,-4 0-345,4-4 0,-2-1-1409,-9-4 0,-4-4-8077,-22-3 8466,15-10 0,5-9 0,19 0 0</inkml:trace>
  <inkml:trace contextRef="#ctx0" brushRef="#br0" timeOffset="3433">19324 16992 21655,'40'-9'2653,"-13"4"1,2-1-2520,5-3 1,2-2-90,8-3 0,2 0-180,7 3 1,0 0-1606,-3-3 0,0 0-374,5 4 1,-3 0 2113,-10-4 0,-3 0 0,11 1 0,-24-4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3:24:06.86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17012 5585 11490,'5'39'929,"1"1"1,-1 6 0,-2 3-840,-2 5 0,-2 1-1155,1-15 0,0 0 0,0 0 375,0 0 0,0 0 1,0-2 689,5 9 0,-1-5 0,-2 8 0,7-24 0</inkml:trace>
  <inkml:trace contextRef="#ctx0" brushRef="#br0" timeOffset="216">17306 5566 13919,'0'49'1589,"0"0"0,4 0 0,0 0-1499,-2 0 0,-1 0-1045,3 0 0,0 0 820,0-4 1,1-1-676,0-4 0,1-2-738,-1-7 0,1-3-5648,11 11 7284,-6-19 0,0-11 0,-2-9 1</inkml:trace>
  <inkml:trace contextRef="#ctx0" brushRef="#br0" timeOffset="624">16914 5585 8792,'-40'-11'4677,"10"-6"-3058,10 6-719,29-9-360,39 1-361,-10 5 1,5-1-150,-8 5 0,1 0 0,2 0-174,3-3 0,2-1 1,-1 2 173,1 1 0,0 0 0,0 2-389,0 2 0,1 0 0,-3 2 449,11-3 0,-4 7 90,-6 11 0,-8 6-422,-3 17 287,-22 7 0,-10 5 0,-10-4 0,-6 0-15,2-5 0,-1 1 0,-3-3-30,-15 8 0,-2-3 45,1 0 0,0-2-45,5-11 0,2-2-270,-12 15 632,12-19-362,17 6 1338,11-13-1248,29 24 0,12-6-303,-4-20 1,3-1-13,-1 5 0,2-4-1574,3-8 0,2-3 1799,3 4 0,-3 0 0,0-4 0,-2 0 0</inkml:trace>
  <inkml:trace contextRef="#ctx0" brushRef="#br0" timeOffset="959">17874 5056 14639,'-30'2'2158,"10"5"-1978,20-16-90,28 0-45,0 4 0,3-1-135,1 1 0,-1 0 180,4-1 0,-2 3 90,6 12-90,-19 19 720,-12 22-496,-7-16 1,-2 2-361,-2-1 0,-2-1 46,-6 16 180,0-13-90,11-26-1169,28-2-5038,22-18 6117,-19 4 0,-1-1 0,12-4 0,-16 1 0</inkml:trace>
  <inkml:trace contextRef="#ctx0" brushRef="#br0" timeOffset="1134">18560 5566 17697,'34'-9'-720,"0"0"1,-4-1-1,1-2 720,4-7 0,-3-1 0,1-2 0,-7 5 0</inkml:trace>
  <inkml:trace contextRef="#ctx0" brushRef="#br0" timeOffset="1776">18756 5291 7713,'-31'0'1079,"3"0"90,9 0 450,-1 0 540,0 9-720,1-7 1,-1 7-361,9-9-270,3 9-269,16-7-90,21 6-180,21 1-270,-16-4 0,2 1 45,3 3 0,0 2 0,-4-2 0,0 1-45,-1 0 0,-1 0 90,17 9 269,-11 10-179,-19 1-90,-11 9 0,-9 1 0,-18-1-450,5-9-1978,-15-10-7287,8-20 9625,9-2 0,3-7 0,8 9 0</inkml:trace>
  <inkml:trace contextRef="#ctx0" brushRef="#br0" timeOffset="2058">19638 5154 16258,'0'46'2113,"0"-13"1,0 3-1934,-4 9 0,-1 2-150,5-9 0,0 1 0,-2-1 15,-7 9 0,1-2-829,7 4 1,-1-2-1286,-15 5-1799,15-6 3957,2-36 1,2-1 0,7-9 0</inkml:trace>
  <inkml:trace contextRef="#ctx0" brushRef="#br0" timeOffset="2258">19912 5095 16528,'0'38'1858,"0"0"1,0 1 0,0 3-1739,1-2 0,-1 2 0,-1 0-950,-1-4 0,-1 0 1,0-1 799,-1 3 0,1 0 0,-1-2-240,-2 11 0,1-2-490,0-11 0,1-3-4277,4 18 5162,9-23 1,-7-19 0,7-9 0</inkml:trace>
  <inkml:trace contextRef="#ctx0" brushRef="#br0" timeOffset="2711">19677 5134 14998,'-30'3'2069,"10"3"-1889,38-23 180,23 6-270,-4-3 0,5-1 0,2 8 0,1 1 179,4-3 1,0 1-344,-8 6 0,-2 4 389,-2 0 0,-6 5 413,-1 21-458,-12 13-225,-17-12 0,-2 1 45,2 4 0,-3 0 0,-15 18 0,8-22 0,-4-3 0,-26 3-90,0-10 589,8-3-769,3-15 90,9 7 90,8 0 0,2 2 90,26 17 0,14-6-45,-7-8 0,2 0 0,7-3 0,2-2-398,-1 0 0,1 1 38,4 0 0,1 0-809,0-1 0,-2 1-1305,-6 1 0,-3-2 2429,19 2 0,-28-2 0,-12-9 0</inkml:trace>
  <inkml:trace contextRef="#ctx0" brushRef="#br0" timeOffset="2935">20559 4507 16618,'-10'30'2188,"0"-1"1,4 4 0,2 2-1920,-1 3 1,1 2-225,3 8 0,2 2-405,-1-4 1,0-1-2185,0 4 0,0-2 2544,0-6 0,0-3 0,0 5 0,0-8 0</inkml:trace>
  <inkml:trace contextRef="#ctx0" brushRef="#br0" timeOffset="34596">2822 16462 7533,'-19'22'2428,"-1"-13"-1978,9-3-90,2-12 90,9 15-181,0-9 1351,0 0-1441,0-9 181,9-2-90,2-9-90,9 1 0,8-9-90,11-3-532,-10 8 0,1-2 442,5 1 0,0-2 45,0-7 0,0-1-45,3 3 0,0 1 135,-7-4 0,-1 0-471,0 4 1,-1 1 425,-5 4 0,-1 0-119,2 1 1,-2 0 118,-2 0 0,0 0 0,2 4 0,2-1-1,-2-7 1,1-1-321,5 1 1,1-2 320,4-9 0,2-1-150,-8 11 0,2-1 0,-1 0 120,1-2 0,-1-1 0,2 0-246,1 0 1,1 0-1,0 1 186,-3 2 0,-1 0 0,1 1 30,-1 2 0,1 1 0,-2 0-15,7-9 0,0 3-60,-1 6 0,-1 2 217,-7 4 1,-2 0-173,15-17 90,-2 16 0,-15-16 270,15 6-180,2-8-45,-14 11 0,0-1-90,4 0 0,1-3-16,-5 5 1,1-3 0,-1 0-30,-1 1 0,0-1 0,0 0-1,4-3 1,2 0 0,-1 1 30,1 2 0,-1 1 0,0-1-60,-3-2 0,0-1 0,2 2 60,3 3 0,2 2 0,-1-1-60,-5-1 0,0-2 0,-1 1-88,4 3 1,-1 0 0,0 0 207,6-13 0,-1-1-372,1 5 1,-2 1 326,-8-1 0,0 2 224,-1 8 0,0 0-269,-9 1 0,0 0 1210,13-6-1300,-8 1 1320,0 10-1230,-1-9 0,9-3 0,-9 8 0,2-2 0,3-4 0,2-1 45,7-4 0,1-1 93,-8 6 1,0 0 0,1 0-139,5-1 0,1 1 0,0-2-517,0-4 0,0-1 1,1 1 546,4 1 0,1 1 0,0-1-30,-3-3 0,0-2 0,0 0 0,1 3 0,-1 0 0,0-1 0,3-2 0,0 0 0,-1 0 30,-4 2 0,-1 1 0,0 0-30,0 0 0,-1 0 0,1 1-434,-1 5 1,0 0 0,0 1 433,-2-3 0,-1-1 0,1 2 0,0 4 0,0 1 0,-1-2 0,1-3 0,-2-2 0,1 1-283,0 2 0,1 1 0,-2-1 253,-1 1 0,0-1 0,0 0 60,2-2 0,0-1 0,0 2-30,-3 4 0,0 1 0,0-1 0,3-5 0,1 0 0,-1 0 0,-2 2 0,-1 0 0,1 0 0,2-2 0,0-1 0,0 0 0,-2 3 0,-2 1 0,2-1 0,1-2 0,2 0 0,-1 0 0,-3 5 0,1 1 0,0-1 0,5-5 0,1 0 0,-2 0 0,-3 2 0,-2 0 0,1 1 0,1-1 0,2 0 0,-1 0 0,0-2 0,0 0 0,0 1 0,-2 3 0,-1 2 0,1-1 0,3-2 0,-1 0 0,0 0 0,6-10 0,-1-1 153,0 1 0,0 0-153,-4 4 0,-2 0 0,-2 1 0,-1 1 559,-1 3 0,-1 1-559,-3 4 0,0 0 0,-1-3 0,1-1 0,4 4 0,0 0 0,-4-4 0,1-1 0,3 5 0,0 0 45,0-3 0,0 0-45,0 3 0,2 0 328,7-4 0,2-1-328,-5 1 0,1-1 0,6-3 0,2-1 0,0-1 0,0 0 0,-12 9 0,0 0 0,0 0 0,2-3 0,0-1 0,0 1 0,-3 3 0,0-1 0,0 0 25,3-5 0,0-1 0,0 2-25,1 4 0,0 1 0,0-2 0,-1-3 0,1-2 0,0 2 0,2 3 0,0 2 0,0-1 0,-2-4 0,-1-2 0,1 1 0,0 5 0,-1 0 0,1 1 30,2-3 0,0-1 0,0 2-30,-2 1 0,0 1 0,0 0 60,-1 0 0,1 0 0,0 0-90,2-3 0,0 0 0,0 0 90,-5 2 0,-1 0 0,1 0-60,4-2 0,2 0 0,-1 0 0,-2 3 0,0 0 0,-1 0 0,1-3 0,-1-1 0,2 2 0,0 1 0,1 0 0,0 0-406,1-4 0,-1-2 0,1 1 376,3 2 0,1 1 0,-1-1 90,3-5 0,1-1 0,-1 0-60,0 3 0,1 0 0,-1-1-393,0-4 0,0-1 1,0 1 392,-8 8 0,1 1 0,0 0 0,-1-1 0,0 0 0,-2 1 0,1-1 0,0-1 22,3-2 1,1-1-1,0 0 1,0 0-255,0 0 0,0 0 0,1-1 0,-1 1 232,3-1 0,0 0 0,0 1 0,1-1 0,1-2 0,0 1 0,1-1 0,-2 1 22,0-1 1,-1 1 0,0-1-1,-1 1-45,1 1 1,0 0 0,-1 1-1,0-2 45,-1 0 1,-1 0 0,0-1-1,1 1-155,-1 1 1,1 0 0,-1 1 0,0 0 154,-4 2 1,0 0-1,0-1 1,-1 2 182,11-9 0,-1 1 0,-2 0-205,-9 3 0,-2 0 0,0 2 0,0 3 0,0 1 0,-2 1 411,7-10 0,-3 0-456,-7 4 0,0 2 2081,16-8-1946,-27 4 2001,-1 17-1912,-9 9 272,0 3-361,0 8-6687,0 0 6597,0 17 0,0-12 0,0 12 0</inkml:trace>
  <inkml:trace contextRef="#ctx0" brushRef="#br0" timeOffset="35396">13660 5134 17787,'20'29'1889,"8"10"-1709,-16-11 0,-2 3-636,5 3 1,-2 1 500,-6 4 0,-3 1-59,6-5 0,-2-1 59,-7-3 0,0-3 283,8 20-598,-9-26-719,0-5 269,0-25 629,0-12-179,8-28 270,-7 19 0,0-3-291,8-15 1,0-2 245,-4 4 0,1-1 45,3-8 0,1 1 0,-1 12 0,2 2 45,2 3 0,2 4 135,7 2 270,15 12-91,-15 27 91,-3 11-180,-10 1 0,-9 16 833,0 3-1103,0-8 180,-9 23-90,-2-31-180,-17 13 270,6-27-270,-6 8 90,8-25-270,10 14 180,1-16 90,9 18 90,0 2 0,9 8-90,10 10 0,21-16-270,-16 1 0,2-2-315,2-10 1,3-2-676,2 5 1,1-1-1799,-3-7 0,-1-3 3058,1-3 0,-3-2 0,2-2 0,-12-4 0</inkml:trace>
  <inkml:trace contextRef="#ctx0" brushRef="#br0" timeOffset="36372">14190 5115 16528,'0'-11'4317,"0"2"-3687,0 9-360,0 0-1,-1 9-179,-7 2-90,-3 8 0,-18 10 0,-1 10 0,14-15 0,2 2 0,-1 3 0,1 1-147,4-1 0,1 1 147,-11 20-90,0-20 90,10 5 0,1-31 90,26 14 0,14-18 0,-3 1 0,3-2-357,-1-7 0,1-2 222,8 1 0,-2-3 0,-10-11 0,-2-2-360,4 4 1,-1 0-676,-7-2 1,-3-2-3230,4-14 4309,-5 0 0,-17 17 0,0 5 0</inkml:trace>
  <inkml:trace contextRef="#ctx0" brushRef="#br0" timeOffset="36679">14464 4860 21025,'0'34'539,"0"0"1,0 0 0,0 1-585,-1 4 0,2 1 135,3-1 0,1 0-749,-1-3 0,3-2-331,2-4 1,1-2-4279,10 20 5268,-1-17 0,-8-12 0,-2-10 0</inkml:trace>
  <inkml:trace contextRef="#ctx0" brushRef="#br0" timeOffset="37424">12837 5722 16438,'29'-11'3328,"10"-6"-3238,-11 12 0,3-1 0,7-7 0,2-2-1411,4 0 1,2-1 1380,-11 4 0,2-1 0,-3-1-60,8-6 0,-1 1 188,3 7 1,-3 2 171,0-7 585,-13 34-315,-19 14-180,-9 19-405,0-22 0,0 3-45,1 7 0,-2 0-540,-8 16-164,4-21 0,-1 0-5143,-5 14 5933,3-5 0,8-12 1,0-12-1</inkml:trace>
  <inkml:trace contextRef="#ctx0" brushRef="#br0" timeOffset="68066">5684 9211 11850,'6'17'540,"25"5"-360,-3 1 0,5 2-1268,-3-6 1,3 1-1,0 0 1148,2 2 0,2 1 0,0 2-30,5 5 0,1 3 0,0-1-60,3-1 0,0-2 0,0 3-282,-12-5 1,1 3 0,-1 0 0,0-2 311,9 6 0,0-2 0,-1 2 0,-2 4 0,-1 1 0,0 0-99,-3-5 0,0-2 0,-2 2 99,0 1 0,-2 1 0,0 0-70,-2-3 1,0-1 0,0 1 69,-1-1 0,0 1 0,0 0 0,-3 0 0,0 0 0,0-1 0,9 9 0,0-2-45,3 0 0,0-2 45,-7-6 0,-1-3 0,0-6 0,-1-2-225,-5-1 0,0-1 264,15 1-1569,-9-8 1008,-10-2 522,-3-9 0,-15 0 0,7 0 0</inkml:trace>
  <inkml:trace contextRef="#ctx0" brushRef="#br0" timeOffset="68483">7310 10857 8882,'-19'20'2968,"8"8"-2158,20 3-91,12 8-179,27-17-315,-19-12 0,1-3-135,1-9 0,-1-5-90,5-5 0,-2-4 45,-7-3 0,-2-3-272,2-6 1,-4-3 46,-10 1 0,-3 1-915,9-12-119,-28 9 0,-7 0-451,2 7 1,-2-2 1664,-5-4 0,-2-3 0,2 3 0,4 7 0,1 0 0,0-2 0,-1 0 0</inkml:trace>
  <inkml:trace contextRef="#ctx0" brushRef="#br0" timeOffset="69295">5488 7937 13739,'18'29'330,"1"1"0,4 8 0,4 0-181,-3-11 1,3-1 0,0 2-1394,5 4 1,0 1 0,3 0 1273,5 2 0,2 1 0,2-1-8,-10-7 1,0-1-1,1 0 1,1 0-23,6 2 0,2 1 0,1-1 0,-1 1 22,-2 1 1,0 0-1,1 1 1,0 0 13,-7-5 0,2 0 0,-1 0 0,1 1 0,-2 0-18,-2 1 0,0 0 0,0 0 0,-1 2 0,-1-1-54,1 2 0,-2 2 0,0-1 0,0 1 0,0-1-357,6 7 0,0-1 0,0 1 0,-2 0 415,-2 1 1,-1 1-1,0-1 1,-1 0-23,-1-3 0,0-1 0,-1 0 0,0-1-38,-2-1 1,0 0 0,-1-1 0,1 0 37,5 6 0,0 0 0,2-3 0,1-2 0,1-3 0,-1-1-242,-4-4 0,-1 0 0,1-2 212,0-2 0,2 0 0,-2-2 552,9 5 1,-1-2-613,-3 1 0,-3-2-90,-7-7 0,-2-1-269,22 13-721,-33-9 964,5-8-4921,-19-2 5568,1-18 1,0 7 0,0-7 0</inkml:trace>
  <inkml:trace contextRef="#ctx0" brushRef="#br0" timeOffset="69583">7918 10308 9242,'-31'-8'3598,"12"6"-2699,10-7 181,18 18-541,10 10-89,21 3-405,-16-7 0,2-2 45,7-6 0,1-3 0,19 5-135,-20-11 0,-1-5-2024,1-12-765,-17-3 1,-4-4 2833,-6-5 0,-3 1 0,-4-14 0,1 9 0</inkml:trace>
  <inkml:trace contextRef="#ctx0" brushRef="#br0" timeOffset="70345">4606 9054 10051,'-20'2'2699,"9"5"-1710,3-16-629,34 18-180,6 10-90,1-5 0,2 3 0,4 9 0,1 5-703,-9-7 1,2 2 0,1 2 582,4 6 0,1 3 0,1 1 52,-6-7 1,0 1-1,0 0 1,2 1-23,2 5 0,1 0 0,0 2 0,1-1-521,-5-6 0,0 0 0,0 0 1,1 1-1,0 1 557,3 3 0,0 1 0,0 0 0,1 1 0,-1 0-36,-6-7 0,0-1 0,0 1 0,0 0 0,0 1 0,0-1-301,1 1 1,0 0 0,0 1-1,1-1 1,-1 0 0,0-1 246,5 6 0,1-1 0,-1-1 0,0 0 0,0 0-91,-3-3 1,0 0-1,0-1 1,0 0-1,-2 0 167,7 7 1,-2-1 0,0 0-1,-1-2-45,-3-4 1,-1 0 0,0-2-1,-2 1-37,6 5 0,-2-1 0,-1-1 30,-4-1 0,-2-2 1,0-2 211,6 2 1,-3-3-273,-6 0 0,-4-1 1578,9 11-2207,-3-17-721,-17 4 2001,-3-24-2900,-8 7 2757,0-9 0,0 0 0,0 0 0</inkml:trace>
  <inkml:trace contextRef="#ctx0" brushRef="#br0" timeOffset="70675">6957 11386 14189,'40'18'1709,"8"-5"-1619,-23 1 0,0 0 0,4-7 0,1-3 180,20 5-270,-21-7 0,-2-4-360,15-16-1349,-17 6 0,-2-6 1709,-6-15 0,-4-2 0,7-2 0,-12-6 0</inkml:trace>
  <inkml:trace contextRef="#ctx0" brushRef="#br0" timeOffset="71891">9819 13895 17697,'-18'-28'135,"5"5"0,-4-2-135,-11-4 0,-3-3-1020,8 2 1,0-3-1,-1 0 1050,-1 0 0,-1 0 0,-1-1-30,-4-5 0,-1 0 0,-1-1 0,0 1 0,1 0 0,-3 0-390,5 7 0,-2 0 0,0 0 1,-1 1 366,0 1 1,-2 1-1,1-1 1,-1 0-1,0-3 1,1-1-1,-1 0 1,0 0-91,-1-1 1,-1 1-1,0 0 1,1-1-1,-1-1 1,0-1 0,1 0-1,0-1 68,1-1 0,0 0 0,0-1 0,1 1-68,-1 2 1,0 0 0,1 0 0,0 0 67,4 3 0,0-1 0,1 1 0,1 0-75,-5-6 0,0 0 0,1 3 33,2 5 0,1 3 0,1 0-138,-3-6 1,1 3 90,1 6 1,1 4 43,-11 0 1274,9-4-1364,2 24 2286,8-7-2106,0 9 1005,1-9-1005,8 16 311,-6-22-311,14 21 0,-5 3 0,-1-13 90,7 28 90,-16-22-180,7 26 0,-17-6 89,6 6-89,-6-8 0,0-9 0,6-3-89,-6-8 89,8-26-180,0-15 180,13 11 0,4-1 0,4-4 0,6 2 0,6 7 0,5 2 21,5 3 0,4 3 294,2 6 0,1 5-226,4 0 1,-1 5-180,-2 9 1,-1 3-496,0-4 0,-1 1 585,1 7 0,-3 1 0,-3-5 0,2-1 0</inkml:trace>
  <inkml:trace contextRef="#ctx0" brushRef="#br0" timeOffset="73275">10897 14150 15268,'0'-11'2789,"-18"-15"-2160,-3 4-404,-2-1 0,-2-2 0,-4 1 0,-1-2-135,-4-7 0,-2-2-1120,8 10 1,-1-1 0,-1-1 1029,-2-4 0,-1-2 0,0-1 60,-6-4 0,0-1 0,-1-2-83,8 7 1,0-3-1,0 0 1,0 0 67,-2-2 0,-1-1 0,1 0 0,-1 0-45,6 5 0,0 0 0,0-1 0,0 1 0,-1-1 0,1 1 0,0 0 0,-1 0 0,0-1 0,0 1 0,-1-2 0,0 0 0,-1 0 0,1 0 0,0 0-419,1 1 0,0 0 0,0 1 1,1-1-1,0 0 419,-1-1 0,0 0 0,1 0 0,0 0 0,1 0-90,-5-7 0,1 0 0,0 0 0,0 0-117,0 0 1,0 0 0,0-1 0,2 1 206,4 2 0,1 0 0,1 0 0,-1 1-72,-1 1 0,-1 0 0,1 1 0,0 1 42,-1-6 0,1 0 0,-1 3-60,-2 4 0,0 1 0,0 3 143,-6-8 0,0 3-143,1 8 1,1 1 893,7 5 0,2 1-849,-1 2 0,2 2 2162,-8-11-2117,3 2 510,8 8-510,1 0 938,-1 9-938,1-6 475,8 24-385,-7-14-90,7 16 0,-8-9 0,-1 0 0,1 0 0,-10 0 0,8 0 0,-8 8 0,10-5 0,-1 14 0,0-15 0,1 7 0,-1-9 0,1-9-90,8 7 0,2 2 1,0-6-1,7-5 0,-7-20-180,9-17 180,0-2 0,0 0 180,0 11 90,9 19 269,11 29-359,10 13-90,-7 1 0,2 2 0,4-8 0,1-2-540,8 6 1,3-5-4318,-2-7 0,2-7 4768,9-5 1,-4-2 0,0 0 0,-3-12 0</inkml:trace>
  <inkml:trace contextRef="#ctx0" brushRef="#br0" timeOffset="74400">10799 12758 11041,'0'20'3688,"0"-9"-2609,9 6 90,-7-15-179,7 7 89,-9-9 900,0 0-1709,0-9-270,-9 7 90,-11-33-90,-2 15 0,-4-1 0,-3-12 0,-3-4-117,4 9 0,-1-1 1,-1-1 116,0-2 0,1-1 0,-1 0-702,-5-3 1,-1 0 0,0-1 701,-3-2 0,0 0 0,-1 0-23,9 9 1,-1 1 0,-1-1-1,1 1 0,-2 0 1,-1 0 0,1-1-1,-1 0 0,1-1 1,0-1 0,0 1-1,-1-1-520,1 2 0,-1 1 0,1-1 0,0-1 475,1-2 1,1-1 0,1 0-1,-1 0-22,0 4 0,0 0 0,0 1 1,1-1-312,1-2 0,1 0 0,0 0 0,0 1 161,-11-6 0,1 1 1,0 0 120,5 1 0,1-2 1,0 3 28,0 3 0,1 2 0,1-1 60,7 1 0,1 0 0,1 0 562,-13-6 1,2 1-623,8-1 0,0 2 0,1 7 0,0 2 823,4 0 0,1 0-733,4 0 0,0 0 1984,-22-17-1984,15 2-90,-15 2 270,15 15 236,-6-6-416,8 17 0,1 2 0,-1 9 251,0 0-71,1-9 54,8 16-144,-6-22 89,14 30 1,-14-22-90,15 33 0,-7-4-90,0 0 90,7 4-90,-15-32-180,15 12 90,-7-6 0,0-24 0,7 0 1,-7-26 89,9 2 0,9 26 0,2 5 0,17 26 0,3 10-540,17 3-4857,-7-2 5397,-12-19 0,-1-2 0,-4-1 0,2-7 0</inkml:trace>
  <inkml:trace contextRef="#ctx0" brushRef="#br0" timeOffset="121609">16933 9779 12120,'-11'-50'3598,"20"11"-2788,31 11-496,-5 16 1,8 4-1704,-1 1 1,3 1 0,3 0 1410,-4 0 1,2 1-1,2 0 1,2 1 13,-2 1 0,2 1 0,1 0 0,1 0 0,2 0-230,-4 0 1,1 1 0,1-1 0,1 0 0,1 1 0,0 0 205,-5 1 1,1 0 0,0 0 0,1 0 0,0 0 0,1 0 0,0 0-2,-4 0 0,0 0 1,1 0-1,0 0 0,1 0 1,-1 0-1,0 0 0,1 0-78,0 0 1,0 0-1,1 0 1,-1 0-1,0 0 1,1 0-1,-1 0 1,1 0 66,-1 1 0,1 0 0,-1 0 0,1 1 0,-1-1 0,0 0 0,1 0 0,-1 0-81,-1 0 0,0-1 1,0 0-1,0 0 0,0 0 1,0 0-1,0 1 1,0-1 118,5 1 1,1 0-1,-1 1 1,1-1-1,-1 1 1,0-1-1,1 0-23,-2-1 1,0 1 0,0-1-1,1-1 1,-1 1 0,0 0-1,0 0 10,0 0 1,0 0 0,0 0 0,0 1 0,1-1-1,-1-1 1,0 1 66,2-1 1,-1 0-1,0 0 1,1 0-1,-1-1 1,1 1-1,-1-1-67,1 1 1,0 0 0,0-1 0,-1 1-1,1-1 1,0 0 0,0 0-1,0 0 1,-1-1 0,1 1 0,0-1-1,0 0 1,-1 0 0,1 0-1,0 0 1,-1 0 0,1 0 0,0 1-1,-1-1 1,0 0 0,0 0-26,-3 0 0,1 0 0,-2 0 0,1 0 0,-1 1 0,1-1 0,-1 1-31,-1 0 1,1 0-1,-1 0 1,0 1-1,0-1 1,-1 1-1,0 0 61,2-1 0,0 0 0,0 1 0,-1-1 0,-1 1 0,1 0 128,6 0 1,1 1 0,-1 1 0,-1-1-1,-2 0-158,4 0 0,-1 0 0,-1 0 0,-2 0 22,-4 0 1,0 0 0,-3 0-1,-1 0-22,4 0 0,-2-1 0,-3 2 0,13 3 0,-5 1 264,-19-5 0,-3 2-1793,8 7-276,-29-9 1805,-8 8 0,0-6 0,0 7 0</inkml:trace>
  <inkml:trace contextRef="#ctx0" brushRef="#br0" timeOffset="121951">24106 9230 12570,'-19'-19'2698,"8"-1"-1978,2 9-270,27 3 89,-5 8-359,24 0-90,-7 0 90,18 17-180,-18-11 0,-1 1 45,2 11 0,-1 1-70,5-4 1,-2 1 519,-11 2 0,-3 3-111,1 2 1,-3 2 874,-6 16-945,-5-8 1,-4 0 45,-19 10-360,8-14 0,-4-1-1529,-26 2-8302,0-2 9253,-9-17 0,24-2 0,-2-9 0</inkml:trace>
  <inkml:trace contextRef="#ctx0" brushRef="#br0" timeOffset="123623">17325 9505 16707,'0'28'720,"9"-6"-630,11 6-180,19-17-90,2-2 270,-1-26 180,-12 3-90,-17-23 0,-3 24-90,-8-4 180,-17 17-181,-14 0 1,-10 17-90,2 14-90,10 1 90,19 5 0,10-26-269,28-11 89,5-19 180,6-12 90,-11 1-450,-17 10-4497,-2 12 4857,-9 16 0,0-6 0,0 7 0</inkml:trace>
  <inkml:trace contextRef="#ctx0" brushRef="#br0" timeOffset="124088">17678 9583 16977,'-9'11'1529,"-2"-2"-1619,-8-18 180,8 7-180,2 2 1,9 11 89,0 9 0,9-10 0,11-1 0,1-18 89,17-10 181,-25-3-180,4-6 270,-17 17-180,0 11 0,-18 11-180,5 8 0,-15 10 0,8-16 0,10 13-90,10-24-90,28 7-270,13-9 360,10-9 270,-12-2 90,-20-8 360,-10-1-360,-9 9-91,-9 11-268,-2 2-1441,-8 7-5576,-1-9 7106,0-9 0,10 7 0,1-7 0</inkml:trace>
  <inkml:trace contextRef="#ctx0" brushRef="#br0" timeOffset="124454">17953 9583 19496,'-9'22'180,"15"4"-360,5-6-450,29-7 180,10 4 271,0-25 269,-11-12 179,-20-10 541,-10-10-360,-9 10-270,-9 10 89,-10 11-89,-12 9-180,1 27 0,1-3-90,10 23 90,8-16 0,2-3-359,27-17-1,4-11 180,8-28-270,-10-5-719,-12-6-3509,-8 11 4678,0 26 0,0-5 0,0 16 0</inkml:trace>
  <inkml:trace contextRef="#ctx0" brushRef="#br0" timeOffset="124879">17345 9564 15988,'-25'14'1124,"0"0"1,-15 16-946,12 1-89,17 6-90,3-6 0,25-1-359,5-10-91,17-12 180,0-16 270,-17-3 0,-4-9 0,-18 1 180,-1 16-180,-16-3 180,-5 14-90,-17 10 0,9-5-180,10 15 90,20-8 0,20-9-810,28-2-809,-5-9 944,-14-7 1,-1-4 674,2-11 0,-10-8-90,-11 2-6386,-9 8 6476,0 0 0,0 9 0,0 3 0</inkml:trace>
  <inkml:trace contextRef="#ctx0" brushRef="#br0" timeOffset="125088">17678 9446 18776,'-39'0'1260,"8"0"-1440,3 0 0,8-9-720,10 25-629,1-3-1889,18 17-2788,19-10 6206,13-11 0,-8-9 0,-7 0 0</inkml:trace>
  <inkml:trace contextRef="#ctx0" brushRef="#br0" timeOffset="125221">17874 9387 18776,'-28'0'90,"6"0"-1709,2 9-2249,12 2 3868,16 9 0,-5-10 0,5-1 0</inkml:trace>
  <inkml:trace contextRef="#ctx0" brushRef="#br0" timeOffset="125399">17874 9387 11940,'11'49'0,"0"0"0,-2-9 0,-1-1 0</inkml:trace>
  <inkml:trace contextRef="#ctx0" brushRef="#br0" timeOffset="125656">17894 9897 13289,'19'20'3778,"10"-10"-3598,-8-1-90,8-26-180,-18 4 0,-3-24 0,-8 24 90,0-5-90,-26 18 90,2 0-90,-24 0-359,18 17-1260,-7-12-1979,15 12-1529,2-17 5217,12 0 0,8 0 0,0 0 0</inkml:trace>
  <inkml:trace contextRef="#ctx0" brushRef="#br0" timeOffset="125755">17894 9897 8882,'0'0'0</inkml:trace>
  <inkml:trace contextRef="#ctx0" brushRef="#br0" timeOffset="126654">20167 9525 15808,'-20'-1'4857,"-8"1"-4767,6 0-180,3 27 0,1-12-270,25 22-809,13-26-540,21-2 1349,-12-15 1,1-6 269,-4-2 0,-2-2 135,-3-4 0,-3-2 494,2-26 361,-12 18-1,-16 19-179,-21 4-91,-12 16-539,-9 8 0,10 5-180,12 17 90,9-17 0,25-4-179,7-18 89,27 0 90,-1-18 90,-17 14-1,-5-22-89,-17 24-179,0 2-1800,-9 2-4498,-2-2 6477,0 6 0,3-12 0,8 15 0</inkml:trace>
  <inkml:trace contextRef="#ctx0" brushRef="#br0" timeOffset="127088">20559 9525 21025,'0'19'90,"0"1"-360,0 8-809,9-15-630,10 5 90,12-18 89,8-9 1351,-8-11 898,-3-10 990,-17-1-270,-2 3-449,-10 17-91,-7 2-269,-12 9-450,-10 9-180,-1 2 0,12 8-90,10 10-720,35-16-989,-2 4 270,3-15 0,3-4-3418,20 2 1799,-9-8 3777,-4 5 1980,-26-5-450,-2 8-1530,-9 17-629,-18-4-1079,-4 15 1079,-8-8 0,10-9 0,12-2 0</inkml:trace>
  <inkml:trace contextRef="#ctx0" brushRef="#br0" timeOffset="127288">20382 9662 16168,'-29'9'1529,"-1"1"0,-11 10-1439,4-9 90,27 6-90,1-6-90,9 9-180,17-9-1709,14-3-3508,19-8 5397,-20-8 0,-1-1 0,4 5 0,-7-14 0</inkml:trace>
  <inkml:trace contextRef="#ctx0" brushRef="#br0" timeOffset="127413">20500 9760 17337,'-19'30'1439,"8"-2"-2968,20-17-3958,39-2 5487,-13-12 0,2-3 0,17 4 0,-10-6 0</inkml:trace>
  <inkml:trace contextRef="#ctx0" brushRef="#br0" timeOffset="127796">21010 9603 16618,'-39'19'2518,"8"-8"-2608,12 16-629,10-23-91,9 13 360,0-17-89,9 0 449,2-8 449,-1-3 541,-1-9-270,-9 1-361,0-1-269,0 18 0,-17-22-90,-5 11-89,-17-27-1441,-1 1-1258,1 0-540,9 17 3238,-7 5 2069,6 26 540,1 19-810,1 5-1035,15-5 1,0 0-225,-8-4-540,3 2-540,10-26-4227,18 0 4947,10 0 0,-5 0 0,3 0 0</inkml:trace>
  <inkml:trace contextRef="#ctx0" brushRef="#br0" timeOffset="128504">22558 9466 14099,'-20'0'6206,"1"-18"-5486,8 14-270,2-13-270,9 25-180,9 3-180,2 17-1439,9-6-1170,8 7-1168,11-19 1888,-6-1 2339,4-18 2068,-26-1-359,-3-10-630,-8 0-809,0 9-90,-17 3-180,-5 8-450,-8 0 0,1 0 0,10 0-360,17 8 180,13 3 360,28 0 0,11-2-125,-21-8 0,1-2 125,20 1 0,-11 0-90,-11 0-1799,-17 0-5577,7 0 7466,-8 0 0,1 0 0,-2 0 0</inkml:trace>
  <inkml:trace contextRef="#ctx0" brushRef="#br0" timeOffset="128639">23127 9446 15808,'0'39'2878,"0"1"-5216,8-10-7493,3-2 9792,26-17 1,-21-2 0,10-9-1</inkml:trace>
  <inkml:trace contextRef="#ctx0" brushRef="#br0" timeOffset="128772">23362 9505 14998,'-31'19'-719,"3"-8"-7107,8-2 7826,1-9 0,8 0 0,2 0 0</inkml:trace>
  <inkml:trace contextRef="#ctx0" brushRef="#br0" timeOffset="129030">22950 9524 18057,'-30'40'1889,"1"-10"-2339,36-2-1079,15-17-1,5-5 1,5-3-630,2-2 1,1-2 1258,0-3 1,0-1 1528,0 5 1,-2-2 4138,8-6-1350,-4 8-1619,-26 8-990,-3 12-809,-8 10-180,0 1-2518,18-12-4858,4-10 7556,6-20 0,0-4 0,-1 8 0,7-19 0</inkml:trace>
  <inkml:trace contextRef="#ctx0" brushRef="#br0" timeOffset="129146">23636 9564 19496,'-9'11'-9535,"-2"-20"9535,1-22 0,1 7 0,9-2 0</inkml:trace>
  <inkml:trace contextRef="#ctx0" brushRef="#br0" timeOffset="129256">23499 9309 18596,'-25'15'360,"0"0"0,-15 14-6117,12-27 5757,17 4 0,3-14 0,8 8 0</inkml:trace>
  <inkml:trace contextRef="#ctx0" brushRef="#br0" timeOffset="129388">23480 9289 22374,'-36'16'-1405,"0"-1"1,1 0 0,-8 12-1,13-13 1,24-22 0,15 8-1</inkml:trace>
  <inkml:trace contextRef="#ctx0" brushRef="#br0" timeOffset="131391">23283 9074 11221,'-28'0'3598,"-3"-9"-2969,-8-2-449,12 6 0,-2-1-45,-1-3 0,-1 1-45,-16 5 0,-2 4 0,-1-3 0,-1 4-213,10 2 1,-2 2-1,1 3 213,1 4 0,2 3 0,-1 3-648,-3 4 0,1 4 0,1 1 528,2 3 0,2 2 0,4 4 60,6 3 0,4 3 0,1 0-30,0-3 0,1-1 0,10 2 0,15 4 0,12 1 0,6-2 30,5-4 0,7-4 0,5-1-30,2-5 0,6-2 0,3-2 0,2-3 0,-4-6 0,2-2 0,2-2 0,1 0 0,-1-2-532,1 1 1,0-2 0,1 0 0,0-1 0,0-2 531,-1-1 0,1-1 0,-1-1 0,0-1 0,0-1 18,-5-2 0,0-1 0,-1 0 0,0-2 0,-2-1-230,4-1 0,-1-2 0,-2-1 0,-2-2 362,5-4 0,-2-2 0,-6-4 25,3-16 0,-10-5-130,-11 2 0,-9-2 0,-13-8 0,-11 0-143,-4 13 1,-6 0 0,-3 1 7,-6-5 0,-5 1 0,-3 0-225,-1 6 0,-2 0 1,-4 1-1,0 2-1412,6 6 0,0 1 0,-2 1 0,-1 0 0,0 2 1783,-6-2 1,-2 2-1,0 0 1,2 2-1,3 2 1,-3 0-1,4 2 1,0 3 0,6 2-1,-1 0 1,0 0-1</inkml:trace>
  <inkml:trace contextRef="#ctx0" brushRef="#br0" timeOffset="131996">20677 9250 8342,'-29'1'1469,"1"0"0,-2 3 1,-1-1-1156,-8-7 1,-1-1-45,1 3 0,0 4-778,-5 8 1,1 6 732,2 2 0,1 6-165,7 1 0,0 5 0,3 2 0,7-1 0,3 2 0,0 3-521,0 7 0,0 3 0,4 0 521,2-5 0,3-1 0,8 1 0,9 5 0,8 1 0,7-5 0,4-10 0,6-5 0,5-3-38,3-5 1,5-4-1,4-2 1,0-4-5,-5-4 0,2-2 0,1-4 0,1-1 0,-1-3-337,1-2 0,1-3 0,0-2 1,-1-1-1,0-1 319,-2 0 0,0-1 0,-1-2 0,-2 0 0,0-3 45,5-6 0,0-3 0,-4-2 0,-4-1-282,-1-5 0,-5-3 1,-4 0 325,-5 1 1,-4-1 0,-10 1 0,-20-12 0,-15 2 0,3 12 0,-5 2 0,-5 2 22,0 10 1,-5 3-1,-2 1 1,-1 1-23,-7-2 0,-1 2 0,-3 1 0,1 2-290,7 3 0,0 2 0,-1 0 1,0 2-1,0 0-34,-3 2 0,0 0 0,0 2 1,-1 2-1,1 1-414,2 1 0,-1 2 1,1 2-1,0 1 1,0 1 647,-1 2 0,-1 2 0,0 0 0,3 2 0,4-2 0,-4 2 0,5 0 0,2 1 0,-11 9 0,0 0 0</inkml:trace>
  <inkml:trace contextRef="#ctx0" brushRef="#br0" timeOffset="132579">18148 9015 11221,'-49'-6'689,"0"1"1,-4 0-1,-1 1-284,0 4 0,-1 0-1349,14 0 1,-1 0-1,-1 0 1094,0 0 0,0 0 0,1 0 0,-1 0 0,-1-1 0,2 2 276,2 3 1,1 2 0,1 2-427,-18 4 0,5 6 0,8 12 0,5 8-380,6 4 0,6 5 380,10-12 0,4 1 0,3 2-30,4 6 0,4 2 0,5-1 0,4-6 0,5-2 0,3 0 30,6 4 0,5-1 0,5-5-30,6-10 0,7-6 0,0-2-60,4-1 0,1-2 0,-1-7-349,-1-11 0,-2-6 0,0-3 439,-2 0 0,0-4 0,-6-5 30,-7-6 0,-4-6 0,-5-2 122,-2 1 0,-4-1 0,-4-2 58,-3-1 0,-6-1 0,-6 2-60,-11 0 0,-9 1 0,-4 3 29,-5 1 1,-5 3 0,-5 3-135,0 8 0,-4 3 0,-4 3 0,1 3-385,5 3 1,-1 3 0,-1 1-1,0 3 1,0 3 321,0 2 0,-1 2 0,1 3 0,0 2 0,2 2-230,-8 6 1,1 3 0,2 3 0,3 5-1246,5 3 0,2 5 0,4 2 0,5 2 1493,5-2 0,5 4 0,2-2 0,2-2 0,2-4 0,1-1 0,4-3 0,4 7 0,1-1 0</inkml:trace>
  <inkml:trace contextRef="#ctx0" brushRef="#br0" timeOffset="151015">5566 15188 9602,'-20'-8'2608,"10"6"-2068,1-7 89,9 18 91,-9-16-540,7 14 539,-7-7-539,1-7 180,-3-4-270,0-2 270,-7-13-180,7 15 0,-8-17 0,-1 6-90,1-15 179,-1-2-179,9 15 90,-6-28 0,15 45-90,-16-36 90,16 47-180,-15-37 0,14 29 90,-5-16 0,8 3 0,0 15-180,0 2 180,-9-16 0,7 21-90,-7-31 0,9 24 0,0-16 0,0 16 90,0 2-90,-9-7 180,7 14-180,-7-25 90,9 16-90,0-6 89,0 8 1,0-9-90,0 7 90,0-7-90,0 9 0,0-9 0,0 7 90,0-7-90,0 9 0,-8-8 0,6-3 90,-7 0-90,9 2 0,0 9 0,0 0 90,0-8-90,0 5 180,0-14-90,0 15-90,0-16 0,0 16 90,0-15-90,0 14 0,-9-23 90,7 13-180,-7-24 180,9 16-180,0-16 180,0-3-90,0 8 0,-4 1 0,0-2 0,1-10 0,-1 9 0,0 0 90,4-7-353,-5 5 0,1 0 173,2-10 90,-3 5 0,1-2 45,4 8 0,0 0-90,0-8 0,0-1 90,0 3 0,0 1-90,0-3 0,0-1-364,0 5 0,0 0 409,0-5 0,0 1 45,1 7 0,-2 0-90,-3-11 0,-1 0 90,4 7 0,0-1-90,-3-7 0,-1-1 90,5 0 0,0 0-90,0 0 0,0 0 90,0-1 0,0 2-45,0 3 0,0 0 45,0 1 0,0 1-90,0 3 0,0 2 90,0 3 0,0 0-90,0-4 0,0 2 135,0-15-262,-4 6 0,0 0 127,3 14 0,0-1 45,-4-15 0,1 0 45,3 13 0,2 0-355,-1-3 1,0 0 354,0 3 0,0 0-90,0 1 0,0-1 45,0-4 0,0 1 45,0 8 0,0 0-90,0-4 0,0 0 45,0 0 0,0 0 0,0 4 0,0 0 0,0-8 0,0-1 0,0 0 0,0 0 45,-1-1 0,2-1-115,3-6 0,1-1 70,-4 3 0,0 0 0,3-3 0,1-2-45,-6 1 0,1 0 45,5 9 0,-1 0 0,-3-4 0,0 3 45,8 10 0,0 1-90,-4-8 0,1 0 470,3 7 1,1 1-471,0-8 0,0-1 45,4 5 0,0-1-111,-3-4 0,0-1 66,8-3 0,-1-1 45,-7 4 0,0 0-45,7-4 0,1 1 45,-8 3 0,0 1 45,3-4 0,0-1-45,-4 4 0,0-1 0,4-2 0,0-1-45,-3 5 0,0 0 90,3-1 0,0 2 71,-4 3 1,0 0-72,-1-3 0,1 0-45,4 3 0,0 0 0,1-5 0,1 2 0,7 2 0,2 2-473,-5-4 0,1 0 428,8 3 0,-1 0 90,-7 0 0,-1 0-45,8 1 0,1 1 45,-4 3 0,0 1-90,4-1 0,1 1 45,-1 4 0,1 0 0,3-3 0,1-1-45,-3 4 0,-1 0 90,4 1 0,0-2-374,-5-2 0,0 0 374,0 6 0,1 2-90,4-4 0,0 0 45,-4 4 0,1 1 0,2-1 0,1 1 0,-4 4 0,-1 0 0,4-4 0,2 1 45,3 2 0,2 1-90,0-4 0,1-1-62,-7 6 1,1 2 0,0-1 106,11-7 0,0 0 0,-11 7 0,1 0 0,-1 0-45,15-2 0,-2 0 286,-3-1 1,0 3-242,-1 8 0,-1 0 0,-8-5 0,-1 2 193,4 6 0,1 2-148,-5-5 0,1 1-90,8 4 0,1 0 90,0-4 0,2 0-414,6-1 1,2-1 398,-15 0 0,0-1 0,1 0-30,2 0 0,2 1 0,-1-1-30,-1 1 0,1-1 0,0 1 60,2-1 0,1 1 0,-2-1-30,-6 1 0,-2-1 0,1 1 10,2-1 1,0 0 0,-1 1-11,11 1 0,-1-1 0,-2-3 0,-2 1 45,-4 6 0,-2 2 0,-4-5 0,-1 1 54,1 3 0,0 2-54,0-1 0,2 0-45,7-4 0,1-1 0,0 5 0,1-2 235,0-7 0,-1 1-190,0 6 0,0 1-90,0-3 0,-1 0 135,-7 3 0,-1 2 340,4-1 0,-1 0-250,12 0-90,-2 8 90,-1 12-90,4 2-45,-22-4 0,0 1-45,1-8 0,-1 0 45,0 2 0,1 2-45,4-1 0,0 0 45,-4-3 0,0 0-45,9 7 0,-1 1 35,-7-4 0,-1 0 55,3 5 0,1 0-45,0-1 0,0 1 90,-4 3 0,1 2 353,3-1 0,-1 2-399,-2 3 1,-3 1-45,-3-1 0,0 0-180,4 1 1,-1-1 224,-8 1 0,1-1-45,7 0 0,1 1-45,-8-1 0,-1 1 45,4-1 0,0 0 45,-4 1 0,-1-1-135,1 0 0,-1 1 135,1 4 0,-1-1 0,-3-2 0,-1-1-45,0 4 0,-2 0 45,-3-5 0,0 1-45,0 3 0,-1 1 45,1 1 0,0 0-45,0 0 0,0 0-1,-5-2 1,0 1 0,4 0 0,0 0 0,-4-4 0,1 1 0,3 7 0,1 0 0,1-7 0,-2-1 0,-3 3 0,-1 1 0,4 0 0,-1 0 0,-6 1 0,-2 0-45,5-1 0,-1 1 45,-3 3 0,-2 0-45,1-3 0,0 0 45,0 4 0,0 1 0,0-1 0,0 0-90,0 0 0,0 0 135,1 9 0,-2 0-45,-3-11 0,-1 0-567,5 18 1,-2 1 521,-6-14 0,-1-1 45,3 12 0,1 1-45,-4-9 0,-2-1 0,1 4 0,1 0 254,-1-8 1,0 0-255,0 8 0,0 0 0,1-8 0,-1 1 45,0 7 0,0-1-45,0-6 0,1-1 0,-1 4 0,0-1 74,0-8 0,0 0-74,1 3 0,-1 0 0,-4-7 0,-1-1 45,5 8 0,-1 0-45,-4-7 0,1-1 45,4 8 0,1 0-45,0-2 0,-2-2 0,-3 1 0,0 0 0,3 3 0,0 0 0,-3-3 0,0 0 0,4 4 0,0 0 0,-4 0 0,0 0 559,3 1 0,0-1-559,-3 0 0,0 0 0,4 0 0,0 1-313,0-1 0,1 0 313,-1 0 0,0 0 0,0 5 0,0 0 0,1-4 0,-1 0 0,0 4 0,0-1 0,0-8 0,1 0 0,3 12 0,1 0 0,-4-15 0,0 1 0,3 9 0,1 1 0,1-4 0,-2-2 0,-4-10 0,2 1 0,7 13 0,0 0 90,-16 3-90,15-7 0,1 0 0,-16 6 0,15-15 0,2 1 300,-4 0 1,-1-1-211,-4 15-45,8-15 0,0 1-329,-7 19 329,7-19 0,2 1-45,-10 22 45,8-20 0,0 1 0,-4-3 0,1-1-1,3 1 1,2 1 0,-1 7 0,0 0 80,0-3 0,0 0-80,0 4 0,0 0 0,0 1 0,0-1-45,0-4 0,0-1-83,0 1 0,0-2 83,0 17 90,0-2-90,0-9 90,0-9 0,0 8 276,0-17-366,0 16 781,0-15-781,0 6 284,9-8-284,-7-9 90,7-2-90,-9-9-2249,0 0 0,0 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3:27:07.86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9113 979 18416,'-8'20'1350,"6"8"-1170,-7 20-736,12-14 1,3 2 600,-1 12 0,0 2 0,1 4 0,-1 1 0,0 0 0,-1-1-45,-3-4 0,-2-2 45,1-11 0,0-5 123,0 8-707,0-23-1,0-61 405,0 15 0,0-5 105,2-4 0,1-6 0,1 0-551,1-2 0,2 0 0,0-1 551,2-3 0,1 0 0,2 2-30,0 6 0,1 2 0,1 2-166,9-14 0,2 8 316,-5 20 0,1 7 899,27-1-539,-8 46-180,-10 14-208,-15-18 0,-2 2 388,7 22 1664,-9-9-2024,-3-8 317,-16-3-1846,-12-9-3418,-19-8 4857,-3-2 0,12-9 0,12 0 0</inkml:trace>
  <inkml:trace contextRef="#ctx0" brushRef="#br0" timeOffset="252">9741 940 21205,'0'46'809,"-18"6"-764,12-14 0,-1 3-922,-7 2 0,0 1 877,3-8 0,2 0-126,2 6 0,3 1-234,6-12 1,5-1-554,5-3 0,7-4-1651,8-6 1,5-6 2544,3-9 1,-1-4 0,10 0 0,-9-7 0</inkml:trace>
  <inkml:trace contextRef="#ctx0" brushRef="#br0" timeOffset="629">10172 881 21025,'-5'45'749,"1"0"1,3 3 0,0 0-705,-4-4 0,1 1-45,4 4 0,0 0-867,0-4 1,0-1 866,0 1 0,0-3 93,0 11-903,0-16 464,0-37-463,0-37 629,0 4 0,0-4 180,4-12 0,1-2-429,-2 12 0,1-1 0,0 1 429,0-12 0,3 2 531,5 7 1,2 5-82,-1-2 90,24 57 90,-7 25-361,-10 3 1,0 4-135,0-4 0,-1 0-90,-3 3 0,-2 0-45,1-5 0,-1-1-45,-4-12 0,-1-1-1484,2 18-2159,-2-29 3688,-9-19 0,0-2 0,0-7 0</inkml:trace>
  <inkml:trace contextRef="#ctx0" brushRef="#br0" timeOffset="817">10132 1371 21655,'29'-5'-120,"-1"0"0,2-8 0,1-1-2264,8 8 1,1-1 2383,1-11 0,-4-1 0,7 6 0,-9-4 0</inkml:trace>
  <inkml:trace contextRef="#ctx0" brushRef="#br0" timeOffset="1011">11093 960 17157,'0'0'0</inkml:trace>
  <inkml:trace contextRef="#ctx0" brushRef="#br0" timeOffset="1159">11152 1215 22104,'-9'13'-3277,"7"2"0,-7-24 0</inkml:trace>
  <inkml:trace contextRef="#ctx0" brushRef="#br0" timeOffset="1800">11857 1058 18416,'-11'17'5307,"3"14"-5037,8 10-270,0-13 0,0 1 0,0 12-90,0-10-179,0-14-811,8-26-179,12-19 989,-5 4 0,1-2 135,3-8 0,1-2 90,-4 1 0,-2 1 90,1 3 0,-1 3 675,5-3 269,1 31 1,-9 39-181,6 14-719,-15-19 0,-2-1-180,9 17 90,0-10-629,10-21-811,12-36 451,8-16 719,-15 1 0,0-3 64,-3 3 0,-1 3 386,0 2 0,-1 3 809,10-4 1,-10 28-720,-8 37-270,7 15-405,-18-16 0,2-2-1394,9-7 0,4-4 1799,15 6 0,-6-21 0,3-8 0</inkml:trace>
  <inkml:trace contextRef="#ctx0" brushRef="#br0" timeOffset="2109">12916 881 21295,'-29'11'3418,"-1"-2"-3328,-10 8-90,1 14-90,9 10 0,15-11 0,1-3-360,-5-3-629,8 2-90,29-35 89,6-10 810,-1 4 0,2-1 91,14-23 628,0 17 811,-9 5-271,-1 43-899,-18 7-45,2-9 0,0 2-135,0 22-1079,24-27-2159,-7-3 3328,10-27 0,-19 7 0,-3-7 0</inkml:trace>
  <inkml:trace contextRef="#ctx0" brushRef="#br0" timeOffset="2283">13268 921 20845,'9'39'2429,"11"0"-2339,19-8-906,-11-20 1,3-3 275,3-3 1,2-1-698,-1 1 0,-1-1-742,1-4 0,-2 2 1979,17 15 0,-20-15 0,-12 7 0</inkml:trace>
  <inkml:trace contextRef="#ctx0" brushRef="#br0" timeOffset="2453">13699 921 21295,'-19'0'4497,"-9"17"-4137,-3 14-360,16-4 0,0 4-405,-5-1 1,2 1-1665,7 4 0,1-2 2069,-19 8 0,19-13 0,1-19 0</inkml:trace>
  <inkml:trace contextRef="#ctx0" brushRef="#br0" timeOffset="2950">14836 921 17607,'-19'0'4587,"8"8"-3507,2 12-631,9 19-269,0 11-90,9 0 90,10-2 90,12-26-90,8-5-360,9-43-1082,-22 8 1,-2-5 46,2-14 1,-2-4-1754,2-4 0,-4 0 2968,-5 4 0,-3 2 0,5-11 0,-10 23 0</inkml:trace>
  <inkml:trace contextRef="#ctx0" brushRef="#br0" timeOffset="3517">15424 881 19226,'11'-19'2878,"-2"8"-2068,-18 11-450,-11 2-270,-19 24 0,-2-4-180,2 17 0,24-14 0,1-2 0,-5 1-180,8 2-450,20-26-269,21-8 584,-1-5 0,1-3-172,1-4 0,-1-1 487,4 0 1,0 0 60,-9 6 0,0 2 928,23 4-89,-18 18-270,-2 19 89,-8 14-89,-1 8-90,-8-11-270,-2-11-90,0-17 514,-7 7-693,7-16 335,-1 7-785,3-18-361,9-11 271,17-19 314,-17 14 0,1 0 270,8-1 0,1 2 45,0 3 0,-1 3 630,21-2 449,-11 11-269,-2 9-271,-24 18-269,13-5-270,-24 24-180,7-15-2069,-9-3-4227,9-10 6476,-7-9 0,7 0 0,-9 0 0</inkml:trace>
  <inkml:trace contextRef="#ctx0" brushRef="#br0" timeOffset="3636">16188 685 16438,'-10'0'-1050,"1"0"1,9 0-1</inkml:trace>
  <inkml:trace contextRef="#ctx0" brushRef="#br0" timeOffset="4718">16424 783 22554,'-9'14'1709,"7"9"-1349,-16-38-180,16 22 0,-6 1-90,-1-3 0,-2 21 0,-9-24-180,9 24 90,-6-30 90,15 28-90,-7-31 179,9 25 1,-9-7 0,7 8-90,-6 18-90,-1-13-90,7 13 0,-7-17 0,9-9-359,17-3-1,5-25 270,2 3 0,0-2 90,9-26 45,-10 17 0,0 2 45,-2 1 360,8 5 180,-19 17-1,8 9-179,-16 10-180,16 12-180,-16-1 0,6-1-90,1-10-180,2-8-179,17-2-181,3-27 180,17-3 360,-27 1 0,-1 0 0,28-1 360,-26 3 360,-5 18-1,-17 9-359,0 2-270,0 17-90,0-15-90,9 13-809,2-23 179,17-3-809,11-29 674,-10 14 1,1-2 539,5-12 1,0 1 314,0 11 0,0 1 764,-9-3 1,-2 1 1214,13 7-270,-27 3-539,-1 25-541,-9 5-449,0 17-90,0-8 0,0-3-360,9-9-449,11-8 269,10-2 45,-3-11 1,3-5-198,0-5 0,1-4 557,4 1 0,-1-3-10,-3-10 0,-3 0 1045,11-5 359,-19-4-360,-11 26 1,-10 11-361,1 37-449,-8-2-90,7-3 0,0 1 548,-8 9-727,35-3-91,16-19 90,-1-13 0,5-6-90,-1-7 0,1-5-428,8-2 1,-1-5 472,-6-5 0,-5-4 85,-9 2 0,-5 0 320,9-14 90,-28 11 179,-9 17-359,0 19 0,-9-3 1310,7 38-1490,-16-27 53,16 21-2122,11-26-5487,13-3 7646,17-8 0,-17 0 0,-5 0 0</inkml:trace>
  <inkml:trace contextRef="#ctx0" brushRef="#br0" timeOffset="6178">8878 4135 14908,'29'11'3419,"10"-20"-3330,-7 0 1,4-4-45,3-6 0,2-1-969,3 4 1,1 2 833,0-1 1,-2 1-465,-12 4 1,-2 1-3224,19-2 3866,-28 2 0,-12 9 0,-8 0 0</inkml:trace>
  <inkml:trace contextRef="#ctx0" brushRef="#br0" timeOffset="6435">9094 4194 11670,'-20'2'4048,"9"4"-2879,3-6-89,8 11-361,0 18-269,0 10-270,0 11-135,-1-21 0,2 1-1124,7 20-3419,-5-20 4498,14-12 0,-15-18 0,7 0 0</inkml:trace>
  <inkml:trace contextRef="#ctx0" brushRef="#br0" timeOffset="7028">9721 4233 18416,'-28'0'1440,"6"0"-1350,-15 8 0,15 12-270,-6 11 0,8-10 0,9 6-540,3-25 181,25 6 89,5-8 270,26 0 270,-16 0 450,6 9 359,-28 2-359,-1 17-360,-18 12 90,-10 1-450,-12-2-1619,1-19-3238,1-12 5037,10-42 0,8 25 0,2-26 0</inkml:trace>
  <inkml:trace contextRef="#ctx0" brushRef="#br0" timeOffset="7436">9918 4194 19406,'10'17'1979,"-1"-4"-1709,-1 33-180,-6-13-90,3-5 0,-1 0-90,-4 5-360,0 4-270,0-18-89,-9-25-91,7-16 720,-6-28 135,7 16 0,2 1 135,-1-11 810,0-2-91,0 35-269,17 29-180,5 14-225,-4-3 0,3 1-90,3-4 0,0-2 45,-4 1 0,1-2-1,3-6 1,0-3 180,16 5-90,-10-27-180,7-23-180,-15-19-90,-12 13 1,-1-2-496,1 7 1,-2 1-1668,-7-8 1,0 1 2431,16-12 0,-15 20 0,7 12 0</inkml:trace>
  <inkml:trace contextRef="#ctx0" brushRef="#br0" timeOffset="7669">10544 4076 21385,'15'29'509,"1"1"1,-5 7 0,-3 2-555,-2-3 0,-3 0-45,-2 4 0,-2-2-675,1-7 1,0-3-3104,0 11 3868,0-19 0,0-11 0,0-9 0</inkml:trace>
  <inkml:trace contextRef="#ctx0" brushRef="#br0" timeOffset="7835">10622 4115 22194,'38'-32'-359,"3"-3"-2070,9 33-4497,-11-7 6926,-10 9 0,-19 0 0,-1 0 0</inkml:trace>
  <inkml:trace contextRef="#ctx0" brushRef="#br0" timeOffset="7984">10819 4135 19676,'39'11'-9625,"0"-3"9625,-8-8 0,-12 0 0,-10 0 0</inkml:trace>
  <inkml:trace contextRef="#ctx0" brushRef="#br0" timeOffset="8167">10779 4488 18596,'-30'2'2789,"10"4"-2429,12-14-270,34 8-90,6-9-540,-3 0 0,1-2-1979,0 1 1,-1-1 2518,2-8 0,-3 1 0,5 4 0,-7-3 0</inkml:trace>
  <inkml:trace contextRef="#ctx0" brushRef="#br0" timeOffset="8396">11426 4096 12480,'0'11'0,"0"-3"0</inkml:trace>
  <inkml:trace contextRef="#ctx0" brushRef="#br0" timeOffset="8559">11465 4390 21475,'0'0'0</inkml:trace>
  <inkml:trace contextRef="#ctx0" brushRef="#br0" timeOffset="10959">12093 4115 19496,'19'20'1259,"-8"8"-989,-2 3 0,-9 8-180,0-9 0,0-1-90,0-18 0,0-3-90,0-8 90,8 0-810,3-17 181,9-14 494,-6 7 0,0-2 135,1-3 0,1-1-45,-1 4 0,0 2 495,14-6 359,-19 12 1,8 36-181,-7 4 91,0 26-360,6-7-360,-15-2 0,16-11 90,-8-17-450,19-11-180,1-28 315,-10 4 0,0-2 135,0 0 0,-1 0 90,-4-4 0,0 3 180,14 5 270,-10 5 180,-8 17-180,6 17-181,-14 5-269,5 9-180,-8-3 91,9-17-991,2-3-1169,17-16-1438,3-21 1708,-12 10 0,1-3 1259,-1-4 1,1 2 3057,19-6 541,-8 12 89,-3 18-1079,-17 18-540,6 3-629,-6 18-630,0 1-180,-2-10-1439,0-2-3059,1-17 4588,10-2 0,-9-9 0,-2 0 0</inkml:trace>
  <inkml:trace contextRef="#ctx0" brushRef="#br0" timeOffset="11109">13112 4096 18416,'-9'2'-1079,"7"4"-2069,-7-23-5217,9-3 8365,0-10 0,0 8 0,0 5 0</inkml:trace>
  <inkml:trace contextRef="#ctx0" brushRef="#br0" timeOffset="11228">13092 3821 19046,'-20'-8'-2458,"9"5"0,3-5 1,8 8-1</inkml:trace>
  <inkml:trace contextRef="#ctx0" brushRef="#br0" timeOffset="11617">13092 3802 20845,'25'42'341,"-1"0"1,1 0 0,-5-6 0,-1-1 0,-3-6 198,1 8-180,-15-6-91,16-1 1,-16 7-90,6-24-90,-8 13-180,0-23 0,0 5-270,9-34-89,2 2 179,2-3 0,2-2 180,0 3 0,1 1 180,14-16-90,7 13 90,-15 19 270,-2 18 180,-3 10-1,-6 12-179,9 8-270,-10-8-180,8-3-630,-16-17-2338,16-3-6773,-16-8 8623,6 0 1,-8 0-1,0 0 1</inkml:trace>
  <inkml:trace contextRef="#ctx0" brushRef="#br0" timeOffset="11900">12974 3762 19856,'-19'-10'-3868,"-1"-8"3868,9 16 0,3-7 0,8 9 0</inkml:trace>
  <inkml:trace contextRef="#ctx0" brushRef="#br0" timeOffset="13167">14523 4037 13469,'0'-20'4768,"0"9"-3599,0 3-809,-9 16 89,-11-5-179,-1 14 90,-17 3-270,17 19-90,-8-7 0,19 5 0,1-17 180,35-9-180,-2-2 45,7-11 0,4-5-45,-9-1 0,0-4-90,8-5 0,-1-5-576,-6-6 0,-4-3 306,3-2 1,-4-3 44,-9-7 0,-4-1 180,5-1 0,-2 0 135,-10 1 0,-2-1 135,5 0 0,-1 3 67,-4 10 1,0 3 517,0-19-271,0 37 91,-9 22 0,7 37-315,-2-15 0,-1 4-136,5 7 1,0 1-45,0 0 0,0-1-135,3-3 0,3-3-1349,14 12-2159,1-13-4677,25-26 8275,-13-3 0,-3-8 0,-12 0 0</inkml:trace>
  <inkml:trace contextRef="#ctx0" brushRef="#br0" timeOffset="13267">14993 3958 19856,'0'40'-90,"0"-10"-6207,0-2 6297,9-17 0,-7-2 0,7-9 0</inkml:trace>
  <inkml:trace contextRef="#ctx0" brushRef="#br0" timeOffset="13421">15130 3723 19676,'-30'0'180,"1"0"-3688,19 9-6323,10 2 9657,19 0 1,-6-3 0,5-8 0</inkml:trace>
  <inkml:trace contextRef="#ctx0" brushRef="#br0" timeOffset="14000">15326 3821 22644,'11'20'360,"-11"-1"-180,-11 1 0,-8-9-180,8 15 0,-7-13-180,7 7 90,1-3 90,10-15-270,19 7 180,12 0 0,8-7 0,-9 15 180,-1-14 90,-10 23-180,-8-13 270,-2 24-90,-9-15 0,0 15 0,0-16-91,0 16 1,-18-24-90,-3 13-90,-19-15-899,10 0-2429,2-2-6413,8-26 9163,9-5 0,2 0 0,9 5 0</inkml:trace>
  <inkml:trace contextRef="#ctx0" brushRef="#br0" timeOffset="14400">15640 3880 21295,'-9'31'450,"-2"-21"-540,0-3 0,3-16 90,8 18 0,0-7 0,0 7 0,8 0-90,12 1 90,2 10 90,6-9 0,-8 15 90,-1-13 89,-8 15 181,-2 1-360,-9-7 0,0 15-90,0-7-1529,-9-8-3328,-2-13 4857,0-29 0,3 7 0,8-5 0</inkml:trace>
  <inkml:trace contextRef="#ctx0" brushRef="#br0" timeOffset="14550">15934 3958 19676,'0'29'2698,"0"-7"-4587,0 6-5217,9-9 7106,1-8 0,1-2 0,-2-9 0</inkml:trace>
  <inkml:trace contextRef="#ctx0" brushRef="#br0" timeOffset="14669">16032 3743 11041,'-11'11'0,"2"-3"0</inkml:trace>
  <inkml:trace contextRef="#ctx0" brushRef="#br0" timeOffset="15092">16228 3860 21025,'0'20'2519,"0"0"-2519,0-1 0,0 1-90,0-1-90,0 1-360,0-9 360,0-2 0,9-1 180,1-5 0,1 5 270,7 1 90,-16 11-90,7 1 0,-9 16-270,0-24-270,0 14-900,0-25-1618,0-2-2969,0-20 5757,8-19 0,-5 15 0,5-2 0</inkml:trace>
  <inkml:trace contextRef="#ctx0" brushRef="#br0" timeOffset="15621">16247 3900 23813,'28'32'22,"1"0"1,-1-1 0,6 15-1,-4-11-561,-4-24-271,-13-11 270,24-28 271,2-5 179,-6-6 270,4 10 629,-18 19-179,-8 1-91,-2 18-269,-9 10-270,0 12-90,0-1-90,9-10-629,1-12-540,10-16-1,8-21 721,-6-3 629,15-7 989,-24 19 181,13 11-181,-24 9-449,7 18-360,-9-5-270,0 15 90,9-8-450,2-9-450,8-3 451,1-25 359,0 4 90,-1-16 539,1 19 361,-1 1-270,-8 9-271,-2 17-179,-9-4-180,0 24-270,0-24-1259,0 5-1259,0-18-3419,9 0 6207,2-26 0,-1 19 0,-1-19 0</inkml:trace>
  <inkml:trace contextRef="#ctx0" brushRef="#br0" timeOffset="16125">17051 3665 24893,'9'30'719,"-7"7"-719,7-7 90,-1 18-180,-6-6 90,7 6-90,-9-9-539,9-9-720,-7-1-2069,16-10-6413,-16-8 9275,15-2 0,-15-9 1,7 0-1</inkml:trace>
  <inkml:trace contextRef="#ctx0" brushRef="#br0" timeOffset="16717">17306 3841 19676,'-20'-9'2968,"9"24"-2608,-6-28-180,15 46-180,-16-37 0,16 21-90,-7 1 0,9-14-270,0 22-90,9-24-449,11 7 179,10-27 540,18 5 135,-23-5 0,0-1 315,25 6 810,-2-4-91,-17 17-179,-3 9-181,-17 10-89,-2 12-90,-10 8-270,1 0-90,0-8-360,0-12-360,0-10-719,9-18-990,2-19 1889,9-14-180,-7 13 1,2 0 629,-1 2 0,3 4 810,22-8 809,-17 14-90,4 25-630,-24 3-449,7 18-450,-10-8 0,1 8 0,0-18-270,9 6-269,-7-6-541,16 8-1258,-16-8-3329,7 7 5667,-9-16 0,0 7 0,0-9 0</inkml:trace>
  <inkml:trace contextRef="#ctx0" brushRef="#br0" timeOffset="16934">17796 3645 19316,'48'0'2249,"2"0"-2249,-17-8 0,1-2-180,1 4 0,0-1-2222,9-6 1,-1-2 2401,-6 5 0,-2 1 0,15-2 0,-24 2 0</inkml:trace>
  <inkml:trace contextRef="#ctx0" brushRef="#br0" timeOffset="17150">18148 3468 22824,'-9'35'1079,"-1"0"1,4 7-1,1 1-1124,0 1 0,1 1-878,4 5 1,0 1 337,0-5 1,0-3-131,3-11 0,3-5-4413,14 1 5200,10-28 0,-8-2 0,-5-7 0</inkml:trace>
  <inkml:trace contextRef="#ctx0" brushRef="#br0" timeOffset="17444">18384 3684 19766,'0'48'4677,"0"2"-4677,3-20 0,2-1-90,15 12-809,11-12-1170,17-21 90,-24-18 0,2-6-810,3 1 1,0-3 1529,-2-5 0,-3-4 3822,-4 2 1,-1 2 2023,0 2-1709,-10 21-1258,-9 30-946,0 2 1,0 4-741,0 3 0,0 2 291,0 12 0,0 1-45,-4-8 0,-1-1-90,5 9 0,-2-3-506,-9-14 0,-4-2-439,2 0 1,-5-3-1530,-12-5 1,-7-6 2383,-8-8 0,0-4 0,16 1 0,1-3 0,-24-7 0</inkml:trace>
  <inkml:trace contextRef="#ctx0" brushRef="#br0" timeOffset="18220">12190 5036 21475,'10'29'389,"0"-1"1,1 6 0,-2 2-345,-3 3 0,-1 2-45,0 3 0,-2-1-90,-2-7 0,-2-2-989,1 16 89,0-22-629,9-36 540,11-31 899,-6 9 0,2-1 135,4-4 0,-1 0 360,-3 4 0,-1 3 854,13-2-90,-8 21-359,-9 37-360,-3 22-225,-7-20 0,-2 1-45,1-1 0,0-1 0,0 19-1350,-17-26-2248,-5-5 3508,-9-34 0,12 12 0,10-12 0</inkml:trace>
  <inkml:trace contextRef="#ctx0" brushRef="#br0" timeOffset="18484">12524 5291 16078,'28'-9'1799,"3"-10"-1934,-8 0 0,2-1-135,-4 0 0,-1-2 270,-4-2 0,-2 0 0,4-6 270,-18 10 809,-9 29 91,-11 13-720,-2 26-271,-6-7-179,17 7 0,20-9-1349,22-8-1215,-4-20 1,5-3 2563,-1-2 0,-1-3 0,11-3 0,-15 0 0</inkml:trace>
  <inkml:trace contextRef="#ctx0" brushRef="#br0" timeOffset="18642">12974 5115 19226,'9'-31'540,"20"3"-3329,12 8-2127,-16 6 1,0 0 4899,14 1 0,-19-4 1,-12 17-1</inkml:trace>
  <inkml:trace contextRef="#ctx0" brushRef="#br0" timeOffset="18804">13111 4782 21385,'-30'39'1304,"19"-12"0,2 2-1304,4 5 0,2 2-1015,2 8 1,2 1 204,2 1 1,3-2-1267,-3-8 0,4-3 2076,7-6 0,1-6 0,-2-1 0,4-11 0</inkml:trace>
  <inkml:trace contextRef="#ctx0" brushRef="#br0" timeOffset="19684">13327 5076 20036,'0'39'1709,"0"-9"-2339,0-1-1349,9-19-809,2-1-1440,17-18-449,-6-10 4407,-2-12 3058,-3 1 1260,-15 2-810,16 17-1169,-8 2-1259,10 18-541,8 2-89,3 8-90,8-8-719,0-11-541,9-20 541,-6-10 494,-21 7 0,-3-2 315,1-8 269,-10-4 361,-9 27 179,0 1-179,0 26-360,-9 5-360,-2 26-180,-8-15 90,8 12-450,28-32-1259,16 5 90,-5-19 0,3-7-720,-1-5 0,-1-2 0,1 0 1,-1-3 2563,-4-6 0,0 0 4812,14-6-1529,-20 1-1079,-10 19-720,-9 1-450,0 9-719,0 17-271,-9-12-179,7 29-90,-7-20 0,18 23 0,11-16 0,19-1-270,2-11-90,-12-7 1,-1-4-451,13-25 451,7 4 359,-31-1 0,-3 0 179,14-7 451,-17 12 180,6 10-91,-15 26 1,7 14-91,-9 19-584,4-21 0,1 1-45,-3 20 0,15-11 0,-6-20-809,9-19-720,8-19 1124,-12-3 0,-1-4 270,4 0 0,1 0 135,-1-9 0,1 2 360,0 11 0,-1 3 1079,12-9-180,-12 36-269,-10 31-586,-9-9 1,0 1-587,4 4 1,1 0 136,0-4 0,1-3-944,5 11-2609,6-19 3598,-6-20 0,0-2 0,-2-7 0</inkml:trace>
  <inkml:trace contextRef="#ctx0" brushRef="#br0" timeOffset="21479">15836 4978 19856,'-11'28'1079,"2"11"-899,9-6-90,0 4 0,0-18-90,0-8-270,0-2-180,0-26-269,0-23 584,0 7 0,0-3 45,4-8 0,1-2 90,0-3 0,1 0-273,3 4 0,1 1 453,-1 7 0,2 4 270,17-6-270,3 22-91,8 17 1,0 9 90,1 10 450,-1 3 0,-18 15-1,-3-15-359,-18 6-180,-18 9-90,-12-13 45,2-5 0,-3-1-180,-4-7 0,0-2-945,4-3 1,1-2-2609,1 2 1,2-3 3868,-4-3 0,12 0 1,10 0-1</inkml:trace>
  <inkml:trace contextRef="#ctx0" brushRef="#br0" timeOffset="22284">16659 4821 21385,'-20'-9'-1709,"9"7"-6027,3-7 7736,8 9 0,0 0 0,0 0 0</inkml:trace>
  <inkml:trace contextRef="#ctx0" brushRef="#br0" timeOffset="22429">16620 5076 19046,'0'10'1979,"0"-1"-4318,9-9 2339,10-9 0,-6 7 0,5-6 0</inkml:trace>
  <inkml:trace contextRef="#ctx0" brushRef="#br0" timeOffset="22948">17365 4507 24623,'-29'37'899,"7"13"-899,4-16 0,-1 2 0,7 3 0,3 0-90,-3 1 1,4-1-1,5-4 0,6 0-45,8-4 0,6-4-135,10-9 0,5-5 0,3-2 0,2-5-257,7-11 0,-1-7 437,-7-2 0,-2-3-169,-3-2 1,-3-3 258,-7-5 0,-3-3 45,-2 6 0,-4-2-1,-5-3 1,-3-1 0,5-20 135,-18 2-180,-11 9 0,-10 9-630,-9 1-3148,-1 18 3778,10 3 0,10 8 0,12 0 0</inkml:trace>
  <inkml:trace contextRef="#ctx0" brushRef="#br0" timeOffset="23238">17541 4801 20575,'20'22'3059,"-1"4"-2700,10-15-179,1 9-90,9-1 0,0 1 0,1-1-450,-10 1-1888,-2 0-7107,-17-9 9355,-2-3 0,-9-8 0,0 0 0</inkml:trace>
  <inkml:trace contextRef="#ctx0" brushRef="#br0" timeOffset="27366">15385 5918 16348,'-11'9'1709,"2"2"-1080,9 26-359,-8-13-225,7 6 0,-1 3-45,-15 11 0,11-15 0,1 0-1529,-6 19-1080,3-17-2877,8-12 5486,8-10 0,-5-9 0,5 0 0</inkml:trace>
  <inkml:trace contextRef="#ctx0" brushRef="#br0" timeOffset="27571">15640 5840 15448,'0'50'1754,"0"-22"0,0 1-1619,0 4 0,0 1-561,-4-3 0,-1 1 426,4 7 0,0-1-194,-4-8 0,1-2-2235,4 14-3136,0 3 5565,-9-40 0,7 10 0,-6-24 0</inkml:trace>
  <inkml:trace contextRef="#ctx0" brushRef="#br0" timeOffset="27971">15248 5918 16707,'33'-5'30,"-1"-1"0,4-3 0,0 1 15,8 6 0,2 2 0,-2-5 0,-1 1 0,-8 7 0,-1 3-344,2 1 1,-4 5 658,-10 7 0,-3 2 519,18 20-159,-26 7-271,-2-9 1,-9 9-119,0-7-331,0-8 0,0 0 0,-9 10-45,4-14 0,-1-1-135,-14 2-90,9-10-56,12-3-573,9-14-18,19 5-342,-7-8-630,15 0-90,-24 0-1169,13 0 3148,-24 0 0,7 0 0,-9 0 0</inkml:trace>
  <inkml:trace contextRef="#ctx0" brushRef="#br0" timeOffset="28580">15934 5605 16977,'48'-11'450,"-7"2"0,7 9 269,-17 9 1,-12 19 0,-10 14-496,-12-9 1,-3 1 135,-5 18-540,-9-4 90,1-28 0,8-11 90,2-9-1349,27 0-1439,12 0-2969,3-9 5757,4 7 0,-26-7 0,-2 9 0</inkml:trace>
  <inkml:trace contextRef="#ctx0" brushRef="#br0" timeOffset="29055">15581 6349 14189,'-11'9'3328,"2"2"-2518,9 17-541,0 12-89,0 1-180,0-13 0,0 1-90,9 12-1349,-7-2-2698,7-2 4137,-9-15 0,0-2 0,0-12 0</inkml:trace>
  <inkml:trace contextRef="#ctx0" brushRef="#br0" timeOffset="29516">15228 6114 18327,'0'34'0,"0"0"0,1 5 0,-2 0-135,-3-3 0,0 0-810,2 7 1,1-1-1350,-4-11 0,2-1 2294,6 1 0,2-3 0,-2 2 0,5-12 0</inkml:trace>
  <inkml:trace contextRef="#ctx0" brushRef="#br0" timeOffset="30080">17110 5977 16977,'-20'-19'4768,"9"8"-3869,3 19-359,7 32-450,-2-7 0,-2 3-90,-1-1 0,1 2 0,0 14 0,-1 0-180,-3-13 0,1-2-810,2 5 1,1-3-3868,-6 10 4857,2-29 0,9-10 0,0-9 0</inkml:trace>
  <inkml:trace contextRef="#ctx0" brushRef="#br0" timeOffset="30275">17267 5860 19766,'0'29'1169,"0"0"0,-1 1 1,2-1-1125,3 5 0,0 0 0,-3 0 0,0 1-270,4 1 0,-1-2-630,-3-4 1,-2-1-3374,1 19-3507,0-26 7735,0-5 0,0-17 0,0 0 0</inkml:trace>
  <inkml:trace contextRef="#ctx0" brushRef="#br0" timeOffset="30663">17149 5977 20485,'28'-21'60,"1"1"0,-4 0 0,2 3-15,11 9 0,0 5 135,14-6-90,-22 11 0,-3 5 90,4 12 270,-12 21 269,-10 1-494,-9-13 0,0 1-120,0 21-15,0-21 0,0 1-45,-4-1 0,-1 0-45,-6 21 0,-9-2-90,1-17 0,8-3 0,2-8 0,27-9 90,12-3-359,20-8-91,1 0-450,-12 0-1258,-11 0-3779,-17-8 6000,-2-3 1,-10 0 0,1 2-1</inkml:trace>
  <inkml:trace contextRef="#ctx0" brushRef="#br0" timeOffset="30908">17659 5409 21565,'8'39'1439,"-6"9"-1889,7-7-4047,-9 7 4497,0-9 0,0-17 0,0-4 0</inkml:trace>
  <inkml:trace contextRef="#ctx0" brushRef="#br0" timeOffset="73436">19070 7957 8342,'30'0'1799,"-10"0"-899,-3 0-451,-6 8 1,9 3 0,-1 9-90,1 8 0,8-6-1,3 15-269,8-15-90,-16-7 0,2-2 180,25-2-135,-17-6 0,2-1 0,3-4 0,2 0 0,4 0 0,1 0-627,4 1 1,0-2 581,4-7 0,1-2 45,0 4 0,1-1-75,-14-2 0,2-1 0,-1 1-497,1 2 1,-1 0-1,2 1 497,4 0 0,1 0 0,0-1 60,0-3 0,0 0 0,1 1-60,-1 4 0,0 2 0,1-2 30,2-3 0,0-2 0,-1 2 30,-5 4 0,1 1 0,-1-1-30,2-1 0,1-2 0,0 0 30,0-2 0,-1-1 0,1 0-60,-3 3 0,0-1 0,1 2 30,2-1 0,0 0 0,-1 1 0,-2-1 0,0 1 0,-1 2-309,-2 2 0,0 1 1,0 1 278,-4 0 0,0-1 0,0 2 30,0 2 0,0 0 0,-1 2 0,-2 4 0,0 1 0,0 0 30,3-3 0,0 1 0,1-2-30,2 1 0,0 0 0,0-1-30,1 0 0,0 1 0,0-3 60,2-2 0,1-2 0,0 1-60,0 1 0,0 1 0,-1 0 60,-1 0 0,-1 0 0,-1 0-30,13 2 0,-1 1-222,-5 2 0,-3 3 311,-14 3 1,-3 1 342,5-1 0,-2 2-252,-11 4 0,-1-1 703,4-3 1,0-1-524,15 22-270,-15-21 0,0-2 0,17 17 0,-16-12 0,-2-1 89,8 4 91,6 15-90,-16-16 0,8 17 1238,-10-17-1238,1-1 677,8-11-857,3-9-180,17-9 90,-20 0 0,2-2-218,4-3 1,2-2 262,11-3 0,2-1 45,0-4 0,2 0-30,-10 7 0,2 0 0,0 1-542,2-1 1,0 0 0,2 1 541,2-1 0,0 1 0,1 1 30,-1 1 0,1 1 0,-1 0-425,-3 2 1,0 1 0,-1 1 424,1 2 0,-1 0 0,-1 1-265,-6 0 1,-2 0 0,1 1 264,4 3 0,1 2 0,-1 0 0,14-5 0,-1 1 0,-15 3 0,0 2 0,1-1 0,2 0 0,0 0 0,0 0 0,-2 0 0,0 0 0,0 0-82,5 0 0,0 0 0,0 0 82,-5 0 0,0 0 0,0 0 0,-1 0 0,0 0 0,0 0 194,0 0 1,0 0-1,-1 0-194,8 0 0,-1 0 45,7 4 0,1 1-45,-9-5 0,1 2 0,7 7 0,3-1 0,-17-6 0,2-3 0,-1 3 0,1 3 0,0 2 0,0-2 0,5-4 0,0-1 0,0 1 59,-5 4 1,0 2 0,0-1-30,2-3 0,1 0 0,-2 1 150,14 6 0,-1 0-150,-16-3 0,1 0 0,-1-1-30,1-2 0,0-1 0,1 1 60,5 1 0,0 2 0,2-2-90,5-3 0,0-2 0,1 0 60,0 3 0,0 1 0,0-2-221,-10-3 1,1-1 0,0-1 0,-1 0 190,2 1 0,-1 0 0,0-1 0,0-1 0,-2-2 0,1-1 0,-1-1 0,1 1 0,2 1 0,1 2 0,0-1 0,0-2 22,-4-1 1,0-2-1,-1 0 1,1 1-123,0 3 1,0 1 0,0 0 0,0-1 121,0-2 1,0-1-1,-1-1 1,-1 0-127,8 0 0,-2 1 1,0-2 133,0-1 0,-1-2 0,-1 1 61,7-7 0,-2 0-91,0 1 0,-2-1 45,-11 1 0,-3-1 684,-2 0 1,-3 1-1090,11-12-2404,-20 3 2764,-10 26 0,-9-5 0,0 16 0</inkml:trace>
  <inkml:trace contextRef="#ctx0" brushRef="#br0" timeOffset="100524">10701 12229 18866,'11'9'1979,"6"10"-1799,-6 21-90,0 10-567,7 0 297,-16-2-2092,6-18-6903,-8-10 9195,0-11 0,0-9-1,0 0 1</inkml:trace>
  <inkml:trace contextRef="#ctx0" brushRef="#br0" timeOffset="100905">10583 11935 20485,'-19'2'-1349,"8"14"-6297,2-14 7646,9 9 0,0-3 0,0-8 0</inkml:trace>
  <inkml:trace contextRef="#ctx0" brushRef="#br0" timeOffset="101663">11446 13542 15178,'0'0'0</inkml:trace>
  <inkml:trace contextRef="#ctx0" brushRef="#br0" timeOffset="102148">11426 13993 17967,'11'11'2159,"-2"-2"-2070,-9-9 1,17 8 0,-4 3 0,16 9 0,-10 8 90,1-6-90,-1 15 270,1 2 180,-9 3-1,-2 5 1,-10-16-180,1 15-360,-17-22-630,-5 13-2428,-26-27 3058,-2-1 0,17-9 0,7 0 0</inkml:trace>
  <inkml:trace contextRef="#ctx0" brushRef="#br0" timeOffset="105513">17933 6840 12840,'0'39'3778,"0"0"-3509,9-9 1,10-1-180,12-18-315,-4-9 0,3-4-180,-4-6 1,0-4 224,8-6 0,-1-3-294,-7-4 1,-2 0 428,1 4 0,-2 0 99,8-16 395,-12 26 631,-10 11-181,-9 29-179,0 21-495,0-20 0,0 1-136,0-1 1,0-1-90,0 18 714,9-16-804,10-11-1259,21-20 809,-16-12 1,2-5-46,7-2 0,1-3 360,-2-7 0,-3-1 180,-4 8 0,0 3 855,21-10 719,-33 21-719,4 16-361,-17 12-269,9 2 0,2 6 90,17-17-270,3-2 0,17-27-407,2-4 362,-25 0 0,0-3 45,4 0 0,-1 0-45,-6-5 0,-3 1-135,-3 3 0,-2 2-3508,4-7 3688,-18 14 0,0 17 0,0 0 0</inkml:trace>
  <inkml:trace contextRef="#ctx0" brushRef="#br0" timeOffset="111609">23597 6056 6813,'28'0'3148,"-6"0"-2428,6 0-630,1 0 0,-8 0 0,17 0-90,1 0 0,2 0 0,7 0 0,0 8 0,-7-6 0,-12 3 0,-1-1 0,13-4 0,-13 0 0,1 0-360,21 0 90,-21 0 0,1 0 270,-1 0 0,1 0-45,-1 0 0,0 0-29,1 0 0,-1 0 74,21 0 0,-22 0 0,1 0 0,0 0 0,1 0 45,0 0 0,1 0-45,7 1 0,0-2 0,-3-3 0,0-1 0,0 4 0,-1 0-18,0-3 0,0 0 63,0 3 0,-1 2-180,-2-1 0,-1 0 405,0 0 0,-1 0-90,0-1 0,-1 2-180,13 7 90,-13-7 0,1 0-90,12 8 45,-13-8 0,1-2 314,21 1-134,-21 0 0,1 0 225,20 0-50,-11 0 140,-2 0-90,-15 0-180,6 0 393,-9 0-573,1 0 200,8 0-201,-6 0-89,6 0 0,-17 0 0,7 0-179,-16 0-3329,7 0 3508,-9 0 0,0 0 0,0 0 0</inkml:trace>
  <inkml:trace contextRef="#ctx0" brushRef="#br0" timeOffset="113013">10917 12837 17067,'0'19'0,"0"-8"90,0-2 0,0-9 90,0 0 0,8 0 90,-6 0-270,7 0 0,-9 0 90,0 0-90,0 9 0,0-7-180,0 7 90,0-9 180,0 0 0,9 0-90,-7 0-180,7 0 270,-9 0 360,0 0-360,0 8-90,-9-6 0,-2-2-180,0 7-90,-6-22 0,15 21-1169,-7-14-2879,9 8 4318,0-9 0,0 7 0,0-7 0</inkml:trace>
  <inkml:trace contextRef="#ctx0" brushRef="#br0" timeOffset="113678">10936 12876 18596,'0'20'900,"0"-1"-630,0 1 0,0 8-1,0 3-179,0 16-409,0 4 319,0-22 0,0 0 0,0 0 0,0 1 44,1 4 1,-2 0-45,-8 18 45,8-19 0,0-1-45,-7 10 90,7-14 0,2 0 90,-1 22-90,0 0-90,0-21 0,0-1 0,0 13 45,0-12 0,0-1 56,0 5-101,0 12 90,0-14-90,0 8 90,0 0-90,8-8 309,-6-3-219,7-8-90,-9 8 90,0-6 0,0 6 90,0-8-1,0-1-89,0 1 0,0-9-90,0 6 0,0-15 0,0 7-449,0-9-91,0 0-1799,0-9-5396,0-2 7735,0-8 0,0 8 0,0 2 0</inkml:trace>
  <inkml:trace contextRef="#ctx0" brushRef="#br0" timeOffset="114167">10936 14169 12840,'-20'-8'3328,"10"6"-2968,1 2 89,9 10-359,0 10 0,0 0 0,9-9 0,2-3 90,-1-8 90,8 0-270,-16 0 180,7-8-90,-9-3 90,0-9-90,0 18-1,-9-13 1,7 30 0,-16-30-90,16 30-90,-6-4 180,8 2 0,8 4 90,3-17-90,9-17 270,-9 4-180,-3-24-180,-8 24-720,0-5-1229,0 18 0,0 0 1</inkml:trace>
  <inkml:trace contextRef="#ctx0" brushRef="#br0" timeOffset="132743">23538 5036 13379,'29'0'360,"10"0"-270,2-8 0,7-12 0,-17-2 90,-3-15-270,-17-2 360,-3 6-180,-8-12 539,-8 40-89,-12-10 180,-11 32-541,7-4 1,0 3-45,7 7 0,2 4-90,-5 3 0,3 1 45,-3 19-90,18-4-1079,22-33-2789,30 4 3868,-15-15 0,0-4 0,8 2 0,-8 0 0</inkml:trace>
  <inkml:trace contextRef="#ctx0" brushRef="#br0" timeOffset="133068">24048 4840 14189,'11'11'2159,"6"15"-2069,-15-12 0,16 5-90,-16-1-900,15-16-269,-6 6-720,18-16 1079,-8-12 720,16-10 180,-24-10 1349,13 19 181,-23 3-271,5 18-989,-8 18-270,0-5-270,0 15-900,9-8-5756,11-9 6836,10-3 0,-8-8 0,-5 0 0</inkml:trace>
  <inkml:trace contextRef="#ctx0" brushRef="#br0" timeOffset="133285">24616 4742 14369,'-20'20'3598,"1"-9"-3508,-1 6-90,1-6 0,-1 9 90,9 8-180,2-6-360,18 6-539,20-17-2609,12-2 3598,-7-8 0,0-2 0,0 1 0,1 0 0</inkml:trace>
  <inkml:trace contextRef="#ctx0" brushRef="#br0" timeOffset="133485">25028 4233 14908,'-20'48'2429,"10"-15"0,0 1-2160,0 1 1,1 2-225,3 6 0,1 1-45,0-4 0,1-1-90,4-4 0,0-1-1079,0-3 0,0-3-5487,9 11 6656,2-19 0,0-11 0,-2-9 0</inkml:trace>
  <inkml:trace contextRef="#ctx0" brushRef="#br0" timeOffset="133618">25165 4782 16797,'0'48'1440,"-9"-25"-6927,7 4 5487,2-27 0,2 0 0,7 0 0</inkml:trace>
  <inkml:trace contextRef="#ctx0" brushRef="#br0" timeOffset="133735">25400 4546 9512,'-11'0'0,"2"0"0</inkml:trace>
  <inkml:trace contextRef="#ctx0" brushRef="#br0" timeOffset="134378">25635 4625 17427,'-28'11'1439,"-12"15"-1259,-1-4-90,2 17-180,11 0 360,8-17-90,18-5-540,22-17-899,21-17 539,-12 8 1,1-4-541,0-13 1,-1-5-315,-3 2 0,-2-3 764,1-10 1,-2-3 281,-3 1 1,-1-1 1651,-3-4 1,-2 0 269,2 4 0,-3 1-339,-7 3 0,-1 3-426,3-12 361,-8 22-271,0 63 91,-9 11-765,4-4 0,0 3-90,-1-6 0,1 0 45,-2-3 0,5-2-450,9-4 0,3-1-989,12 10-180,18-20 180,-1-10 1349,-9-9 270,-2 0 2360,-17 9-1460,-2 2-448,-9 17-632,0 20-90,-9-13-1889,7 10 1979,-7-34 0,9-2 0,0-9 0</inkml:trace>
  <inkml:trace contextRef="#ctx0" brushRef="#br0" timeOffset="135061">26145 4586 15988,'0'21'1169,"0"-3"-1079,9-18 0,10 0-180,12 0 0,-1 0 0,7-9 90,-15-2 270,-2 0 720,-12 3-451,-8 16-269,0 3-90,0 9-180,0-9 0,9-3-630,11-8-179,19 0 539,2-8 90,-2 6 90,-10-7 900,-19 9-91,-1 0-359,-9 9-180,0 1-180,0 10 90,0-9-540,9-2-719,11-9 89,10 0 1,18-9 359,-7-11 720,7-1 180,-9-16 450,-17 15 539,4-7-269,-24 19-91,7 1-89,-9 18-360,-9 10-270,-2 3 0,1 6-90,1-8-540,9-9-1169,26-3 360,7-8 314,-5-3 1,3-2 944,-2-1 0,1 1 450,20-6 2338,-11 2-899,-11 9-629,-17 9-991,-2 2-89,-10 8-90,1 1-1619,0 0-8212,9-9 9500,20-3 1,-14-8-1,11 0 1</inkml:trace>
  <inkml:trace contextRef="#ctx0" brushRef="#br0" timeOffset="135620">28222 4527 14639,'-30'-31'4137,"10"12"-3417,3 10 179,-12 18-179,-3 10-450,3-5 0,1 3-180,-5 22-180,-4 0 270,18-17-450,8-5-450,20-17-89,13-8 269,26-12-45,-28 2 1,1-3 44,7-3 0,1-2-180,-4-7 1,0-2 269,4-3 0,0-2-283,-3-4 1,-1-1 867,0 0 0,-3 0 372,-10 9 1,-2 3 1021,7-7-450,-17 40 90,-26 31-719,10-3 0,-1 3-405,-7 3 0,-2 1-288,6 5 1,1-1-28,4-8 0,2-1-389,5-1 0,5-2-5727,12 4 6427,21-3 1,-6-17-1,3-2 1</inkml:trace>
  <inkml:trace contextRef="#ctx0" brushRef="#br0" timeOffset="135718">28418 4566 15628,'0'20'-630,"0"-9"630,0-3 0,0-8 0,0 0 0</inkml:trace>
  <inkml:trace contextRef="#ctx0" brushRef="#br0" timeOffset="135820">28614 4311 7083,'0'0'0</inkml:trace>
  <inkml:trace contextRef="#ctx0" brushRef="#br0" timeOffset="136152">28810 4311 20665,'-9'2'90,"7"22"-90,-15-28-540,15 30-539,-7-24-360,26 16 449,5-7 901,9 8 178,-3 10 361,-17-8 450,-2 16 89,-9 3-539,-9 1-90,-11-2-270,-2-11-1350,-6-17-8571,9-11 9343,8-2 0,2-7 0,9 9 0</inkml:trace>
  <inkml:trace contextRef="#ctx0" brushRef="#br0" timeOffset="136312">29104 4409 17157,'29'-11'990,"10"-15"-2789,2 13-1934,-17 0 0,0-2 3733,15-13 0,-17 14 0,-4-3 0</inkml:trace>
  <inkml:trace contextRef="#ctx0" brushRef="#br0" timeOffset="136509">29398 4017 17337,'-20'30'869,"1"-1"1,-1 0 0,1 1-825,3 3 0,1 1-630,0-3 0,2-1-1214,3 5 0,0-2 1799,-9 8 0,8-12 0,2-21 0</inkml:trace>
  <inkml:trace contextRef="#ctx0" brushRef="#br0" timeOffset="136951">29555 4370 10231,'0'-11'7016,"0"2"-5847,0 9-359,0 0-180,0 9-181,-9-7-179,-10 7-270,-3-18 0,2 25-90,3-21 0,15 31-989,-7-23-1080,35 5-359,-2-8 1438,3 1 1,3-2 539,20-7 990,-9 5 2608,-4-5-629,-26 8-990,-2 0-899,-9 26-540,-9-11 0,-2 13-270,0-19-2069,11-9-2698,20 0 5037,19 0 0,-15 0 0,2 0 0</inkml:trace>
  <inkml:trace contextRef="#ctx0" brushRef="#br0" timeOffset="137101">29986 4409 14459,'11'20'-270,"-2"-1"-1979,-9-8-3508,17-2 5757,5-9 0,0 0 0,-5 0 0</inkml:trace>
  <inkml:trace contextRef="#ctx0" brushRef="#br0" timeOffset="137254">30260 4370 14009,'-8'11'2519,"-3"15"-2519,-9-22-270,9 14-2249,11-9-3777,20-7 6296,11 6 0,-10-8 0,-3 0 0</inkml:trace>
  <inkml:trace contextRef="#ctx0" brushRef="#br0" timeOffset="137368">30280 4390 7353,'0'0'0</inkml:trace>
  <inkml:trace contextRef="#ctx0" brushRef="#br0" timeOffset="138326">30378 4468 10501,'20'0'360,"-1"-9"-270,1-2-270,8-8 0,-6-9-809,6 6 629,-17-7 450,-2 10 1529,-9 8 450,0 2 89,-9 18-359,-2-7-449,-17 7-1,6-9-90,-15 0-359,7 17-541,-10-4-179,10 24-90,2-15-90,17 15 90,2-15-90,9 6-180,26-8-719,7-9 134,-5-6 1,3-2-1035,-1-2 0,-1-2 1799,21 1 0,-20 0 0,-12 0 0</inkml:trace>
  <inkml:trace contextRef="#ctx0" brushRef="#br0" timeOffset="142156">6311 9113 13469,'-20'2'2609,"9"13"-1890,3-4-359,8 28-180,0 12-497,3-18 1,2 1 316,6 18-594,-2-22 1,2-3-3095,8 3 3688,1-10 0,-9-11 0,-2-9 0</inkml:trace>
  <inkml:trace contextRef="#ctx0" brushRef="#br0" timeOffset="142384">6526 9191 16258,'-8'31'449,"-3"-3"-269,0-8 90,11-1-270,28 1 45,0-13 0,3-3-540,4-3 1,2-2-1980,7-3 1,-1-3 2381,-2-7 1,-3 0-1,5 1 1,-8-5 0</inkml:trace>
  <inkml:trace contextRef="#ctx0" brushRef="#br0" timeOffset="145724">5625 9368 6543,'-2'-31'1979,"-5"3"-1709,25 17 0,-8-6 629,1 14 630,-2-5-719,-9 8 629,0 0-1439,9 8 0,2-5 0,8 5 90,1 1-90,8 2 90,3 0 90,8 6 180,-9-6-270,7 9 180,-6-1-270,8 1 89,9 0-178,2-1 133,-16-5 1,0 0-90,-4-3 1,1 0 88,3 8 1,-1-1-45,17 4-123,-21-4 1,-1 1 122,13 3-45,-12-4 0,-1 1 135,13 11-45,-13-10 0,1 0-45,-4-5 0,0 0 0,4 4 0,1-1 0,20 4 0,-26-5 0,0 3 45,0-1 0,0 1 45,-4 0 0,1 1-45,3 3 0,0 0 45,15 16-45,-15-25 0,0 0-45,1 4 0,0-1 0,4-3 0,1 0 45,-1 5 0,1 0 0,4-1 0,-1 1 134,-7-1 1,1 1-180,6-1 0,-1 1 135,-11-1 0,-1 1-135,8 4 0,1 0 0,-4-3 0,0 0 45,0 3 0,0 0-90,3-4 0,1-1 90,-4-4 0,0 0 0,0 4 0,0-1-90,3-2 0,0-1 90,2-1 0,-1 2 90,2 7 0,-1 0-45,0-7 0,-1 1-90,-1 7 0,1 0 45,0-9 0,0 0-45,2 4 0,-1-1 0,4-2 0,0-1 45,0-1 0,-1 2-45,-2 3 0,-1-1 45,0-3 0,-1 1 134,-4 2 1,-2 3-90,-2 2 0,-3 2-90,13 16-98,-13-17 0,1 0 188,11 15 0,9 0-90,1 1 45,-17-25 0,2 0-45,16 22 90,7-15-90,-9 15 359,-9-7 230,7 1-679,-6 6 180,8-7 0,0 1-45,-15-13 0,0 1-135,18 11 161,-14-15 1,0 1 18,14 21-90,-14-22 0,0 0 90,-6 4 0,-2 2 0,19 18 286,-2-9-376,-15 7 90,15-15 0,-16 6-90,16-8 0,-6 8 540,8-6-495,-15-4 0,0 1 0,1-4 0,0 1-45,4 3 0,1 1-69,-1-1 0,1 1 69,-1 0 0,1-1 45,3-3 0,1-1-45,-4 3 0,1 1 44,7-4 1,0 0 0,-2 4 0,-2 1-45,1 0 0,0 0 45,-1-1 0,-1 1-45,-3-1 0,-1 1 0,-3 0 0,-2-1 0,15 12 0,-2-3 0,-15-8 90,6-10-90,-8 8 642,-1-16-642,10 15 0,-7-6 0,6 0 0,-9 7 90,1-7-90,0-1 0,-1 8 0,1-16 0,-1 7 0,1-1 0,0 3 0,8 0 0,-6 7 0,6-7 0,-17-1 0,6-1 0,-6 0 0,9-7 0,-1 7 90,1-1-180,0-5 90,-1 5 0,-8-8 0,6 0 0,-6 0 90,0 9-90,-2-7 90,-9 7-90,9-9 179,-7 0-89,7 0 0,-9 0-1739,0 0 0,0 0 0</inkml:trace>
  <inkml:trace contextRef="#ctx0" brushRef="#br0" timeOffset="164509">17227 16090 6183,'-30'2'1889,"10"5"-1619,12-16 270,8 9 5846,0 0-6296,8 0 0,21 0 0,12 0-90,-4-4 0,2-1-442,1 5 1,1-2 441,7-6 0,2-1 45,3 3 0,1 1-90,-4-1 0,0 1 90,3 0 0,1 1-45,-1 4 0,0 0 0,-3-4 0,1 0-426,-13 3 0,1 1 0,-1-2 471,16-6 0,1-1-45,-14 5 0,2 1 0,-1-1-30,1-2 0,0-1 0,0 1-408,2-1 0,1 0 0,0 1 438,-3-1 0,-1 0 0,1 1 30,2 2 0,1 1 0,-2-1-30,-1-1 0,0-2 0,0 2 0,2 3 0,2 2 0,-2 0 30,-2-3 0,0 0 0,0 0-30,-1 2 0,1 2 0,-2-1-418,14 0 0,-1 0 388,-16 0 0,1 1 0,-1-2 75,16-3 0,1-1-45,-16 5 0,0 0 0,1-2-105,-1-3 0,0-2 0,0 2 135,3 3 0,0 3 0,1-2-30,-1-5 0,1-1 0,0 2 120,2 4 0,1 1 0,0-1-60,0-1 0,0-1 0,-1-1-30,-1 1 0,-2 0 0,1 1-30,-1 1 0,1 1 0,-2-2 30,-1-3 0,-1-2 0,0 2 348,15 4 0,1 0-378,-17-4 0,1-2 0,-1 1 90,16 1 0,1 0-18,-14 1 0,2 0 1,-1 1 17,-2-1 0,0 1 0,0 1-60,5 1 0,0 2 0,0-1 29,-2 0 1,-1 1 0,2-2-261,3-2 1,2 0 0,1 0 260,-1 2 0,0 1 0,1-1-90,2-1 0,0-1 0,0-1 60,-2 1 0,-1 0 0,0 1-30,0 1 0,0 0 0,-1 0 30,-1-1 0,-2-2 0,1 2-21,-3 1 0,-1 1 0,1 1 21,-1-1 0,1 0 0,-2 0 15,14 0 0,-1 0-216,-16 0 0,1 0 0,0 0 216,15 0 0,0 0-45,-15-3 0,1 0 0,-1 0 30,0 2 0,0 1 0,1-1-30,2-4 0,0-2 0,0 1 0,-2 5 0,0 1 0,0-1 0,-1-1 0,1-2 0,-2 2 45,16 1 0,-1 2 201,-8-1 1,-1 0-292,0 0 0,-1 0 45,-3 0 0,-1 0 45,0 0 0,0 0 380,0 0 0,0 0-380,0 0 0,1 0-45,3 0 0,1 0-45,0 0 0,1 0 90,0 0 0,-1 0 150,4 0 0,0 0-195,-3 0 0,0 0 0,-1 0 0,1 0 45,3 0 0,0 0-45,-3 0 0,-1 0 0,0 0 0,1 0 0,7 0 0,1 0 45,-8 0 0,1 0-45,-8 0 0,1 0 0,0 0 0,15 0 0,1 0 30,-17 0 0,2 0 0,-1 0-32,0 0 0,1 0 0,-1 0 62,0 0 0,1 0 0,-2 0-15,17-1 0,-1 2-158,0 2 1,-1 2 202,-8 1 0,-1-1-90,4 1 0,0-1 0,-3 0 0,-1-1 45,5 1 0,0-2 0,0-1 0,0-1-45,1 3 0,-2 0 25,-3-3 1,0-2 19,-2 1 0,1 0 45,-5 0 0,0 0-135,0 0 0,0 0 90,1 5 0,-1-1-1,0-3 1,0 0-45,5 3 0,-1 1 0,-7 0 0,0-1 0,7-3 0,-1 0 45,-7 3 0,0 1 317,0-5 1,-1 0-363,0-1 0,0 2 0,0 3 0,-1 0 568,-2-3 0,-1 0-613,4 4 0,0-1 45,-4-3 0,-1-2 395,0 1 0,0 0-395,5 4 0,0 1 0,1-4 0,0 0 0,4 4 0,0-1 145,0-4 0,1 0-145,-1-1 0,0 2 45,0 3 0,0 0-45,5-3 0,-1 1 45,-2 6 0,-1 1 0,3-7 0,1-2 0,0 4 0,-1 1 0,-3 0 0,1-1 44,7-3 1,0 0-90,-8 3 0,0 1 45,8-5 0,0 0-503,-3 4 0,-1 0 503,5-3 0,0 0 0,-4 3 0,0 1 44,7 0 1,0-1-45,-6-4 0,0 2 0,7 6 0,0 1 0,-3-3 0,-2-1 0,2 5 0,-2 0 0,-3 0 0,0 0 0,2-1 0,1 1 0,-3 0 0,0 0-45,-1 0 0,1-1 236,-1 1 1,-1 0-237,-3 0 0,-2 0 0,-2-5 0,-2 0 217,1 4 0,-2 0-217,17 2 0,-11 0-359,-11 6-1063,-17-15-6583,-3 7 8005,-16 0 0,5-7 0,-5 6 0</inkml:trace>
  <inkml:trace contextRef="#ctx0" brushRef="#br0" timeOffset="179237">22029 9230 13919,'-31'-17'2249,"12"13"-1710,1-22-89,8 6 0,-19-2-180,-10 3-270,11 12 0,-3 5-230,-3 4 1,-2 5 274,1 0 0,1 5-224,3 7 0,3 1 179,-11 13 0,37 4 0,32-26-135,3-5 0,4-3-421,7-7 0,2-1 511,-1 4 0,-1 0 183,-4-4 0,-2 1 42,12 13 180,-22 19-1,-19 22-44,-11-12 0,-5 3-180,-9 3 0,-5 1-357,1 0 1,-3-1 311,-14-3 0,-3-3-135,6-3 0,-1-3 45,0-6 0,0-2-585,1-3 1,0-3-2744,-16 2 3544,11-29 0,20 5 0,10-14 0</inkml:trace>
  <inkml:trace contextRef="#ctx0" brushRef="#br0" timeOffset="179628">22303 9231 18866,'0'41'540,"0"5"-450,0-25-270,18-1-630,4-11-359,26-18 180,2-11 854,-25 2 0,0-3 225,0 1 0,-2-1 270,-2-10 539,-3 14-269,-18 34-540,0 5-270,0 26-810,0-15-3507,17-5 4497,23-19 0,-14-9 0,9 0 0</inkml:trace>
  <inkml:trace contextRef="#ctx0" brushRef="#br0" timeOffset="179926">22950 9191 19316,'-19'0'450,"-1"0"-540,0 9-90,1-16 90,8 23 0,2-23 0,18 16 0,11-9 90,10 0-90,1 0 180,6 0 0,-16 0-90,8 0 0,-10 9 0,-8 2-180,7 8-2248,-8-8-5218,19-2 7646,1-18 0,-8 7 0,-5-7 0</inkml:trace>
  <inkml:trace contextRef="#ctx0" brushRef="#br0" timeOffset="180285">23381 9133 19946,'-8'30'719,"-3"-2"-809,-9-8 0,0-9-90,10-2-449,10-9-361,19 8 451,21-6 359,1 16 360,-2-7 359,-19 17 451,-12 3-181,-8 16-269,-8-5-360,-12-3-90,-2-11-1619,-6-26-2249,17 5 3778,2-33 0,9 22 0,0-14 0</inkml:trace>
  <inkml:trace contextRef="#ctx0" brushRef="#br0" timeOffset="180568">23715 9211 20845,'-29'30'1529,"7"-19"-1709,3 13 90,1-28-359,16 30-631,2-24 361,20 16 539,10-16 360,1 7-90,-3-1 809,-17 12-179,-2 2-361,-9 15-359,-9-7-89,-2 1-1441,-9-12-1708,10-10 3238,1-18 0,9 7 0,0-7 0</inkml:trace>
  <inkml:trace contextRef="#ctx0" brushRef="#br0" timeOffset="180701">23911 9309 16618,'0'28'4227,"-1"3"-4407,1 8-2158,-8-17-4678,6-5 7016,10-17 0,-3 0 0,12 0 0</inkml:trace>
  <inkml:trace contextRef="#ctx0" brushRef="#br0" timeOffset="180796">23930 9328 13185,'18'-39'899,"0"0"1,1 0 0,7-12-1,-9 13-3237,-17 29 2512,0 18 1,0-7 0,0 7 0</inkml:trace>
  <inkml:trace contextRef="#ctx0" brushRef="#br0" timeOffset="181245">24303 9172 22464,'-18'30'540,"5"7"-630,-15-6 0,8-10 90,18-3-180,22-18-450,21-9 405,-12 0 1,1-1 134,0-1 0,-1 0 90,-4-4 0,0 2 180,23 2 359,-27 11 361,-3 11-360,-18 26-540,0-5 90,0-1-1,8-14-448,12-17 89,28-9 180,-18 0 0,1-1-45,8-1 0,1 0 180,-5-4 0,-1 2 225,16 2 449,-13 2 1,-26 27-540,-2 3 0,-1 10-90,3-3-180,9-17-990,8-2-1708,3-9-7043,-1 0 9410,-1 0 1,-19 0-1,-1 0 1</inkml:trace>
  <inkml:trace contextRef="#ctx0" brushRef="#br0" timeOffset="191270">16640 15012 11760,'10'0'1709,"8"0"-1259,1 0 0,21 0-180,10 0-544,-17 0 1,1 0 453,1 0 0,0 0 0,4 0 0,0 0-45,0 0 0,1 0 143,3 0 1,1 0-144,-4 1 0,1-2 45,6-2 0,1-3-782,1 2 0,0-2 662,-13-3 0,1-1 0,-1 0 60,3 1 0,1-1 0,-1-1-120,0-2 0,0 0 0,1 0 60,-1-1 0,0 1 0,0 0-60,0 3 0,0 0 0,1 0 30,-1 0 0,0 0 0,0 2-30,16-3 0,-1 2 45,0-1 0,-1 0 314,-4 1 1,0-1-360,0-4 0,0-1 90,4 1 0,1-2-90,-18 4 0,0-1 0,0-1 0,6-2 0,0 0 0,1 0 0,0 0 0,0-1 0,-1 0-503,1-3 1,0 0 0,0 1 502,2 2 0,1 0 0,-2 1 30,-6 0 0,-2-1 0,1 2-183,2 2 1,0 1 0,-2-2 152,8-10 0,-1 0 0,4 3 0,0 1 0,-3-4 0,0 0 45,3-1 0,2 2-45,-2 2 0,2 0 30,-15 3 0,1-2 0,-1 2 14,15-3 1,0 0-45,-14 3 0,0-2 0,-1 2 0,10-3 0,-1 0 0,5-2 0,-2-2 45,-6 1 0,-1 1-90,3 2 0,1 0 45,-4-6 0,-2-2 45,1-1 0,1 1-90,-1-1 0,0-1 90,0-3 0,0 0-45,0 4 0,1 1 0,-1 1 0,0-2 45,0-4 0,1 0-90,-2 4 0,2-1 90,4-2 0,-1-1-90,-3 0 0,1 0 45,2 4 0,1-1 90,-4-2 0,-2-1-464,-3 4 1,0 1 418,4-4 0,-2-2-45,-10 5 0,-2-1 0,8-7 0,0 0 45,-4 8 0,0-1-45,2-6 0,-1-2 0,0 4 0,-1 0 0,0 0 0,-1 1 227,-8 4 1,1 1-273,7 0 0,1 1 135,-9 8 0,1-1-45,7-7 0,1-1 45,-5 4 0,2 0 237,7-4 1,1-1-328,1 1 0,0 0 45,4-1 0,0 1-90,1-1 0,-1 1 135,-3 4 0,-2 0-90,-5-4 0,0 1 361,0 7 0,-1 1-406,-7 0 0,-1 1 45,8-5 0,1 2 90,0 6 0,1-1-90,4-6 0,1-2 0,4 1 0,1 0 474,0 4 0,-2-1-474,-2-8 0,-2 1 45,-4 12 0,-1 0 231,-5-8 0,0 2-186,15 0-90,0-6 90,0 8 90,-11 11 0,1-1 314,0-4 0,3 0-449,14 2 0,4 2-15,-15 0 0,2 0 0,0 1 30,-1 2 0,1 1 0,1 0-60,3-1 0,2 0 0,-3 1-278,7 0 1,-3 1 277,1 0 0,-3 2 45,-7 2 0,-2 2-97,-4-1 1,0 0 51,1 0 0,-1 0 90,21 0-90,-21 0 0,-1 0 90,22 0-90,-21-1 0,1 2 45,0 2 0,-1 2 45,21 6 0,-2 9-90,0-1 0,-7 1 45,-13-10 0,1 0-45,12 9 0,-13-9 0,1 0 0,12 9 52,7 1-142,-9 0 180,0-1-180,0 10 270,1 1-180,-1 0-90,0 8 180,0-17 0,0 16-90,-15-22 0,0 1 109,-3 3 0,0 1-64,7 0 0,0-1-45,-7 1 0,0-1 68,7 1 0,0 0-23,-3 3 0,0 1-45,4 2 0,1-1 0,0-1 0,-1 2 0,0 2 0,1 0 166,-1-7 0,1 0-166,-1 7 0,0 0 0,-4-7 0,0 0-119,4 3 0,-1 0 74,-3-4 0,0-1 45,4 0 0,1 1 45,-1 0 0,1-1-90,-1 1 0,1-1 90,-1 1 0,0 0-45,1-1 0,-1 1-45,1-1 0,-1 1 135,0 0 0,1-1-135,-1 1 0,1-1 90,-1 1 0,0 0-90,-4-1 0,0 1 90,4-1 0,-1 1-45,-3 0 0,0-1 0,4 0 0,1 1-45,-1 4 0,1 0 90,-1-3 0,1 0-45,3 2 0,1 2-215,0-1 0,2-1 260,3-2 0,0 0-45,-4 7 0,0 0 0,3-7 0,0 0 0,-3 7 0,0 0-45,8-7 0,1 0 45,-4 7 0,0 0 45,8-6 0,0-2-90,-7 3 0,-1 2 135,3-1 0,1 0-135,-4-4 0,-2 1 45,2 7 0,-1 1 45,-4-8 0,-1-1-45,5 4 0,-1 0 0,-8-5 0,1 1 0,6 4 0,2 0 0,-4-3 0,-1-1 0,5 5 0,1-2 0,-1-3 0,0-1 44,1 1 1,-1 0-45,0-1 0,0 1-326,1 0 0,-2-1 326,-2-4 0,-2 1 0,0 2 0,0 1 0,0-4 0,-1 0 0,-3 4 0,1 1 0,7 0 0,0-1 0,-3 1 0,0 0 0,-1-1 0,2 1 0,6 0 0,1-1 45,-7-4 0,0 1-45,7 2 0,1 1 0,-4-5 0,-2 2 0,-3 3 0,0 1 0,-1 0 0,-1-1 0,1 1 0,0 0 0,-4-5 0,1 0 0,3 4 0,-1-1 205,-3-2 1,-1-1-161,0 0 0,1 0-45,-1 4 0,1-1-286,3-3 1,1 1 285,-3 3 0,-1 1 0,4 0 0,0-1 0,-1 1 0,1-1 0,1 1 0,0-1 0,-1-3 0,1-1 0,3 0 0,1-2 0,-5-3 0,1 0 0,4 4 0,1 0 0,-1-3 0,0 0 0,1 3 0,-1 0 0,-5-4 0,1 0 0,4-1 0,-2 1 0,-6 4 0,-1 1 0,9-4 0,-1-1 0,-8 5 0,1-1 0,7-8 0,0-1 219,-7 3 0,-1 1-219,4-4 0,-1 1 0,-3 4 0,-1 0 0,0-5 0,1 0 0,-1 4 0,1 0 0,-1-3 0,0-1 0,1 0 0,-1 1 0,5 3 0,0-1 0,18-6 0,-19 7 0,-1 0 0,10-7 585,6 7-585,-9-1 0,0-6 0,0 7 0,0 0 0,1-7 0,-1 7 90,0-9 464,-9 0-554,7 0 564,-15 8-564,6-5 102,-8 5-102,0-8 0,-1 0 90,1 0-90,-9 0 0,6 0 0,-15 0 0,7 0-270,-9 0-5847,0 0 6117,0 9 0,0-7 0,0 7 0</inkml:trace>
  <inkml:trace contextRef="#ctx0" brushRef="#br0" timeOffset="192454">30711 16168 11311,'20'-21'4857,"0"-5"-3868,-1 23-89,9-5-361,3 8 91,-1 0 0,8 0-271,-8 0 1,0 0 0,16-9-270,-13 7 0,-6-3 0,3 1-254,-1 4 1,0 0 208,1 0 0,1 0 45,7 0 0,1 0-45,-4 0 0,-1 0 0,1 0 0,0 0 0,3 0 0,0 0 0,-7 0 0,-1 0 45,4 0 0,0 0 0,16 0 89,-22 0 1,0 0 0,14 0-111,6 0 111,-9-9-180,0 7 89,0-6-89,-8-1 0,6 7 416,-16-7-416,8 9 23,-18 0-23,6 0 0,-6 0 0,8 0-630,-8 0-1349,-2 0-3058,-9 0 5037,0 0 0,0 0 0</inkml:trace>
  <inkml:trace contextRef="#ctx0" brushRef="#br0" timeOffset="194593">23969 15522 18956,'11'48'630,"-2"-7"-540,-9 7 90,0-18 0,9-1-90,-7-18-1,7-3-89,-10-8-179,1-8 179,0-21-180,0-12 225,0 12 0,0-1-45,0 0 0,0 1 0,0-12 180,0 13-1,0 28-89,0 19-90,0 29 0,0 4-675,5-22 1,-1-1-7151,-2 10 7825,16-19 0,-16-11 0,7-9 0</inkml:trace>
  <inkml:trace contextRef="#ctx0" brushRef="#br0" timeOffset="197204">23421 16560 13739,'19'-19'1979,"10"-9"-1799,-8 15 450,8-14 359,-10 25-179,-8-7-361,6 9-179,3 9 90,2 2-270,24 9 0,-14-1-90,16 1 0,0-1-1170,-6 10-1888,-3-7 3058,-11 6 0,-17-17 0,-2-3 0</inkml:trace>
  <inkml:trace contextRef="#ctx0" brushRef="#br0" timeOffset="197418">23852 16462 18237,'-16'24'719,"1"0"1,-13 18-1035,17-14 0,2 0-3013,-10 22-6296,-1 0 9624,0-19 0,10-14 0,1-17 0</inkml:trace>
  <inkml:trace contextRef="#ctx0" brushRef="#br0" timeOffset="197588">24146 16678 17787,'0'39'-787,"0"0"0,0-17 0,0-4 0</inkml:trace>
  <inkml:trace contextRef="#ctx0" brushRef="#br0" timeOffset="197745">24146 16423 18596,'0'29'-6026,"-9"-25"6026,7 11 0,-7-24 0,9 9 0</inkml:trace>
  <inkml:trace contextRef="#ctx0" brushRef="#br0" timeOffset="198735">26007 15502 19496,'-19'39'-900,"8"9"-1079,10-19 1,2 1 1978,-1 1 0,2-1 0,7 11 0,-9-14 0</inkml:trace>
  <inkml:trace contextRef="#ctx0" brushRef="#br0" timeOffset="199270">25714 16404 18956,'37'8'720,"4"12"-765,-16-6 0,0 2-225,0 3 0,-2 2-1799,8 18-4317,-3-9 6386,-17-1 0,-3-18 0,-8-3 0</inkml:trace>
  <inkml:trace contextRef="#ctx0" brushRef="#br0" timeOffset="199438">25968 16404 19226,'-17'48'2249,"4"2"-2429,-5-21 0,-1 0-1817,4 1 0,-1-1 1997,-4-3 0,1-2 0,-3 7 0,5-14 0</inkml:trace>
  <inkml:trace contextRef="#ctx0" brushRef="#br0" timeOffset="199893">26184 16560 17607,'0'0'0</inkml:trace>
  <inkml:trace contextRef="#ctx0" brushRef="#br0" timeOffset="200135">26204 16894 16887,'0'28'3149,"0"2"-2970,0 18 91,0 2-342,0 1 432,0-22 0,0-2 109,-9 6-289,-11-5-78,-2-19-1362,-15-9-4676,-2-26 5936,18 6 0,1-2 0,-11-13 0,14 1 0</inkml:trace>
  <inkml:trace contextRef="#ctx0" brushRef="#br0" timeOffset="203046">24048 15639 10861,'-20'0'4587,"0"-8"-3687,10 5-181,1-5-179,9 8 2158,0 0-2698,0-9-90,0-2-89,0-8 179,9-10-90,10 7 180,3-6-180,15 9 180,-15 8-180,6 2 90,1 9 90,1 0 0,18 0-90,-7 0 269,7 9 271,-9-7-180,1 15-90,-1-6-90,0 0-91,-11-6 1,1-1-179,23-4 89,-14-3 0,0-3 0,-3-3 0,0-2-286,5 1 0,-2-1 286,-7-4 0,-1 1 0,0 8 0,-3 1 180,3-3 0,-1 8 179,-10 8-269,1 12 90,8 2-90,-6 6-90,24-8 180,-5-9-225,-13-5 0,3-4 331,7-9 0,0-3-286,-2 4 0,0-1 0,11-7 0,2 0-600,-5 3 1,1 2 554,4 3 1,0 1-1,-4 0 0,-1 1-143,-3 4 0,-3 0 188,-8 0 0,-2 0 360,20 0 180,-26 0-180,4 9-270,-24 11 962,16 1-1052,-7 8-18,17-10-2231,-6-8-5667,15-2 7916,-24-18 0,4 7 0,-17-7 0</inkml:trace>
  <inkml:trace contextRef="#ctx0" brushRef="#br0" timeOffset="207160">25949 15581 17607,'0'-31'180,"0"3"-180,0-1 0,0-1 180,0-9 0,0-9-90,0 6 0,0-5-90,0 7 0,0 1 89,0-9 1,0 7 0,0 2 0,-9-16 0,7 20-90,-3 7 0,1 0 90,4-11 90,0-1-90,0-8-90,0 7-45,0 13 0,0-1 135,0-21-90,0 21 0,0 0 90,0-1 0,0 1-90,0-21 45,0 21 0,0 1 45,0-13 45,0 13 0,0-1-431,0-21 341,4 21 0,1-1-45,-4 1 0,0-1 45,4 1 0,-1 0 0,-4-1 0,0 1-90,0-1 0,0 1 90,-1 0 0,2-1-45,3 1 0,1-1 0,-5 1 0,2 0 0,6-1 0,1 1 45,-7 0 0,-2-1 0,5 1 0,-1-1-45,-3-3 0,-2-1 0,1 3 0,0 1 0,0-4 0,0 0 0,0 5 0,0-1 0,0-3 0,0-1 0,0 3 0,0 1 0,0-4 0,0 1 0,0-18 45,0 23 0,0 0 45,0-14-90,9-5 90,-7-1-90,7 6 0,-9 14 0,0 0-251,8-22 251,-7 20 0,0 1-45,8-1 0,0 1 45,-7 0 0,-2-1 45,5-4 0,-1 1-45,-4-20 0,0 21 0,0-1 0,0-17 0,0 0 0,0 22 0,0-1 0,0-21 0,0 0 45,4 21 0,1 1-45,-3-13 0,2 13 0,0-1 0,-4-12 0,0 2 0,0 2 288,0 15-288,0-6 0,0 8 0,0 1 348,0 8-348,0 2 90,0 0-90,0 7 0,-8-7 0,5 27 0,-14-23 0,15 29 90,-7-13-90,0 11 0,-1-2 0,-1 6 0,-7-13-90,7 24 90,-8-24-90,8 13 90,2-15 0,9 0 90,0 6-90,9-15 0,2 7 90,8-18-90,-8-1 0,7-10 0,-16 0 90,7-8-90,-9 15-90,-9 4 180,-2 11-90,-9 25 0,1-6 0,-1 1 0,9 13 0,11-31 90,20 14-180,10-18 0,1 0 90,-3-18 90,-17-3-90,-2-10 0,-9 11 180,-18 12-90,-4 8-180,-8 8 90,2-5-90,8 5-90,9-8-1259,3 0-1619,8 0 3058,8 0 0,-6 0 0,7 0 0</inkml:trace>
  <inkml:trace contextRef="#ctx0" brushRef="#br0" timeOffset="208260">26027 10936 15538,'0'30'2789,"0"7"-2430,0 2-89,0 11 0,0 1-225,0-22 0,0-2 45,0 6 0,0-5 270,0-10-450,0-16 0,0 6-90,0-16 90,9-21-180,2-12 135,-2 12 0,1-1 90,4-3 0,1-1-214,-4 3 0,0 1 259,3-1 0,0 3-90,5-11 180,-8 19-90,-2 11 90,0 9-90,-7 0 270,15 0 248,-6 0-338,9 0 0,-9 0 0,-3 0 90,-8 0-1,0 0-179,0 9-90,0-7 0,0 16 90,0 1-90,0 3 90,0 15 0,0-6 0,-8-10-90,-3 5 0,-9-23-360,0 5-449,1-8-1620,-1 0-4497,1-8 6926,-10-3 0,16 0 0,-4 2 0</inkml:trace>
  <inkml:trace contextRef="#ctx0" brushRef="#br0" timeOffset="208601">26497 11269 7353,'-19'-9'-150,"8"7"0,2-7 0</inkml:trace>
  <inkml:trace contextRef="#ctx0" brushRef="#br0" timeOffset="208802">26458 11249 8072,'0'0'0</inkml:trace>
  <inkml:trace contextRef="#ctx0" brushRef="#br0" timeOffset="209237">26439 11484 17607,'0'20'720,"0"8"-631,0-6-89,0 6-89,0-8-1081,0-9-2788,0 6 3958,0-15 0,0 7 0,0-9 0</inkml:trace>
  <inkml:trace contextRef="#ctx0" brushRef="#br0" timeOffset="209788">26752 11308 16707,'-30'11'270,"1"-11"-3868,19-2 3598,1-7 0,9 9 0,0 0 0</inkml:trace>
  <inkml:trace contextRef="#ctx0" brushRef="#br0" timeOffset="210126">26674 11582 14099,'0'11'2069,"0"-2"-1889,0 0-90,9 2 0,2 8-90,8 10 90,1 1-90,-9 18 359,-3 2 991,-8 0-811,0-21 1,0-1 359,0 13-539,-8-2-270,-3-19-180,-18-12-1439,-1-25-5667,-9-5 7196,14-1 0,2-2 0,-1 1 0,-2-2 0</inkml:trace>
  <inkml:trace contextRef="#ctx0" brushRef="#br0" timeOffset="237228">29673 15816 17067,'0'-22'2879,"0"5"-2070,0 17 1,0 0-181,0 17-179,0 5-360,0 17 0,0 0-180,0-8 270,0-3-360,17-17-180,-4-11 0,24-20 270,-15-19 135,-8 14 0,0 0 45,6-25-90,-9 19 270,-3 14-90,-8 34-360,-8 5-2338,-3 17 2518,0 0 0,2-17 0,9-4 0</inkml:trace>
  <inkml:trace contextRef="#ctx0" brushRef="#br0" timeOffset="238343">29183 16521 17247,'8'-19'540,"-6"8"179,7 2-269,-9 9 90,0 0-450,9 0 0,-7 0 0,7 0 90,-9 0 989,0 0-809,9 0-180,-7 0 89,15 0 1,-15 0-90,16 0-90,-7 9 180,17 2-270,11 17 0,11-6 90,-25-4 0,0 1-135,5-9 0,-3 2 45,6 25-450,12-16-1169,-32 8-2518,14-10 4137,-25-8 0,6-2 0,-8-9 0</inkml:trace>
  <inkml:trace contextRef="#ctx0" brushRef="#br0" timeOffset="238516">29574 16502 16797,'-19'17'4408,"-9"-4"-4318,-3 24-450,-8-6-3148,0 8 3508,-1 0 0,19-17 0,3-5 0</inkml:trace>
  <inkml:trace contextRef="#ctx0" brushRef="#br0" timeOffset="239013">29829 16580 22464,'0'31'270,"0"14"-270,0-12-270,0 15-449,0-9-1710,0-8-4137,0-12 6566,0-10 0,0-9 0,0 0 0</inkml:trace>
  <inkml:trace contextRef="#ctx0" brushRef="#br0" timeOffset="239237">30006 16639 22644,'-9'52'0,"7"3"0,-7-34-90,35-1-540,7-11 0,-4-8 1,1-2-3508,20-8 4137,-2-11 0,-26 7 0,-5-4 0</inkml:trace>
  <inkml:trace contextRef="#ctx0" brushRef="#br0" timeOffset="240428">24126 15659 7982,'0'0'0</inkml:trace>
  <inkml:trace contextRef="#ctx0" brushRef="#br0" timeOffset="242272">11014 12817 11850,'-19'2'1260,"8"5"-1800,2-25-2249,9 8 2789,0-10 0,0 9 0,0 2 0</inkml:trace>
  <inkml:trace contextRef="#ctx0" brushRef="#br0" timeOffset="243206">5566 9250 11221,'11'-11'0,"-2"3"0</inkml:trace>
  <inkml:trace contextRef="#ctx0" brushRef="#br0" timeOffset="245566">29829 15894 15448,'-19'-9'1979,"8"16"-1529,-7-31 89,16 20 1,-6-25-180,8 1-90,0-2-270,0-10 180,0-8-180,0 20 0,0-2-45,-1-4 0,2-2 90,2-7 0,2-1 0,1-1 0,-1 1 0,0-1 0,1 0-45,3-7 0,0 0-593,-4 10 1,0 1 637,1-11 0,-1-1-135,0 4 0,-1 0 45,0 0 0,1-2 45,0-2 0,1 0-90,-1 3 0,0 2 0,5-2 0,-2 2 45,-7 7 0,0 1-31,8 0 0,-1 4 166,-5-6-270,5 5 180,-8 18 0,0 8 0,0-6 1153,0 14-1243,0 3 274,-8-6-94,5 12 0,-5 3-90,8 22-45,0 1 0,0 3-180,-5-4 0,1 1-1394,3 19 0,0 0 1554,-8-12 1,0-3-1,8-5 1,0-1-1,-7 4 1</inkml:trace>
  <inkml:trace contextRef="#ctx0" brushRef="#br0" timeOffset="246298">29888 14071 11490,'-30'3'2159,"10"21"-1889,3-37 450,14 36-181,-14-29-89,15 15-180,-7-1-90,0-5-90,7 5 270,-6-8 89,8 0 451,0 0-900,0 9 90,8-7 0,-6 7 0,16-9 359,-16 9 181,16-7-90,-16 15-360,6 3 179,-8 10-359,0 9 0,0 1 0,0-10 0,0-2 0,0-17-90,18-2 1,-5-9 89,24-9 0,-15-2-90,-3 1 0,-10 1 90,-9 9-1650,0 0 1,0 0 0</inkml:trace>
  <inkml:trace contextRef="#ctx0" brushRef="#br0" timeOffset="246958">30065 13464 12840,'0'-31'4767,"0"3"-4047,0 17 809,0 2-1080,0 36-179,0 5-180,0-3 0,0 1-90,0 0 0,0-1 0,0 12 90,0 5 0,0-33-90,0 4-270,0-17 0,0-17-179,0-13-1,8-21 225,-3 19 0,1-3 0,3-4 0,2 0 180,-2-2 0,1 1-45,4 0 1,1 2 89,6-12 89,8 21 91,-1 21 270,-15 25-180,13 5 0,-24 17 270,7 0-181,-9-8-89,0-3-90,0-17-180,0 15-90,-17-22-899,4 14-3689,-16-27 4678,10-2 0,8 0 0,2 2 0</inkml:trace>
  <inkml:trace contextRef="#ctx0" brushRef="#br0" timeOffset="247685">30437 13621 13649,'-9'21'6477,"7"6"-5938,-7-17-359,9 19-180,0-7 0,0 15-450,0-24-1888,9 13-3869,-7-24 6207,7 7 0,-9-9 0,0 0 0</inkml:trace>
  <inkml:trace contextRef="#ctx0" brushRef="#br0" timeOffset="247847">30437 13660 14279,'0'0'0</inkml:trace>
  <inkml:trace contextRef="#ctx0" brushRef="#br0" timeOffset="248505">30554 13483 11311,'-19'-30'5396,"8"10"-4316,2 12-91,9 16-89,-8-14-271,5 21-449,-14-30-180,15 21-180,-7-14-2248,9 8-331,0 0 1,0 0 0</inkml:trace>
  <inkml:trace contextRef="#ctx0" brushRef="#br0" timeOffset="249081">30711 13503 17967,'-19'20'1799,"8"8"-1799,2 2 0,9 10-450,0-10-2159,0-2-3957,0-8 6566,0-9 0,0-2 0,0-9 0</inkml:trace>
  <inkml:trace contextRef="#ctx0" brushRef="#br0" timeOffset="249309">30849 13660 19226,'-40'19'1529,"10"1"-1439,1 0-90,10-9 90,8 6-90,20-6-270,21 0-360,-2-6 1,3-2-676,-1-2 1,1-2-3508,4 1 0,-2 0 4812,8 9 0,-13-7 0,-19 7 0</inkml:trace>
  <inkml:trace contextRef="#ctx0" brushRef="#br0" timeOffset="250481">26066 15443 14099,'31'0'1259,"-3"0"-989,1 0 270,10 0-90,2 0-361,-9 0 1,2 0-45,0 0 0,1 0 0,9 1 0,2-2-45,-9-1 0,2-1 0,0 0-144,1-1 0,0 1 0,0-1 174,3-2 0,0-2 0,0 2-484,-1 2 0,0 0 0,0 1 454,13-2 0,-1 2 0,-5 5 0,0 4-391,-5 3 0,-1 2 436,-4-1 0,0 2 0,-4 2 0,0 0-45,6-3 0,3-2 0,0-3 0,1-2 0,4 2 0,2-3 0,-13-2 0,1-1 0,0-1 0,0 1 0,0 0 0,0 0-30,3 0 0,1 0 0,1 0-458,1 0 1,1 0 0,0 0 487,3 1 0,0-1 0,-1-1 0,-7-1 0,-1-2 0,1 1-195,1 3 1,0-1-1,-2 0 240,10-3 0,-2 0 462,-8 3 1,0 2-373,7-1 0,0 0 45,-11 0 0,0 0-134,7-1 1,1 2-2,-5 3 0,0 0 541,1-3 0,-1 0-497,-4 8 1,-1 0 180,5-4 0,-1 1-90,-8 3 0,0 1-90,5 0 0,-2 0 993,17 10-1083,-21-10 0,-1-1 90,13 2-180,-2-2 650,-2-9-2090,-15 0-3478,15 0 5008,-24 0 0,4 0 0,-17 0 0</inkml:trace>
  <inkml:trace contextRef="#ctx0" brushRef="#br0" timeOffset="262933">29849 14365 13110,'-20'-8'1978,"9"6"-1618,3-7 90,8 9 270,0 0-720,0 9 89,0-7 91,0 6-180,8-8 0,3 0 90,9-8-90,-9-3 180,6-9-90,-15 1 0,7 8-90,-9 2-180,0 18-1259,-9-16-8365,7 14 9804,-6-16 0,8 9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3:32:19.34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13013 1077 13829,'-39'0'3328,"-9"0"-3238,16 0-90,-5 18-90,17-5 0,1 7 0,8-3 0,2-6 0,18 0-89,10-3 179,21 1-90,1 2 180,7 9-1,-9 8 181,-8 2 90,-12 10 90,-10-1-270,-9 0-270,0 9-3508,-9-33 3598,7 18 0,-7-40 0,9 16 0</inkml:trace>
  <inkml:trace contextRef="#ctx0" brushRef="#br0" timeOffset="164">13190 1156 15718,'24'-20'629,"0"1"1,-4-5 0,1 0-1260,8 3 1,-1 0-1755,-7 2 0,-1-1 2384,20-17 0,-21 24 0,-10-4 0</inkml:trace>
  <inkml:trace contextRef="#ctx0" brushRef="#br0" timeOffset="351">13405 725 18506,'-15'34'1049,"0"1"1,4 7 0,2 1-1050,4 2 0,2 0-940,2 0 0,2 1 445,-2 3 0,2-2-1169,2-11 0,3-2 1664,13 16 0,-6-22 0,5-19 0</inkml:trace>
  <inkml:trace contextRef="#ctx0" brushRef="#br0" timeOffset="647">13817 1058 20575,'-28'28'630,"6"3"-720,2 17-360,12-7-539,34-2 179,7-19 585,-5-21 0,3-7 225,19-14 180,-11-17 0,-11 0-90,-17 0-90,-2 17-90,-27-13-1529,5 31-6026,-15-23 7645,8 17 0,9-1 0,3 2 0</inkml:trace>
  <inkml:trace contextRef="#ctx0" brushRef="#br0" timeOffset="856">14327 960 21835,'-18'19'719,"5"18"-854,-5-12 0,-1 0-120,7 1 0,2 1-150,-3 3 0,7-4-1532,32-4-3010,18-4 4947,-9-29 0,-1-4 0,8 8 0,-16-19 0</inkml:trace>
  <inkml:trace contextRef="#ctx0" brushRef="#br0" timeOffset="1513">14699 509 20215,'0'28'3059,"0"12"-2879,0-12 0,0 2-91,4 5 1,1 0-45,-4 4 0,0 0-422,4-3 0,-1-2 242,-5-3 0,2-3-944,7 11 1414,3-19-3663,9-12 1924,8-25 864,12-22 450,-24 13 0,0 0 719,8 0 1,-2 2 1259,-9-5-515,4 38-1104,-17 30-270,0 13-360,0-22 0,0-1-2968,9 10-2519,19-19 5847,23-20 0,-17-2 0,1-7 0</inkml:trace>
  <inkml:trace contextRef="#ctx0" brushRef="#br0" timeOffset="1783">15424 666 17787,'-26'11'5037,"2"-3"-4812,-4 4 0,-1 3-225,-3 8 0,12 6 0,3-1-180,-3-4-540,18 11-899,13-33 0,28-2 719,-10-12 1,1-4 479,-3 0 0,-2-1 689,1-3 1,-4 1 884,-2-1 105,-12 29-899,-8 13-450,0 26-90,0-7-1979,9-10-2111,20-14 4270,3-26 0,-1 7 0,-14-7 0</inkml:trace>
  <inkml:trace contextRef="#ctx0" brushRef="#br0" timeOffset="2005">15757 725 19676,'-4'30'989,"0"1"1,-7 8-990,0-4-630,2-31-719,27 13 89,3-17 721,19 0 629,-10 9 629,-10 11-89,-12 10-90,-8 18-450,0 2-450,-17-8-4857,4-14 5217,-15-28 0,17-2 0,2-7 0</inkml:trace>
  <inkml:trace contextRef="#ctx0" brushRef="#br0" timeOffset="2167">15993 685 20126,'30'0'-2609,"16"-8"-5396,-5-12 8005,1-10 0,-14 8 0,-19 4 0</inkml:trace>
  <inkml:trace contextRef="#ctx0" brushRef="#br0" timeOffset="2351">16149 431 19586,'-19'50'3868,"-1"-2"-3688,9 0-136,6-20 1,2 2-135,6 5 1,2 0-1036,0 0 1,1 0-2789,3-5 0,2-1 3913,3-4 0,0-3 0,-1 0 0,5-4 0</inkml:trace>
  <inkml:trace contextRef="#ctx0" brushRef="#br0" timeOffset="2472">16502 979 18866,'-19'33'-9831,"8"-7"9657,2-26 1,9 0 0,0 0 0</inkml:trace>
  <inkml:trace contextRef="#ctx0" brushRef="#br0" timeOffset="2590">16620 764 16797,'-31'11'-9174,"12"-3"9174,10-8 0,9 0 0,0 0 0</inkml:trace>
  <inkml:trace contextRef="#ctx0" brushRef="#br0" timeOffset="2805">16875 823 21385,'-9'11'1799,"-2"-3"-1529,-9 1-90,-8 11-270,6-7-90,3 13-1080,10-15-2338,18 0-3328,19-20 6926,5-13 0,-3 0 0,-12 5 0</inkml:trace>
  <inkml:trace contextRef="#ctx0" brushRef="#br0" timeOffset="2933">16875 823 18596,'39'1'-1559,"0"1"0,0-1 0,13 9 0,-14-7 0,-30-20 0</inkml:trace>
  <inkml:trace contextRef="#ctx0" brushRef="#br0" timeOffset="3158">17247 391 21295,'-11'35'1979,"2"9"-1979,8-2 0,2 3-45,-1-5 0,0 1-1204,0 3 0,0-1-280,4-12 0,1-1-3387,-1 0 1,3-4 4512,21-4 0,-15-5 0,5-17 0</inkml:trace>
  <inkml:trace contextRef="#ctx0" brushRef="#br0" timeOffset="3366">17658 372 20845,'-15'39'899,"0"0"1,0-4 0,2 0-855,6 8 0,3-1-529,-2-10 0,3-1 169,6 3 0,3 0-1200,5 13-2263,17-25-1473,-6-4 5251,15-36 0,-24 14 0,4-14 0</inkml:trace>
  <inkml:trace contextRef="#ctx0" brushRef="#br0" timeOffset="3485">17796 646 18327,'0'37'3238,"0"13"-3238,-9 3-450,7-5-2338,2-20-2340,19-17 5128,21-20 0,-16 5 0,2-14 0</inkml:trace>
  <inkml:trace contextRef="#ctx0" brushRef="#br0" timeOffset="3630">18050 862 18596,'0'53'1679,"0"1"0,0 0 1,0 0-1591,0-3 1,0-1 0,1-1 0,-2-3-719,-7 7-3599,6 1 4228,-25-41 0,23 5 0,-13-18 0</inkml:trace>
  <inkml:trace contextRef="#ctx0" brushRef="#br0" timeOffset="4313">16659 783 17787,'-9'31'2518,"-2"-3"-2158,0 1-270,3 1-90,8 1-719,9 6-2070,1-24-7042,28 4 9500,-6-17 1,-1 0-1,-14 0 1</inkml:trace>
  <inkml:trace contextRef="#ctx0" brushRef="#br0" timeOffset="5390">19011 490 13739,'0'-11'7106,"0"2"-6656,-18 44-270,-12 8-135,2-1 0,-3 3-45,8-13 0,-1 1 0,1 0-1039,-1 3 0,0 0 1,2 1 48,4 0 1,2-1 0,0 0-3927,-3 10 1,1-3 5008,8-11 1,1-5-1,-2 2 1,2-21-1</inkml:trace>
  <inkml:trace contextRef="#ctx0" brushRef="#br0" timeOffset="5639">19207 1058 17697,'0'50'1934,"1"-20"0,-2-3-1754,-8-3-1,7 10 1,-7-23-180,9 0-180,0-2-359,0-35-631,9-16 46,3 5 0,4-4-1311,3 0 0,4 1 2435,10 3 0,1 5 0,1-8 0,0 23 0</inkml:trace>
  <inkml:trace contextRef="#ctx0" brushRef="#br0" timeOffset="6139">19912 960 19046,'-8'11'1349,"-12"-3"-719,-11 1-180,-8 2-180,0 26-270,9-4 0,1-3 0,18-4-180,12-23-720,27 5 181,22-25 584,-20 7 0,1-2 90,3-7 0,0-1 315,16-2 539,-11 5 91,-11 25 89,-17 12-449,-2 2-450,-9 6 0,0-8-90,8-9-900,12-20-449,19-13 719,-14-1 1,0-2 70,4 4 0,1 1 604,0-1 0,-1 3 585,12-2 449,-4 20-809,-26 28-270,6 5-360,-6 6-2068,18-19-4011,10-12 6439,-9-11 0,-1-2 0,6 3 0,0-7 0</inkml:trace>
  <inkml:trace contextRef="#ctx0" brushRef="#br0" timeOffset="7005">20735 921 20575,'0'-20'3868,"0"18"-3418,-17-5-360,4 42-90,-15-11-180,8 24-90,0-26-899,18-5-1170,22-25-359,13-21 1213,-5 11 1,0-5 180,-5-13 0,-4-4 224,1 4 1,-1 0 1708,1-11 1,-3-2 512,-6 4 1,0 1 611,3 3 0,0 1-857,-8 4 1,-1 5 631,4 0-450,-10 49-269,-16 34-675,6-6 0,0 6-135,2-16 0,-2 1 0,1-1-45,-6 10 0,3-1-585,10 0 1,4-5-1620,10 1 1574,10-23 1,6-7-739,3-8 1,1-6 1007,4-9 1,0-5 584,0-2 0,-2-3 1394,-7-3 0,-2 0 764,6-5-355,-13 12-1173,-17 36-540,-9 12-270,-1 20-90,-10-9-720,9-4-539,20-26-540,13-2 810,17-35 719,0-7 315,-22 9 0,-3-2 674,5-22-89,-10 18-450,-9 1 360,0 19-270,0 1 0,17 18 809,-4 1 1,25 10-271,-17 8 181,8-6-451,-10 15-269,-8-15-180,-2-2-90,-1-12-899,3-8-1,26-35 135,-13 19 1,3-2-143,11-15 0,2-2 997,-4 8 0,0 4 629,-5 6 1,-3 4 989,0 4-540,-20 37-539,-8 13-540,0 10 90,0-12-630,9-20-1079,11-10 0,19-26 1079,-14 3 1,0-3 906,5-3 1,-1-1 622,12-10 899,-4 14-720,-26 26-989,-2 19-180,-9 13-630,0 9-3058,0-19 3688,17-14 0,-12-17 0,12 0 0</inkml:trace>
  <inkml:trace contextRef="#ctx0" brushRef="#br0" timeOffset="7309">22441 431 21295,'-15'50'1012,"1"0"0,7-13 0,0 2 0,-1-2-1012,-6 14 0,0-2 0,3-3 0,3 0-225,0-2 0,5-3-1214,11 0-990,23-13-809,19-36 89,-20-9 1,-1-6 1124,1-5 1,-1-5 2391,2-1 0,-3-1 2915,-11 8 0,-2 4-225,11-6-1529,-26 29-809,0 29-720,0 21-630,0-7-2158,18 3-4408,3-35 7196,27-2 0,-24-9 0,3 0 0</inkml:trace>
  <inkml:trace contextRef="#ctx0" brushRef="#br0" timeOffset="7465">22931 901 19316,'0'48'2068,"0"0"1,-8 2 0,-2 0-1754,4 5 0,-1-1-135,-6-4 0,-2-2-90,1-7 0,-1-4-853,-6 13-586,0-29 0,-4-5-8482,-25-5 8738,15-14 1,0-2 0,-9 0 0,9-12 0</inkml:trace>
  <inkml:trace contextRef="#ctx0" brushRef="#br0" timeOffset="49909">14033 6742 18686,'30'8'1080,"-1"3"-900,-10 17-270,1-6-1080,-1 7-2068,1-10-4587,-9 1 7825,-2-1 0,-9-8 0,0-2 0</inkml:trace>
  <inkml:trace contextRef="#ctx0" brushRef="#br0" timeOffset="50106">14052 6546 15718,'-19'2'1169,"8"13"-5666,-7-30 4497,16 21 0,-6-14 0,8 8 0</inkml:trace>
  <inkml:trace contextRef="#ctx0" brushRef="#br0" timeOffset="51966">18697 6604 15268,'0'-19'3418,"0"17"-3598,-8-14-1708,5 31-3419,-14-30 5307,15 13 0,-7-9 0,9 3 0</inkml:trace>
  <inkml:trace contextRef="#ctx0" brushRef="#br0" timeOffset="52206">18697 6898 16348,'-11'29'3688,"3"1"-3239,8 18-89,0 2-90,0 0 90,0-2-90,0-9-270,-18-17-720,-12-5-764,2-15 0,-3-4 1433,-9 2 1,1 0 0,-7 0 0,3 0 0</inkml:trace>
  <inkml:trace contextRef="#ctx0" brushRef="#br0" timeOffset="55422">12759 6604 16528,'-20'-8'2428,"9"5"-1618,3-5-181,8 16-359,0 21-180,0 21-90,0-20 0,0 1-180,0 3 0,0-1-540,-2-2 1,4-3-2609,15 13-6476,-4-12 9804,24-21 0,-24-8 0,5 0 0</inkml:trace>
  <inkml:trace contextRef="#ctx0" brushRef="#br0" timeOffset="55639">12994 6722 17967,'-39'19'1799,"-1"1"-1709,1 8-90,9-15-90,10 5 90,12-9 0,25 2-1080,22-1-449,-6-4 0,4-3 1529,9-6 0,-2-3 0,10 4 0,-10-6 0</inkml:trace>
  <inkml:trace contextRef="#ctx0" brushRef="#br0" timeOffset="59118">14013 7584 16168,'-17'2'90,"4"5"-90,-25-25 0,8 16 90,-9-15-90,-9 15 0,6-16 90,15 17 0,-2 0-180,-21-16 135,16 15 0,0 1-45,4-7 0,-1-1-115,-3 8 0,1 0 115,-17-8 0,2 9 0,9 0 0,-1 0 0,10 0 180,2 0-180,8 0-90,0 0-90,1-8-1979,8 5-4087,2-5 6246,9 8 0,0 0 0,0 0 0</inkml:trace>
  <inkml:trace contextRef="#ctx0" brushRef="#br0" timeOffset="60435">14033 7702 12660,'-20'-9'2338,"9"7"-1978,3-7 90,16 9-180,12 0-90,10-8-180,-3-2 0,3 0 45,4 0 0,2-2-45,12-7 0,2 1-690,-1 7 0,2 0 690,-13 2 0,1-1 0,0 1 0,15-2 0,1 2 30,-16 5 0,0 1 0,0 0 15,16-7 0,-1 2-45,-16 7 0,1 1 0,-1-1-45,17-3 0,-1-1 75,-15 2 0,0 0 0,1 1 0,2 1 0,0 1 0,0-2-30,1-3 0,0-2 0,0 2 0,2 3 0,1 2 0,0 0-533,0-3 1,0 0-1,-1 0 563,-2 2 0,0 2 0,0-1-30,-1 0 0,0 0 0,0 0-305,-2 0 1,-1 0-1,-1 0 305,17 1 0,-1-2 0,-16-1 0,1-2 0,0 1 30,0 3 0,0 0 0,0-2-60,1-3 0,0-2 0,0 2 30,2 3 0,1 3 0,-2-2 0,-1-5 0,-1-1 0,0 2 90,16 4 0,-1 0-468,0-4 0,-1 1 513,-8 4 0,-1 0 267,0 0 0,-1 0-312,-8 1 0,-1-2 410,1-3 0,-2 0-500,17 1 0,-21 0 0,-1-2 0,13-4 1121,7 7-1031,-9-7 865,-8 9-865,-3 0 926,-17 0-926,6 9 440,-6-7-530,9 15 210,-1-14-120,10 5-90,1-8 0,9 9 90,0-7 540,9 7-540,2-9-425,-17 4 0,2 1 380,4-4 0,0 0-45,6 3 0,0 0 45,-1 1 0,1-1-90,3-3 0,0 0 45,-7 3 0,-2 1 90,-3 0 0,-2-1-45,-3-4 0,-5 2 225,-5 15 89,5-14 1,-15 14 580,0-15-670,15 7-90,-13 0-90,16-7 0,-10 15 0,1-15-90,-9 7 89,6-9-89,-15 0 90,16 0-269,-16 0-181,15 0-450,-14 0-1888,14 0-7133,-15 0 9747,7 0 1,-9 0 0,0 0 0</inkml:trace>
  <inkml:trace contextRef="#ctx0" brushRef="#br0" timeOffset="62727">26733 4919 8072,'-11'11'5307,"2"-3"-4227,9-8-451,0 0 1,18 0 0,21 0-406,-10 0 1,3 0-135,14 0 0,4 0-255,3 0 0,3 0 165,-12 3 0,2 0 0,1 0-763,4 1 1,2-1 0,0 1 762,-10-2 0,2 1 0,-1-1 0,0 2 22,1 2 1,0 1-1,-1 0 1,1-1-23,-1-2 0,1-2 0,-1 1 0,-1 1 22,0 2 0,-2 2 1,1-1-1,-2 0-409,7 1 1,-1-2 0,0 0 416,0-2 0,-1-1 0,-1 1-333,12 5 0,-3-1 393,-7-6 0,-3-2 166,-8 5 1,-2-1-78,14-4-89,-7 0 1708,-10 0-1798,-2 0 1403,-8 0-1403,-1 0 1210,1 0-1210,0 0 0,8 9 0,3-7 0,-1 7 0,7-9 0,-6 9 0,8-7 90,0 15 629,-9-15-359,-1 16-90,-10-16-180,10 7-90,-8-1-90,8-6 180,-1 16 0,-6-7-90,6 17 90,-17-6 0,-2 15-180,-9 2 180,0 2 0,0 7-90,0 0-90,-9-6 269,-2 6-89,-9-18-90,-8 7 90,-3-15-90,9-8 0,-4 0-309,-2 1 1,-2-2 308,-5-2 0,0 0 0,-4 8 0,-1-1 45,6-6 0,-1-2-45,-3 4 0,0 0 0,3-3 0,0-2-45,-8 1 0,-1-1 0,-1-2 0,0-3 45,-3 2 0,-2-3 0,-3-5 0,0-5-90,-2-1 0,1-3-429,15 2 0,-1-2 1,1 0 488,0-1 0,0-2 0,0 1 0,-3 0 0,0 0 0,-1 0 30,1-1 0,-1 1 0,0 1-488,-3 1 1,0 1 0,1 0 487,-2-2 0,1-1 0,1 1 0,5 2 0,0 0 0,1 0-408,-1 0 0,1 0 0,2-1 273,-8-3 0,1 0 49,4 3 0,2 2-94,3 3 0,2 1 135,4 0 0,-1 2 608,1 2 0,0 2-563,-1-1 0,1 0 0,-21 0 1451,11 8-1451,10-14 1130,19 12-1040,1-14 605,9 8-335,0 0-360,0-18 0,9-12-90,10-20 45,-4 13 0,1-2 45,-1-1 0,0-1-545,0-7 0,-1-2 545,-4 1 0,-1 0 0,-3 3 0,-1 3-501,0 7 1,-1 2-984,-4 4 0,0 3-2833,0 6 4317,8 21 0,-5 4 0,5 13 0</inkml:trace>
  <inkml:trace contextRef="#ctx0" brushRef="#br0" timeOffset="64568">21833 6526 6633,'-11'-22'2249,"2"5"-1260,9 17-89,0 0 269,0-9-359,0 7 179,0-7-449,0 9 449,0 0-89,9 0-450,28 0-226,-8 0 1,3 0-961,20 1 0,3-2 736,-16-1 0,1-1 0,1-1 30,7 1 0,2 0 0,-2-1-30,-6-3 0,-2 0 0,0 1-30,0 2 0,-1 0 0,-3 1-240,1-2 0,-4 1-1439,15 4-3778,-29 0 5487,-10 18 0,-9-14 0,0 13 0</inkml:trace>
  <inkml:trace contextRef="#ctx0" brushRef="#br0" timeOffset="66272">22519 6389 9422,'0'19'1978,"9"1"-1348,2 8 90,8-6-1,10 6 1,1-8-360,18-9-1,-7 6 1,7-6 0,0 9 0,-6 8-225,-14-14 0,0 3 0,-2 5 0,-2 3-90,5 0 0,1 1 44,4 6 1,0 3-806,0-1 0,1 2 716,-7-8 0,1 2 0,2-1 0,0-2 0,2 0 0,1-1 60,4 4 0,1-1 0,1-1-627,2 0 0,1-2 0,1-1 597,1-1 0,1-1 0,0 0-30,0-1 0,0 1 0,-1-1 0,-4-2 0,-1-1 0,-1 1-282,0-1 1,0 1 0,-2 0 326,9 5 0,-2 0-214,-1 0 1,1-2 168,3-6 0,1-4 90,2-2 0,1-2-90,-11-5 0,3-1 0,0-2 0,5 0 0,1-1 0,0-1-219,3 2 0,1 0 1,1-3 195,-11-1 1,1-1-1,1-2 1,0 2 44,2 1 1,2 1-1,0-1 1,-1-2-46,0-3 1,-1-2-1,0 0 1,1 1-54,3 2 0,0 2 1,1 0-1,-1 0 53,-4 0 1,0 0 0,0 0-1,-1 1 23,-2 0 0,1 2 0,-1 0 0,-1 1-109,10 0 0,-1 2 0,0-1 139,0 0 0,0 0 0,-2 0-30,-3 0 0,-1 0 0,1 0 30,6 0 0,2 0 0,0 0-8,-13 0 1,-1 0-1,1 0 1,1 0-23,4 0 0,2 0 0,0 0 0,2 0-18,-6 0 0,1 0 0,1 0 0,1 0 0,-1 0-207,2 0 1,0 0 0,1 0 0,0 0-1,0 0 243,4 0 0,1 0 0,0 0 0,1 0 0,-1 0 22,0 0 0,0-1 0,0 1 0,0 0 0,-1 1-40,0 0 0,-1 1 0,0-1 0,0 2 0,0-1-51,-2-1 1,1 1 0,-1 0-1,-1 0 1,1 1 50,-2 2 0,0 1 0,0 0 0,-1 0 0,1 0 18,-2-2 0,0 1 0,0-1 0,0 0 0,0 1-119,-2 0 1,1 1 0,-1 0 0,0 0 0,0-1 100,0-1 0,0 0 0,0 0 0,0 0 0,-1-1 55,9 2 1,-2 0 0,1 0 0,-1 0-34,1 0 1,0 0-1,-1 0 1,-1 0-76,-4-1 0,-2 1 0,1 0 1,-2 0 112,13 2 0,-1-1 0,0 1-1,-3-1 1,0 1 0,-2-1 156,-3 1 0,-1 0 1,1-1-187,1 1 0,1-1 0,0 1-30,-3-1 0,0 1 0,-1-1 467,-5-2 1,0-1-1,0 1-437,-1 2 0,0 1 0,-2-2 60,9-5 0,-3 2 90,-7 7 0,-2-1 0,-5-7 0,-2 0 1656,12 8-1746,-8 0 1683,6-7-1684,-15 7 1941,15-9-1940,-7 0 114,1 0-114,-3-9-90,-17-11 179,6-10-89,3-9-90,-10 11 0,2-1 0,10-9 0,1-2-754,-2-5 0,0-2 724,-2 7 0,1-3 0,0 2-210,-3 7 0,0 0 1,-1 0-1067,-2-5 0,-1-1 0,-1 3 1306,-1-1 0,-3 4 0,1-13 0,-9 29 0</inkml:trace>
  <inkml:trace contextRef="#ctx0" brushRef="#br0" timeOffset="68566">25302 8211 17877,'-20'0'3508,"1"-8"-3328,8 5 179,2 4-89,18 1-90,19 6-135,0-7 0,3-2 0,9 1 0,1 0-225,4 2 0,-1-4-540,-4-6 1,-1-1-1485,-9 8 1,-2-2 2203,11-23 0,-19 23 0,-11-5 0</inkml:trace>
  <inkml:trace contextRef="#ctx0" brushRef="#br0" timeOffset="68757">25517 7917 18596,'-19'29'4858,"-1"10"-4634,6-7 1,0 3-1323,-1 4 1,-1 3 1067,4-7 0,-2 1 0,1 0-645,-2 10 0,0-1-2042,0 0 0,2-3 2717,7-10 0,1-5 0,-4 4 0,9-14 0</inkml:trace>
  <inkml:trace contextRef="#ctx0" brushRef="#br0" timeOffset="69022">25988 8329 20665,'29'5'180,"1"1"0,-1-1 0,1-1-1215,-1-3 1,1-2-2879,-1-3 1,0-1 3912,21-6 0,-19 0 0,-14 2 0</inkml:trace>
  <inkml:trace contextRef="#ctx0" brushRef="#br0" timeOffset="69472">26733 8309 19676,'-20'3'2698,"-8"-6"-2608,-12-8 90,-10 3-609,21 14 1,0 5 563,-2 3 0,3 3-159,6 2 0,2 3 69,1 7 0,1-1 346,-1-4-481,34 10-1080,18-31 180,4-9 1,5-6-495,-2-6 0,0-5 674,-7 2 1,0-2-1,-3-3 61,-4-1 0,-3-3 1,0 0 897,0 1 1,0-1 0,-2 0 839,6-19 1,-6 0 499,-9 3 1,-2 3-321,0 6 1,-3 4-519,-7-15 518,0 37-449,-9 39-180,-2 25-495,-2-11 0,-2 3-45,4-5 0,0 0 336,-1 0 0,5-1-1056,8-8 1,7-3-2250,22 2-2608,20-13 5577,-15-15 0,-2-4 0,2 2 0,0 0 0</inkml:trace>
  <inkml:trace contextRef="#ctx0" brushRef="#br0" timeOffset="69574">27184 8231 19946,'10'39'2968,"-1"-8"-3418,-9 6-3867,0-16 4317,9-1 0,-7-11 0,7-9 0</inkml:trace>
  <inkml:trace contextRef="#ctx0" brushRef="#br0" timeOffset="69700">27379 8074 19046,'-19'0'-4587,"-1"0"4587,9 18 0,3-14 0,8 13 0</inkml:trace>
  <inkml:trace contextRef="#ctx0" brushRef="#br0" timeOffset="69989">27380 8055 23274,'32'38'72,"1"1"0,0-1 0,-4-2 0,-2-1 0,-14-6-162,-24 2-270,-8-20-989,8 4-900,11-22-360,19 16 1080,12-9 1529,8 9 1799,-8 10 630,-12 3-810,-10 32-540,-27-19-897,8-6 0,-1-1 88,-20 11-450,3-8-2608,8-12-7043,1-19 9455,8-28 0,2 13 1,9-11-1</inkml:trace>
  <inkml:trace contextRef="#ctx0" brushRef="#br0" timeOffset="70151">27791 8270 21565,'39'0'60,"1"0"0,-1-3 0,0-2-1500,1 0 1,-1-1-3477,-8-4 1,-2 0 4758,2 0 1,-5 0-1,-4 0 1,-5 1-1</inkml:trace>
  <inkml:trace contextRef="#ctx0" brushRef="#br0" timeOffset="70358">28124 7937 17877,'-14'24'2308,"0"0"1,-1 4 0,-1 3-2084,-4 7 0,1 2-180,3 4 0,2 1-717,-1 1 1,1-2 311,4-8 0,1-3-1259,-2 15-1282,20-28-4115,21-11 7071,20-18 0,-17 7 0,-7-7 1</inkml:trace>
  <inkml:trace contextRef="#ctx0" brushRef="#br0" timeOffset="70622">28242 8290 20665,'5'39'1559,"1"0"0,-5-3 1,-2-2-1471,-10 16 91,-9-22-270,9-19-1169,20-9-180,30-17 899,-6 2 1,4-1 208,11-8 1,2-2 300,-16 9 0,-1-1 0,0 3-34,18-2 0,-4 3 693,-14 3 1,-5 5 449,9 23-179,-28 14-451,-9 10-359,0 7-90,0-9-1169,-9-17-2609,7-4 3828,2-18 0,2 0 1,7 0-1</inkml:trace>
  <inkml:trace contextRef="#ctx0" brushRef="#br0" timeOffset="70742">28849 8015 9691,'0'-10'0,"0"1"0</inkml:trace>
  <inkml:trace contextRef="#ctx0" brushRef="#br0" timeOffset="71093">28849 8015 23544,'19'39'314,"1"-1"1,-1 0 0,0 0 0,2 8 0,-1 0-1,-9-5-224,-14-5 0,-5-3-387,3 6 0,-1-4 297,-11 9 223,6 4-853,0-29-696,2-10 247,35-26 179,-2 3 1,3-3 46,11-8 0,4 0 763,7 3 0,0 3 449,-12 2 0,-2 6 316,-4 7 0,-5 8 494,-7 15-90,-10 29-359,-18-4-495,5-11 0,-3-1 135,-13 0-91,1 6 807,-1-28-1975,1-1-1180,-1-18-4307,1-19 6386,8-22 0,2 15 0,9 0 0</inkml:trace>
  <inkml:trace contextRef="#ctx0" brushRef="#br0" timeOffset="71383">29516 8368 21025,'0'39'4407,"0"9"-4137,-9-15-180,-2 13-90,-8-42-629,25 11-631,16-23 990,5 3 1,5 1-91,7-5 0,0-2 360,-2-3 0,-2-2-45,0 0 0,-2 1 675,6-4-1,-20 19-539,-10 11-90,-9 17-180,0-6-539,9 6-900,10-17-2969,3-2 4588,6-18 0,-17 7 0,-2-7 0</inkml:trace>
  <inkml:trace contextRef="#ctx0" brushRef="#br0" timeOffset="71514">29986 8368 18596,'20'-11'4138,"8"3"-4048,11 8-720,12 0-4497,-1-9 5127,-3 7 0,-25-7 0,-4 9 0</inkml:trace>
  <inkml:trace contextRef="#ctx0" brushRef="#br0" timeOffset="71706">30280 8035 20126,'-30'17'5936,"1"14"-5711,22 0 0,3 5-180,-4 4 0,-1 1-45,3-1 0,1 1-225,0 2 0,-1-2-1484,-2 12-1259,8-5-4138,8-20 7106,29-17 0,-19-2 0,17-9 0</inkml:trace>
  <inkml:trace contextRef="#ctx0" brushRef="#br0" timeOffset="71822">30496 8427 24443,'-16'30'90,"1"1"0,-3 4 0,-1-5-2699,-3-6-7195,3 11 9804,19-33 0,2 7 0,7-9 0</inkml:trace>
  <inkml:trace contextRef="#ctx0" brushRef="#br0" timeOffset="71949">30496 8427 16707,'0'0'0</inkml:trace>
  <inkml:trace contextRef="#ctx0" brushRef="#br0" timeOffset="72118">30790 8388 18686,'0'11'5397,"0"15"-5037,-9-13-360,-11 6-90,-1-10-450,1 0-719,11-7-720,18 7-1349,11-9-2429,19 0 5757,2-18 0,-10 14 0,-14-13 0</inkml:trace>
  <inkml:trace contextRef="#ctx0" brushRef="#br0" timeOffset="72414">30809 8407 16528,'48'8'125,"0"-1"1,0 0 0,-2 2 0,-1 0 0,-5-1 728,-3-3 1,-4 1 674,17 14-179,-13 8-631,-27-6-449,-1 6 90,-9-8-270,0-9-360,9-3-720,10-25 631,21 4 134,-16-6 0,2 1 225,24 5 630,-2-5 179,-27 27-629,-3 11-180,-18 10-270,0 1-2968,9-12 3238,1-10 0,1-9 0,-2 0 0</inkml:trace>
  <inkml:trace contextRef="#ctx0" brushRef="#br0" timeOffset="72647">30809 8015 17787,'0'0'0</inkml:trace>
  <inkml:trace contextRef="#ctx0" brushRef="#br0" timeOffset="92166">17678 14405 16168,'28'0'389,"1"0"1,4-4 0,4-1-345,14-4 0,5-2-1417,-12 2 1,1-1 0,3-1 1371,-8 1 0,2 0 0,0 0 0,2 1 67,5-1 1,2 0-1,1 0 1,0 0 22,2 0 0,0 0 0,1 0 0,0 1-457,-8 3 1,-1 0-1,2 0 1,-1 0-1,1 0 403,0-2 0,1 1 0,0-1 0,-1 0 0,1 2-18,0 0 0,0 2 0,0 0 0,1 0 0,0 0-145,2-1 0,0-1 0,1 0 0,0 0 0,0 1 127,-2 0 0,1 1 0,-1 0 0,0 1 0,1-1-86,-6 1 1,1-1 0,0 1 0,0 0 0,0 0 0,0-1 85,7 1 0,-1-1 0,0 0 0,1 0 0,0 0-67,-6 0 0,0-1 0,1 0 0,0 0 0,0 0 0,0 1 67,-2 0 0,1 0 0,0 0 0,-1 1 0,0-1 0,1 1 0,0-1 0,-1 1 0,1-1 0,0 1 0,-1 0 0,0 0-4,9 1 0,-1 0 1,0 0-1,-1 0 1,1 1 218,-2 1 1,0 0 0,0 0 0,-1 0 0,0 0-23,-2 0 0,-1 0 1,0 0-1,0 0 1,0 0-159,3 0 1,0 0 0,1 0 0,-1 0 0,0 0-91,-2 1 0,-1-1 0,1 0 0,-1 0 0,2-1 85,-6 0 0,2 0 0,0-1 0,0 0 0,1 1 0,-1 0 78,0 0 1,0 1 0,1 1-1,-1-1 1,1-1 0,0 0-94,2-3 0,1 0 0,0-1 0,0 0 0,0 0 0,0 1 0,1 2 0,0 0 0,1 0 0,-1 0 0,0 0 0,1-1 0,-2-1 0,0-1 0,0 0 0,0 0 0,-1 0 0,0 1-15,-1 1 0,-1 1 0,-1 0 0,1 1 0,-1 0 0,0-1 0,6 0 0,0 0 0,0 0 0,-1 1 0,0-1 18,-4 2 0,0 0 0,-1 0 0,-1 0 0,0 0 60,7 0 1,-1 0 0,-1 0 0,0 0-79,-4 0 0,0 0 0,-1 0 0,-1 0 60,8 0 0,-1 0 0,0 0 173,-1 0 1,1 0-1,-1 0-233,-4 1 0,-1-1 0,0-1 30,3-1 0,0-2 0,-1 2 0,-2 1 0,0 1 0,0-1 51,-1-2 0,1-1 1,0 2-22,-1 1 0,1 2 0,0-1 0,2 0 0,1 0 0,0 0-30,0 0 0,0 0 0,1 0 0,5 0 0,0 1 0,0-2-30,-1-2 0,-2 0 0,1 0 0,3 2 0,-1 1 0,0-1 293,-2-2 0,-1 0 0,0 0-293,0 3 0,0 1 0,0-2 0,1-1 0,-1-2 0,0 2 30,1 1 0,-1 0 0,0 0 30,0-1 0,1-2 0,-1 2-30,0 1 0,1 1 0,-1 1-175,-3-2 1,1 1 0,-1 1 144,0 1 0,-1 1 0,1 0-30,-3 1 0,-1 0 0,1-1 60,-1 1 0,1-1 0,0 1-30,0 2 0,-1 1 0,1-2 30,3-4 0,-1-1 0,1 1-30,-2 1 0,-1 1 0,0 0 30,3 1 0,0-1 0,-1-1 0,-2-1 0,0-1 0,-1 1 30,1 5 0,0 1 0,0-2 228,-1-4 0,1-1 0,0 1-228,-1 4 0,1 2 0,0-2-30,2-3 0,1-3 0,0 3-99,0 2 1,0 3 0,1-1 98,2-2 0,1-1 0,-1 1 60,-2 2 0,-1 1 0,0-1 153,-3-2 0,0-1 0,-1 1-184,-5 2 1,-1 0 0,0 0-60,15-1 0,-2 1 45,-6-1 0,-2 1 420,-4 3 1,-2-1-466,-7-7 0,-3 0-34,2 8-1405,-13-9-2337,-17 0 3776,-9 9 0,7-7 0,-6 6 0</inkml:trace>
  <inkml:trace contextRef="#ctx0" brushRef="#br0" timeOffset="96139">17698 11778 17607,'8'-21'720,"3"3"-720,18 9 89,1 7-89,18-15 90,2 15-90,-21-2 0,1-1 0,0 0 0,-1 1 90,21 2-45,-22-2 0,1-1 135,21-3-90,0 6 0,-22-7 0,0 0-180,22 7-127,-20-6 1,-1-2 216,1 5 0,-1 0-8,1 0 1,-1-1 7,21-12 0,-21 17 0,-1 0 0,13-8-90,7 1 90,0 6 90,2-16-90,-17 13 0,1-1 45,1-3 0,0-1-381,4 0 0,1 0 336,-5 0 0,-1 0 45,0 0 0,0 1-45,-4 3 0,-2 1 14,22-12-14,-21 15 0,-1 1 90,22-16-90,-21 11 0,1 1 22,-1-4 0,1-2-22,4 2 0,-1-1 45,-2-4 0,-1 0-45,8 3 0,1 0 0,-9-3 0,0-1 90,5 5 0,-2 1-90,17-11 45,-22 10 0,1 1 45,21-11-135,-21 10 0,1 0 90,-1 1 0,0-1-135,21-10 180,-21 6 0,-1 0-90,22-8 0,-21 8 0,1 0 0,0 4 0,-1 0 45,-4-4 0,0 0-45,3 3 0,0 0 0,-2-7 0,-1-1 181,25-3-181,-11-15 0,-2 16 0,-16-8 675,8 10-675,-10-1 181,10 0-181,1-8 0,9 6 0,1-15 0,-17 22 0,2 0-34,-1-9 1,2 0 33,3 3 0,1 1-163,-5 0 1,0 0 162,-1 1 0,-1 1 0,17-3 84,-1-8-84,-9 10 0,-1-1 0,-1 0 0,-6-8-90,23 6 142,-3-15-7,-14 26 0,3 1-45,-2-9 0,0 1 0,1 6 0,-1 2 163,-3-4 0,-2-1-163,24-4 0,-9-1 0,-8 1 0,6-1 0,-7 9 0,10-6 0,8 6 7,2-9-7,-21 10 0,0 1 0,1-1 0,-1 0-227,0-4 0,1 0 227,4 3 0,0 0 0,-4-3 0,1 0 0,-2 3 0,0 2 0,0 4 0,-1-1 465,13-11-465,7 15 0,-9-7 0,9 0 0,-6 7 0,-14-2 0,0-1 0,14-3 0,-14 6 0,0 1 0,22-7 0,-21 7 0,1 2-157,0-1 0,-1 0 157,0 0 0,1 0 0,-1 0 0,1 0 0,-1 0 0,0 0 0,5 0 0,0 0 0,1 0 0,0 0 0,-1 0 0,1 0-253,4 0 0,-1 0 253,-8 0 0,0 0 0,4 0 0,0 0 0,-4 0 0,-1 0 144,0-1 0,1 2-144,20 7 0,-22-7 0,0 1 0,14 15 0,-15-15 0,2-2 0,21 9 0,-21-5 0,1 1 0,0 0 0,-1 1 0,0-1 0,1 0 0,3 4 0,1 0 0,-4-3 0,1-1 0,7 0 0,0 1-385,-3 2 0,0 1 385,8-4 0,1 1 0,1 3 0,0 2 0,3-2 0,2 1 0,-1 0 0,0 0 45,-4-1 0,-1 1 0,0 0 0,-1 0 0,-3-1 0,-2 1-45,-2 4 0,-2 1-58,0-4 0,-1 0 103,-3 2 0,-1 2 0,1-1 0,-1 0-45,21 8 90,-21-4 0,-1 1 0,13 3 191,-17-8 0,0 0-236,0 0 0,0 0 45,17 17-145,-12-16 1,-1 0 144,13 14-90,-13-15 0,1 0 90,21 8-90,-21-8 0,1 0 45,0-4 0,-1 0-45,-4 4 0,0 0 0,3-3 0,0 0 90,14 17 694,6-8-694,-9-1-90,0 1 90,0-1-90,0 1 0,1 0 0,-1-9 447,-9 6-447,7-15 90,-15 16-90,15-8 389,-15 10-389,15-9 0,-7 15 0,9-13 0,1 15 180,-1-8-270,9 0 180,-7-1-135,-13-9 0,1 0 135,21 9-387,-21-9 1,1 0 296,0 4 0,-1 0-380,21 8 425,-22-8 0,0 0-45,-3 1 0,0-1 0,4-3 0,1 0-45,0 3 0,-1 0 45,0-4 0,1-1 45,-1 1 0,1 0-90,-1 0 0,0 0 90,1-5 0,-1 1-135,21 11 270,-2-6-270,-9 0 90,-8 6 90,6-15-180,2 16 90,11-7 0,-21-6 0,1 1-156,-1 2 0,1 1 201,-1-4 0,0 1-45,1 4 0,-1-1 0,1-3 0,-1-1-45,0 5 0,1-2 90,-1-7 0,1 0-45,-1 7 0,0 1 0,5-3 0,0-1 0,-3 0 0,-1 1 0,3 3 0,1 0-45,0-4 0,0 0 45,-4 5 0,1 0 0,2-4 0,1-1 45,1 4 0,-2-1-45,19-6 0,-19 7 0,0 0 0,17-7 0,-21 3 0,0-1 0,21-4-90,-2 0 646,-17 9-556,6-7 297,-15 6-297,6-8 90,0 0-90,3 0 0,17 0 0,-7 0 90,7 0-90,0 0 0,-7 0-90,7 0 180,0 0-90,-7 0 0,7 0 0,0 0 0,-6 0 0,6 0 0,-9 0 342,0 0-342,-9 0 0,7 0 90,3 0-90,1 0 0,-13 0 0,1 0-274,21 0 274,-21 0 0,1 0-90,20 0 180,-3 0-90,-16 0 90,-3 0-180,-8 0 0,-9 0 180,-3 0-540,-8 0-355,9 0-4592,-7 0 5397,7 0 0,-9 0 0,0 0 0</inkml:trace>
  <inkml:trace contextRef="#ctx0" brushRef="#br0" timeOffset="98926">17678 14013 10051,'11'0'0,"-2"0"0</inkml:trace>
  <inkml:trace contextRef="#ctx0" brushRef="#br0" timeOffset="99081">18188 13817 15178,'28'-14'-1260,"1"-1"1,-3 2 0,9-4 0</inkml:trace>
  <inkml:trace contextRef="#ctx0" brushRef="#br0" timeOffset="99206">18874 13385 13739,'0'-47'-1020,"0"23"1,0-3 0</inkml:trace>
  <inkml:trace contextRef="#ctx0" brushRef="#br0" timeOffset="99322">19462 12817 10771,'0'-39'-1200,"0"17"1,0 5 0</inkml:trace>
  <inkml:trace contextRef="#ctx0" brushRef="#br0" timeOffset="99430">19991 12347 11490,'0'-29'-750,"0"16"1,0-4 0</inkml:trace>
  <inkml:trace contextRef="#ctx0" brushRef="#br0" timeOffset="99550">20520 11739 13199,'0'-29'-428,"0"-1"1,0-2 0,0 6 0</inkml:trace>
  <inkml:trace contextRef="#ctx0" brushRef="#br0" timeOffset="99689">20971 11112 11940,'-1'-45'-681,"0"1"0,13-6 0,4 4 0,1 0 0,1 24 0,-1 1 0</inkml:trace>
  <inkml:trace contextRef="#ctx0" brushRef="#br0" timeOffset="99783">21343 10583 10591,'0'-28'-870,"0"14"1,0-3-1</inkml:trace>
  <inkml:trace contextRef="#ctx0" brushRef="#br0" timeOffset="99906">22049 10152 5914,'11'-33'0,"-3"7"0</inkml:trace>
  <inkml:trace contextRef="#ctx0" brushRef="#br0" timeOffset="100214">24185 10132 7173,'20'24'-180,"-1"0"0,6-3 0,-2-1 0,1 11 0,2-14 1</inkml:trace>
  <inkml:trace contextRef="#ctx0" brushRef="#br0" timeOffset="100357">25165 10485 9242,'30'39'5217,"-10"0"-5127,-3 0-1799,-14-8-2519,23-3 4228,4-8 0,-6-9 0,2-3 0</inkml:trace>
  <inkml:trace contextRef="#ctx0" brushRef="#br0" timeOffset="100481">25831 10994 8882,'9'29'-2519,"2"1"2519,17 9 0,-15-17 0,5-4 0</inkml:trace>
  <inkml:trace contextRef="#ctx0" brushRef="#br0" timeOffset="100622">26576 11543 10231,'37'39'-108,"-12"-18"0,0-2 0,10 2 0,0-3 0</inkml:trace>
  <inkml:trace contextRef="#ctx0" brushRef="#br0" timeOffset="100767">27164 12014 8882,'20'47'1979,"8"-14"-1934,-17-5 0,0-1-675,17-3 630,0 21 0,-15-32 0,5 5 0</inkml:trace>
  <inkml:trace contextRef="#ctx0" brushRef="#br0" timeOffset="100925">27830 12699 6363,'-11'0'0,"3"1"0</inkml:trace>
  <inkml:trace contextRef="#ctx0" brushRef="#br0" timeOffset="101047">28144 12837 9961,'11'19'-113,"6"1"1,-15-9 0,7-2 0</inkml:trace>
  <inkml:trace contextRef="#ctx0" brushRef="#br0" timeOffset="101200">28908 13072 10591,'0'20'899,"0"-1"-2877,18 1 1978,3-9 0,1-3 0,-4-8 0</inkml:trace>
  <inkml:trace contextRef="#ctx0" brushRef="#br0" timeOffset="101367">29790 13307 14819,'39'28'2068,"1"-6"-2248,-17-7 1,2-2-1351,25 7-179,-13-13 0,2-3-1965,-3 1 1,0-1 3673,9-4 0,-3 0 0,2 0 0,-10 0 0</inkml:trace>
  <inkml:trace contextRef="#ctx0" brushRef="#br0" timeOffset="101525">30496 13464 15808,'11'22'5577,"6"4"-5127,-15-15-271,16 8-89,-7 10-539,17-16-1260,11 13-4408,11-24 6117,-20-2 0,-1 0 0,4-2 0,-7-7 0</inkml:trace>
  <inkml:trace contextRef="#ctx0" brushRef="#br0" timeOffset="103240">23597 13934 16078,'-20'-19'4587,"9"8"-3777,-6-7-271,15 16 1,-7-7-180,9 36-90,-9-3-180,-2 15 0,1-2-90,1-7 0,9-8 180,0-5-630,0-17 360,0-26 180,0 2 0,9-24 180,-7 18-180,7 10 0,-9 12-180,-1 25-90,-7-4-4408,-3 7 4588,0-12 0,2-8 0,9 0 0</inkml:trace>
  <inkml:trace contextRef="#ctx0" brushRef="#br0" timeOffset="111252">23362 14601 18416,'11'39'2069,"-3"0"-1979,-8 0-90,0 0 0,0 1-809,0-10-2789,9-10-6233,-7-12 9702,7-8 1,-9 0 0,0 0 0</inkml:trace>
  <inkml:trace contextRef="#ctx0" brushRef="#br0" timeOffset="111385">23401 14483 16887,'-20'-9'-360,"9"-2"0,3 1 1,8 1-1</inkml:trace>
  <inkml:trace contextRef="#ctx0" brushRef="#br0" timeOffset="112422">22872 14542 14459,'0'19'3598,"0"10"-3418,0 1-90,9 9 89,1-8-179,19-12-179,1-10-271,10-26 0,-1-14 270,-9-10 180,-14 12 0,-4 1 180,-1-4 360,-2-5-180,-9 26 449,0 2-359,0 35 0,0 16-181,0-9 1,0 3-458,1 8 1,-2-1 322,-3-6 0,-1-2-45,4 3 0,0 0 0,-2-3 0,-3-2-211,-11 19 121,4-26 0,-5-4-315,-5-6 1,-4-4-901,-6-1 1,-1-2-2789,-1-2 1,0-3 4002,-1-8 0,2-1 0,-7 1 0,15-14 0</inkml:trace>
  <inkml:trace contextRef="#ctx0" brushRef="#br0" timeOffset="113393">25576 13817 17967,'-8'21'1979,"-3"-3"-1620,0-9-269,2 10-180,9 12-179,0-1-2160,0 7-5487,0-15 7916,0 6 0,0-17 0,0-2 0</inkml:trace>
  <inkml:trace contextRef="#ctx0" brushRef="#br0" timeOffset="116393">28398 13640 21385,'-19'9'1439,"8"11"-1439,2 10-1439,18 9-6477,2 0 7916,9-8 0,-9-11 0,-3-12 0</inkml:trace>
  <inkml:trace contextRef="#ctx0" brushRef="#br0" timeOffset="121985">28203 14346 17337,'-9'41'1799,"-2"-4"-1709,0-17 180,2-1 90,9 1-270,18-9-270,12-2-630,12-36 540,-13 12 0,-1-2-151,-7-7 1,-1-2 330,4-3 0,0 1 270,6-5 0,-10-4 360,-12 27-1,-8 10 181,0 28-91,0 22-404,-3-20 0,-2 1 707,-6 19-573,0-4-89,2-16 0,9 9-270,0 1 180,-9-1-270,-1-9-90,-19-1-1259,-1-19-2249,-1-1 3688,-6-9 0,24 0 0,-4 0 0</inkml:trace>
  <inkml:trace contextRef="#ctx0" brushRef="#br0" timeOffset="122227">28634 14444 16258,'0'0'0</inkml:trace>
  <inkml:trace contextRef="#ctx0" brushRef="#br0" timeOffset="122471">28673 14816 15628,'0'20'5037,"0"-1"-4227,0 10-181,-9-16-179,7 13-270,-7-24-90,9 24-90,-8-21-540,-3 12-1259,-9-26-5307,1-10 7106,-10-12 0,16 9 0,-4 5 0</inkml:trace>
  <inkml:trace contextRef="#ctx0" brushRef="#br0" timeOffset="124966">28399 13660 20845,'-5'-28'30,"1"-1"0,3 0 0,0-3-30,-4-10 0,1-3 0,3 1 0,2-1-1294,-1-8 1,0-1 1293,0 0 0,0-1 0,3 16 0,0 0 0,0 0 0,-3-16 0,2 1 0,3 15 0,2 1 0,-2-1 0,-4-15 0,1 0-45,6-1 0,1 1 45,-3 0 0,-1 1 323,0 8 1,1 1-369,-1-5 0,-2 2 45,-2 6 0,-2 1-63,1-4 0,0 1 18,0 8 0,0 0-83,0 1 0,0 1 38,0-17 1213,-8 11-1213,-3 2 125,0 15-125,2 2 711,0 3-621,7 6 406,-6-9-496,8 1 227,0 8-137,0 2 0,0 0 0,0 7 0,0-6 0,0 8 180,0 0-90,8 0-90,-5-9 90,5-2-90,-8 0 0,9-15 0,-7 13 0,7-15 90,-9 8-90,0 0 0,0 1 0,0 8 0,0-7-90,0 16 90,0-15 0,0 15 0,-9-16 0,7 7 0,-7 1 0,9-8 0,0 16 0,0-7 0,0 9 0,0 0 0,0-8-90,-8 5 180,5 3 0,-14 11-90,6 0 90,0 6-90,2-6 90,9 9-90,9-9 90,2-2-90,0-9-90,6 0 90,-14-9 0,5-2-90,-8 0 90,0 2 0,-9 9 0,-1 0 90,-10-8 0,9 23-90,-6-19 90,14 30 90,4-24-90,18 7-180,-6-9 90,13 0 0,-23-9-90,5-2 0,-8 0-630,-9 2-2878,-1 1 3598,-1 5 0,2-5 0,9 8 0</inkml:trace>
  <inkml:trace contextRef="#ctx0" brushRef="#br0" timeOffset="132039">25008 14561 21475,'31'0'-90,"14"-17"-180,-12-5-166,-9-1 0,0-2 346,15-7 377,-8-14-197,-12 33 189,-10-5 81,-9 18-90,0 18-90,0 12-90,0 20-45,0-21 0,0 1-45,0 4 0,0 0 45,0 0 0,0 1 197,0 0 1,0 0-243,0 0 0,0-2 180,0 17-90,1-21 0,-2-2 0,-8-3-180,-11 11-540,-19-33-899,-2 7-2428,-7-18 3957,9-10 0,17 6 0,4-5 0</inkml:trace>
  <inkml:trace contextRef="#ctx0" brushRef="#br0" timeOffset="132300">25478 14561 17247,'0'40'3868,"9"-1"-3508,-7 0-180,7 9-180,-9 2-360,9 0-1979,-7-2-4227,15-18 6566,-6-10 0,0-11 0,-2-9 0</inkml:trace>
  <inkml:trace contextRef="#ctx0" brushRef="#br0" timeOffset="132472">25655 14679 19946,'-9'50'3238,"-2"-2"-3148,-8-26 0,16 4-180,14-24-450,37 7-1349,5-18-1844,-15 4 0,0-1 3733,-11-3 0,-2-1 0,14-1 0,-21 2 0</inkml:trace>
  <inkml:trace contextRef="#ctx0" brushRef="#br0" timeOffset="133106">23734 13954 11940,'-20'-9'5217,"10"7"-3958,1-7-449,9 9-450,9 0-360,19 0 0,22 0-1491,-5 1 0,6-2-698,-10-1 0,2-1 0,2 0 2022,8-1 1,2 1 0,-4-1 0,0-2 0,-4 1-1,-8 0 1,0 1 0</inkml:trace>
  <inkml:trace contextRef="#ctx0" brushRef="#br0" timeOffset="133278">25224 13993 11850,'30'0'450,"-10"0"-360,-3 0-1619,-6 0 1529,0 0 0,-2 0 0,-9 0 0</inkml:trace>
  <inkml:trace contextRef="#ctx0" brushRef="#br0" timeOffset="133391">25243 14013 9512,'0'0'0</inkml:trace>
  <inkml:trace contextRef="#ctx0" brushRef="#br0" timeOffset="134723">13954 7663 13289,'-28'-9'1080,"-3"-2"-990,-17-9-90,-2 1 0,17 8 0,-1 2 0,-1 3 0,0 1-566,-4 0 1,0 2 565,-5 2 0,1 2 45,2-1 0,1 0-45,-4 0 0,1 0 0,3 0 0,1 0 180,8 0 0,2 0-180,-1 0 0,3 0 0,-3-9 0,10 15 0,3-21 0,14 22 771,-5-16-681,8 9 90,0 0-270,26 0 180,24 0-90,-15 0 0,2 0-45,15-4 0,1-1-372,-7 4 1,-1 0 371,5-3 0,-2-1 90,-7 5 0,-3 0-79,-8 0 1,-2 0 33,11 0 0,-10 9 270,-19-7-90,8 7 90,-7-9 915,0 0-1095,-3 0 164,1 0-74,-7 0-180,7 0-540,-9 0-989,0 17-4138,-18-12 5667,-3 12 0,-1-17 0,4 0 0</inkml:trace>
  <inkml:trace contextRef="#ctx0" brushRef="#br0" timeOffset="136231">25635 13915 15538,'-19'13'1799,"8"2"-1259,2-15 89,0-7 91,7 14-360,-7-33-360,9 4 90,0-17 45,-4 7 0,0-1-135,2 2 0,1-2 0,-3-9 0,0-3 0,3 2 0,2-1-562,-1-4 0,0-2 607,0-3 0,0-3-45,0 15 0,0-1 0,0-1-30,-1-2 0,1-1 0,1 0 30,1-3 0,2 0 0,-1-1 30,-2-5 0,-1-1 0,1 1-30,1 2 0,2 0 0,-2 0-635,-1-2 0,-1 0 0,-1 0 635,1 2 0,0 1 0,0 0 0,0 2 0,0 1 0,0 0-399,0 3 1,0 0 0,0 1 338,0 2 0,0 1 0,0 0-269,1-12 1,-2-1 238,-1 17 0,-2-1 0,2 1-45,1-8 0,-1 1 77,-3 7 1,-2-1-1,2 2 13,4 0 0,0 0 563,-8-14 1,0 0-519,8 19 0,0 1 0,-7-16 0,-1 0 827,7-7-827,-7 12 0,0 1-90,7-11 90,-2 18 0,-1 0-49,5 5 1,0-1 93,0 1 0,0 0-45,0-21 0,0 21 0,0 1 854,0-13-854,0-7 811,0 17-811,0-6 575,0 15-575,0 3 327,-8-7-776,5 30-631,-14-37-2698,15 46 3778,-16-37 0,16 31 0,-6-16 0</inkml:trace>
  <inkml:trace contextRef="#ctx0" brushRef="#br0" timeOffset="136550">25478 10308 17067,'-19'20'0,"-1"-18"90,9 5 0,3-16 0,8 9-90,8 0 90,-6 0 0,7-9-270,-9 7-539,0-7-2789,0 9 3508,0 0 0,0 0 0</inkml:trace>
  <inkml:trace contextRef="#ctx0" brushRef="#br0" timeOffset="137390">25988 9642 15808,'-20'11'3238,"1"-11"-2698,-10-2-270,8-7-180,-16 9-180,15 0-180,-7 0 180,10 0 90,8 0-360,11 0-90,20 0 360,2 0 90,15-9 0,-16 7 90,-1-6 270,-11 8 90,-9 17 0,-9 31-316,0-14 1,-2 4 45,-4 10 0,0 2-180,-1-5 0,1-1-363,3 0 1,5-1 407,4-7 0,6-2 0,4-3 0,5-3-127,28 11 171,1-20-134,-13-12 1,1-5 44,12-11 89,-2-10-89,-19-12 180,-12-17-90,-8 7-90,-8 2-180,-12 2-269,-19 24-1262,6-5-5395,-4 18 7128,18-8 1,8 5-1,2-5 1</inkml:trace>
  <inkml:trace contextRef="#ctx0" brushRef="#br0" timeOffset="137672">26302 9877 19856,'0'31'899,"0"6"-1618,-9-15-2879,7 6-6233,2-17 9635,11-2 0,0-9 0,-3 0 1</inkml:trace>
  <inkml:trace contextRef="#ctx0" brushRef="#br0" timeOffset="137805">26321 9897 14369,'0'0'0</inkml:trace>
  <inkml:trace contextRef="#ctx0" brushRef="#br0" timeOffset="138098">26556 9760 19406,'0'28'1079,"0"11"-1079,9 11-180,-7 0-1529,16-2-2788,-7-17 4497,17-3 0,-15-17 0,4-2 0</inkml:trace>
  <inkml:trace contextRef="#ctx0" brushRef="#br0" timeOffset="138299">26752 9936 18237,'-28'9'3148,"6"2"-3058,-6 0-90,17 6 0,2-6 90,18 9-540,11-1-899,19-8-675,-10-5 0,1-3 2024,1-7 0,-1-1 0,11 3 0,-15-7 0</inkml:trace>
  <inkml:trace contextRef="#ctx0" brushRef="#br0" timeOffset="138557">26282 9760 18866,'-20'-20'900,"9"0"-3959,3 10 3059,8 1 0,0 9 0,0 0 0</inkml:trace>
  <inkml:trace contextRef="#ctx0" brushRef="#br0" timeOffset="139421">28359 10759 16977,'-39'0'3238,"9"0"-3148,-7 0 0,6 0-90,-8 9-90,8 2 0,3 8-989,17-8-540,20-2-900,13-9 1709,5 0 1,3 0 540,22 0 988,-2 0 810,-13 0 270,-26 17-270,-3 23-1124,-15-11 0,-3 3-180,4 6 0,-1 2-91,-11 0 1,-1-2-135,7-7 0,2-1 0,0 4 0,0-2 0,2 9-359,25-2-181,5-19 360,17-11 180,-8-18 0,-3-11 0,-17-10-180,-2-9-1079,-9 8-3688,-9 3 4947,-11 17 0,7 2 0,-4 9 0</inkml:trace>
  <inkml:trace contextRef="#ctx0" brushRef="#br0" timeOffset="139698">28693 10916 20935,'-20'13'-1889,"9"11"-7466,2-30 9355,9 14 0,0-8 0,0 0 0</inkml:trace>
  <inkml:trace contextRef="#ctx0" brushRef="#br0" timeOffset="139845">28693 10700 14639,'0'0'0</inkml:trace>
  <inkml:trace contextRef="#ctx0" brushRef="#br0" timeOffset="140270">28928 10994 21385,'0'-10'-990,"-9"1"-4586,7 9 5576,-7 0 0,9 0 0,0 0 0</inkml:trace>
  <inkml:trace contextRef="#ctx0" brushRef="#br0" timeOffset="141397">28869 11190 19406,'-11'11'720,"2"15"-631,9-12 91,9 14 0,-7-9 0,7 1 0,-9 0-90,0-9 0,0 6-180,-9-15-899,-10 7-3419,-3-18 4408,-7-2 0,19 0 0,1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3:35:05.12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15228 5193 17247,'31'0'360,"15"-9"-360,-14-1 0,16-10 0,-17 9 0,-3-6 0,-17 15-180,-3-7-899,-8 9-1980,0 0 3059,0-9 0,0 7 0,0-7 0</inkml:trace>
  <inkml:trace contextRef="#ctx0" brushRef="#br0" timeOffset="285">15326 5193 15538,'-19'-9'630,"8"-10"-630,2-20 45,16 11 0,4-3-1036,-2-7 0,3-2 1036,10-5 0,4 0-45,-7 12 0,1 0 0,0 1 0,10-9 0,1 2 0,3-1 0,0 3 307,-14 15 0,1 3-1387,25-9-4083,-33 19 5163,4 9 0,-17 0 0,0 0 0</inkml:trace>
  <inkml:trace contextRef="#ctx0" brushRef="#br0" timeOffset="7695">15091 5154 9152,'-20'-9'1169,"9"16"-719,-6-22-90,15 21 89,-7-6-269,1-6-90,5 12 0,-5-15-90,8 9 360,0 0-450,0 9 270,8-7-90,-5 16-90,14-7 90,-6 8 90,9-8-180,-10-2 180,8 0-180,-7-7 90,8 6-90,1-8 90,0 0-1,-1 0-89,-8 0 0,6 0 0,3-8-539,2-3-810,15-9-1440,-7 1 2789,10 8 0,-19 2 0,-3 9 0</inkml:trace>
  <inkml:trace contextRef="#ctx0" brushRef="#br0" timeOffset="8588">15032 5154 11490,'20'20'270,"-9"-10"-180,6-1-90,-15-9 0,16 0 90,-16 0-90,15 0 90,-14 0 0,14 0-90,-6 0 0,17 0 90,-15-9-90,5 7 90,-18-6-180,0 8-1050,0 0 1,0 0 0</inkml:trace>
  <inkml:trace contextRef="#ctx0" brushRef="#br0" timeOffset="14324">24969 1411 14819,'-11'-31'1709,"2"12"-1350,0 10-179,-10 0 0,-3 7-180,-15-7 90,-2 18-90,-3 10-183,13 0 1,2 2 182,-6 11 89,5 14 1,28-24 0,37-2-90,15-20 45,-9-11 0,2-7-671,-4-4 0,-2-6 566,-9 5 0,0-4 0,-3-1 60,-4-3 0,-3-3 0,-2 1 45,9-17 0,-6 0 0,-9-4 0,-4 1 159,-3 7 1,-2 3-295,-2 10 0,-2 5 90,1-1 90,-17 40 45,10 14 0,1 7 0,-8 3 0,-1 2-135,4 7 0,3 1 649,1-5 1,3-2-650,5-2 0,7-4-1080,22 9-530,-2-24 0,3-5-459,-1-6 0,1-4 542,-1 0 0,-1-4 1887,19-15 2878,-27 12-180,-3-12-1618,-18 26-1171,0 10 154,0 21-3482,0 1 3105,9-11 1,-7-12-1,6-18 1</inkml:trace>
  <inkml:trace contextRef="#ctx0" brushRef="#br0" timeOffset="14449">25498 1077 11041,'-31'11'-480,"12"-2"0,10-9 1</inkml:trace>
  <inkml:trace contextRef="#ctx0" brushRef="#br0" timeOffset="14716">25714 1136 17697,'-40'20'1259,"10"-9"-1349,2-3-539,17 1-1,2 2-90,18 9 451,10-9 269,3 6 89,6-6 361,-17 17 360,-2-6-271,-9 24-359,-9-5-90,-10 0-629,-3-4-3149,-6-34 3688,17 3 0,2-15 0,9 9 0</inkml:trace>
  <inkml:trace contextRef="#ctx0" brushRef="#br0" timeOffset="14999">25870 1215 16707,'-19'21'2339,"-1"5"-2519,1-23-449,8 5-541,11 1-89,11-7 719,17 16 540,-6-16 360,-3 15 809,-10 3-359,-9 2-270,-9 23-450,-10-12 0,-3 6-720,-7-19-2968,10-20 3598,8-11 0,2 0 0,9 2 0</inkml:trace>
  <inkml:trace contextRef="#ctx0" brushRef="#br0" timeOffset="15149">25871 1215 17877,'25'32'-900,"0"1"1,1 0-1,13 16 1,-17-20-1,-22-29 1</inkml:trace>
  <inkml:trace contextRef="#ctx0" brushRef="#br0" timeOffset="15267">26145 1077 15628,'-20'0'-563,"1"-8"1,8 6 0,2-7 0</inkml:trace>
  <inkml:trace contextRef="#ctx0" brushRef="#br0" timeOffset="15791">26263 1254 18956,'-9'30'689,"0"1"1,4-1 0,-3-4-690,-21-4-90,19 4 0,1-15-360,18 0-269,10-11 89,21-19 450,1-12 0,-2-8 270,-11 17 450,-17 5 180,-2 17-361,-9 17-359,0-4 0,0 15 90,0-8-360,17-9-1169,5-2-630,26-27 181,-6-12 1753,-18 10 0,0-2 854,15-17 1260,-18 11-270,-3 17-899,-18 11-720,0 20-90,0 1-180,8-1-1349,12-11-1080,19-9 1440,3-18 1079,-13 8 0,-2-2 899,6-9 1620,4 3-540,-26 18-1439,-2 0-450,-9 18-180,0-5-3328,0 15 3508,8-17 0,-6-2 0,7-9 0</inkml:trace>
  <inkml:trace contextRef="#ctx0" brushRef="#br0" timeOffset="15983">27183 783 16168,'-14'39'959,"0"-1"1,3-3-1,0 1-779,-3 12 0,0 0-135,4-6 0,0-3-270,0-8 0,1-1-2383,-2 24 2608,2-41 0,9 5 0,0-18 0</inkml:trace>
  <inkml:trace contextRef="#ctx0" brushRef="#br0" timeOffset="16484">27262 1195 20305,'-31'20'1170,"3"-18"-1620,17 4-2518,2-14 1618,44-1 1081,-8 7 449,21-7 899,-20 9 360,-9 9-90,-8 10-719,-2 12-270,-9 8-360,0 0 0,0-17 90,9-5-990,10-17-449,12-8 494,-4-5 1,3-3 629,-5 1 0,2-2 225,7-4 0,-1 3 720,9-2 989,-14 11-540,-20 27-629,-8 3-540,0 10 90,0-3-450,9-17-1259,20-2-990,12-18 945,-7 5 0,0-3 1124,-8-7 1,0 0 1258,3 7 1,-2 1 2428,4-12-1079,-12 18-1709,-10 0-360,-9 18-360,9-5-5037,2 7 5397,8-12 0,-8-8 0,-2 0 0</inkml:trace>
  <inkml:trace contextRef="#ctx0" brushRef="#br0" timeOffset="16633">28163 1215 20036,'31'-11'-5038,"6"2"5038,-6 0 0,-10 7 0,-3-7 0</inkml:trace>
  <inkml:trace contextRef="#ctx0" brushRef="#br0" timeOffset="16827">28359 842 17067,'-28'37'2788,"12"-9"1,1 3-2519,0 8 0,0 3-1140,0 11 0,2 0 870,2-11 0,2-1 159,3 3 0,1-3-969,-3 9-989,25-11-2593,14-19 1019,-3-21 0,3-7 3373,0-6 0,-1-2 0,11-8 0,-15-2 0</inkml:trace>
  <inkml:trace contextRef="#ctx0" brushRef="#br0" timeOffset="17084">28517 1234 18416,'-1'37'2519,"-8"-13"-2519,7 22-270,-6-24-1529,25-3-719,5-10 899,26-18 1529,-7-2 1709,-2 1 719,-19 10-808,-11 37-451,-9 15-854,-4-6 0,-1 4-1,0-5 1,-1 1-512,-3 4 0,-2-2 422,3-7 0,-3-4-110,-3-10 0,-1-3-25,-15 21-989,-18-32-1125,20-3 0,-3-2 2114,-13-11 0,1-3 0,-5 4 0,-4-7 0</inkml:trace>
  <inkml:trace contextRef="#ctx0" brushRef="#br0" timeOffset="17275">27850 999 18866,'30'0'-2047,"-10"0"1,-11 0 0,-9 0 0</inkml:trace>
  <inkml:trace contextRef="#ctx0" brushRef="#br0" timeOffset="32077">25929 2900 16168,'-19'-9'899,"8"7"-269,2-6-270,18 8-90,19 0-91,22 8-891,-16-6 0,2-2 847,15 5 0,3-1 89,0-4 1,3 0-75,-7 3 0,2 0 0,1 0-521,-3-2 0,-1-1 1,2 1 489,4 1 1,1 2 0,-2-1 0,-3 0 0,-2 0 0,-1-1-390,-1-1 0,-1-1 1,-1 2 329,-5 3 0,-1 2 0,-1-2-313,16-3 1,-1-2 342,-8 5 0,-1-1-45,0-4 0,-1 0 323,-7 0 0,-2 0-323,-4 0 0,-2 0-405,12 0-747,-21 0-8724,-10 0 9537,-27 9 1,14-7-1,-14 6 1</inkml:trace>
  <inkml:trace contextRef="#ctx0" brushRef="#br0" timeOffset="33749">3900 4154 13919,'44'-8'225,"-1"-1"0,-3 0 0,2-1 0,1-1-203,-5-1 0,1-1 1,1 0-1,2 0-689,7 0 1,2 1 0,2-1-1,1 1 667,-5 2 0,1 0 0,1 0 0,1 1 0,-1 0-518,0 2 1,0 0 0,1 1 0,0 1 0,1 0 547,-5 1 0,0 0 0,1 1 0,1 0 0,-2 0 0,1 0-34,7 1 1,-1 0 0,1 0 0,-1 1 0,-1 0 21,0 0 0,-1 1 0,1 0 0,-2 0 0,1 1-330,-2 0 1,0 0 0,0 1-1,-1 0 1,0 0 311,-4 0 0,-1 1 0,0-1 0,0 0 0,0 0 0,9 1 0,1-1 0,-1 1 0,-1 0-86,-4 1 1,0 1-1,0 0 1,-1-1 197,-1-3 1,0-1-1,-1 0 1,-1 1 159,0 1 0,-1 0 0,0 1 0,0-2 65,0 0 0,0-1 1,0 0-1,0-1-315,0 1 1,1 0-1,-1 0 1,0 0 26,-2 1 1,0-1 0,-1 0-1,1-1-27,2 0 1,0-2 0,-1 1-1,1 0 68,9 1 0,0 1 0,-1-1 273,1-2 0,0-1 0,-2 2-243,-4 1 0,-2 2 0,0-1-30,-2 0 0,-1 0 0,0 0 438,13 0 1,-2 0-484,-3-1 0,-2 2 0,-8 3 0,-1 1 321,-5-1 0,-1 2-277,-3 4 1,-1 0 0,0 0 0,1 0 1082,3 0 0,1-1-1127,-4-3 0,1-1 45,7 0 0,0-1 540,-3-4 1,0 0-631,0 0 0,0 0 412,-1 0 1,-1 0-413,17 0 0,-2-9 90,-9 7 0,9-7-45,-19 4 0,1 2-448,8 2 0,3-1 403,2-6 0,3-1 45,7 4 0,1-1-45,0-4 0,1 0 0,-1 5 0,0 0 0,0-5 0,-1 2 0,-8 7 0,-1 0 0,1-4 0,-3 1 45,-6 4 0,-2 0-118,-4 0 0,-1 0 73,19 9 563,-9-7-563,-9 7 356,-1-9-356,-19 0 861,8 0-861,-7 0 174,0 0-84,6 0-90,-15 0 0,7 0 0,-9 0 89,9 0-89,-7 0 90,7 0-90,-9 0-1769,0 0 0,0 0 0</inkml:trace>
  <inkml:trace contextRef="#ctx0" brushRef="#br0" timeOffset="37005">17404 7643 7713,'-20'-9'2068,"9"7"-898,3-7-91,7 18-89,-7-15-271,6 12-629,-7-15 270,9 9 270,9 0-91,19 0-359,7 0 0,6 0-1058,-1 0 1,3 0 0,3 0 899,1 2 1,4 0-1,2 1 1,1-1 31,-3 0 0,1 0 0,1 0 0,2 0 0,0 1-69,-4 0 0,1 0 0,0 0 0,1 0 0,1 1 0,0 0-371,-5-1 0,1 1 0,1 1 1,-1-1-1,1 0 0,0 0 1,0 0 410,1-1 1,-1 1 0,1-2-1,0 1 1,1 0 0,-1 0 0,0 1-191,0 0 0,0 0 1,0 0-1,0 1 1,0-1-1,0 0 1,-1-1 138,0-1 0,0 0 0,-1 0 1,0-1-1,1 0 0,-1 1 1,0-1-136,-1 0 0,0 1 1,1-1-1,-1 1 1,-1-1-1,1 0 1,-1 0 160,5-1 0,0 0 0,0 0 0,-1 0 0,0 0 0,1 0 58,-2 0 1,0 0-1,0 0 1,-1 0-1,0 0 1,-1 0-41,4 0 0,-1 0 0,0 0 0,-2 0 0,0 0 0,-4 0 0,0 0 0,-1 0 0,-1 0 0,-1 0 334,3-1 0,-1 1 0,-2 0 1,-1 1-174,9 1 1,-2 1 0,-3 0 90,6 2 0,-4 1 598,-7-1 0,-6 1-418,4 12 2323,-10-16-2593,-10 6 1265,1-8-1265,-1 0 1783,1 0-1873,-1 0 179,1 0-179,0 0-90,8 0 0,11 0 0,3 0 45,-14 0 0,0 0-45,22 0-231,-20-4 0,-1 0 231,1 3 0,-1 0 0,0-8 0,1 0 0,4 4 0,-1-1 0,-2-4 0,-1 1 0,5 3 0,-2 1-107,17-13 197,-2 16 90,-9-7-1,-9 1-89,-1 6 0,-10-7 0,1 0 368,8 7-458,-15-7 202,13 9-202,-15-8 0,0 5 0,7-5 0,-16 8 90,6 0-90,-8 0 90,0 0-90,9 0 0,-7 0 0,7 0 90,-9 0-3359,0 0 1,0 0 0</inkml:trace>
  <inkml:trace contextRef="#ctx0" brushRef="#br0" timeOffset="41695">17972 8839 11670,'-11'-31'3059,"2"11"-2340,9 3-179,0 6 0,0-8-91,0 8-89,-8-15 90,6 21-270,-16-21-90,7 24-90,-8-7 0,-10 9 90,8 9 90,-17 10-91,17 21-89,-8 1-89,10-2 89,8-10 89,11-19-89,28-1-89,14-35 44,-13 15 0,1-2 45,0-14 0,-1-3-172,-4 9 1,0 1 261,14-19 90,-11 19 179,-17 20-89,6 11-270,-6 17-90,9-6-719,-1-2-2626,10-11 3435,10-18 0,-15 7 0,2-7 0</inkml:trace>
  <inkml:trace contextRef="#ctx0" brushRef="#br0" timeOffset="42028">18384 8505 16707,'-9'13'2519,"7"11"-2069,-16-21-90,7 7-91,0 25-269,-6-11-90,6 7 1,0-5-1,3-24-360,25 7 0,14-1 450,10-5-270,7 5 540,-26-8 90,-5 18 180,-17-5-271,-9 33-89,-10-22-180,-3 12-1439,-6-25-2249,8-11 3688,9-19 0,2 6 0,9-5 0</inkml:trace>
  <inkml:trace contextRef="#ctx0" brushRef="#br0" timeOffset="43262">18736 8584 18776,'-8'11'1080,"-3"-3"-1170,0-8 90,2 0-90,9 0 450,0 0-360,9 0 0,-7 0 0,7 0 0,-9 0 809,0 0-629,0 9 0,0 2-90,0 17-90,9 3 0,-7-1 0,15-1 0,3-19-90,10-1-270,10-18 90,-1-19 180,0-5 90,-18 5 0,-3 0 0,4-5 90,4-4-180,-24 26 360,7 11 90,-9 29-180,0-2 0,0 4-345,-3 8 1,-3 3 479,-3 6 0,-2 2-46,1-1 1,-1 0-225,-3-4 0,-1-1 0,1-4 0,0-1-131,4-9 1,-2-2-725,-16 12-629,8-30-450,9-3-180,1-31 1,3-13 179,4 10 0,4-3 1817,3-7 0,3-4 1,-1 4-1,-3 7 1,1 3-1,9 1 1,0 0-1</inkml:trace>
  <inkml:trace contextRef="#ctx0" brushRef="#br0" timeOffset="44123">19050 8603 19586,'6'30'959,"-1"-1"1,4 1-1,-1-1-959,-6 21 90,16-2-90,-7-26-540,17-5-89,11-43-1,3-7 495,-14 9 0,1-2 90,-8 2 0,-1 0 135,19-6 540,-11 10 90,-17 29-1,-2 21-179,-9 21-630,0-1 90,0-11 0,9-20-540,1-10-269,19-26 179,10-14 405,-14 3 0,0-3-222,4 1 1,1-1 446,-5 5 0,0 2 449,14-4 361,-19 19-180,-12 27-91,-8 12-629,0 3 180,0 4 354,9-26-1253,11-11-1,10-28 495,-10 8 0,0-2 90,-5-7 1,0-1 224,22-11 180,-24 4 809,13 26-269,-24 20-271,7 21-269,-9 12-180,9 6 90,10-18-540,12-10-269,17-29 179,2-13 450,-20 4 0,-1-3 90,-3 2 0,-2-1 180,15-19 90,-20 17 90,-10 4 179,-9 18-269,0 18-270,0-5 0,0 24 0,9-15-359,11-3-361,19-10-359,11-18 532,-17 5 0,1-3-128,-3-6 1,-1-2 220,0 4 1,-1 0 363,-4-3 0,-2 0 270,8 3 180,-12 2 0,-10 9-270,-9 0 625,0 0-715,8 0 295,3 0-295,0 0 90,7 0-90,-16-8 0,15 6-359,-15-7-1710,16 0-4947,-7-2 7016,0-8 0,-3 8 0,-8 2 0</inkml:trace>
  <inkml:trace contextRef="#ctx0" brushRef="#br0" timeOffset="44336">20775 8231 18776,'-20'20'4858,"9"-1"-4229,2 18-449,9 5-135,0-13 0,0 0-135,0 21-450,0-20 1,0-3-1890,0 6-1259,0 4-6143,9-26 9770,11-3 0,-7-8 1,4 0-1</inkml:trace>
  <inkml:trace contextRef="#ctx0" brushRef="#br0" timeOffset="44579">20951 8505 20485,'0'37'3418,"0"-4"-3687,0 6 179,0-10-810,0-19 91,18-10 179,21-19 495,-14 0 0,2-1 45,11-2 0,0 2 135,-11 4 0,-1 2 315,3 3 0,-2 4 809,-5 7-539,-5 18-540,-17-5-180,0 15-810,0-8-1079,0-9-4857,0-3 6836,9-25 0,-7 13 0,7-14 0</inkml:trace>
  <inkml:trace contextRef="#ctx0" brushRef="#br0" timeOffset="44687">21363 8309 19676,'0'31'-1350,"0"-12"1,0-10 0</inkml:trace>
  <inkml:trace contextRef="#ctx0" brushRef="#br0" timeOffset="44878">21716 8368 20126,'-1'48'4587,"-16"-7"-4542,11-13 0,-1 1-90,-7-3 0,0-2-45,-6 18-270,9-5-539,29-27-720,14-1 1034,5-10 0,3-7-3193,0-4 1,0-4 3777,6-4 0,-2-1 0,-16 4 0,-4 1 0,11-10 0</inkml:trace>
  <inkml:trace contextRef="#ctx0" brushRef="#br0" timeOffset="93657">2332 8290 15448,'0'38'210,"0"0"0,-3 1 0,-2 3-60,-1-3 0,-1 3 0,0 1-1326,0 2 0,0 1 0,-1 2 1221,-1-7 0,-1 1 0,1 0 0,0 1-23,3-1 1,1 0-1,0 0 1,-1-1-145,-3 10 0,-1-1 1,1-3 91,2-5 0,0-2 0,1-4 400,1 1 0,0-4-190,-4 13-90,9-44-90,0-31 0,4 1 0,1-5 0,0-14 0,1-4 135,-1 13 0,2-1 1,0-1-136,2-2 0,1-1 0,-1-1-30,-1-1 0,-1-2 0,0 2 113,2 4 0,1 2 0,0-1-83,-1-15 0,1 4 30,-1 14 0,2 4-120,8-15 90,1 29 90,0 1-180,8-2 90,2-10 1282,10-9-1282,-17 23 0,2 1 1315,16-13-1225,7 17 270,-9 2-181,-9 18 271,7 11-180,-15 10 180,7 9-180,-10 1 89,-8-1-179,-2-9 221,-9 16-221,-18-13-90,-12 6-335,6-24 1,-3-2 244,-6-2 0,-1-2-135,3-3 0,1-1-720,-4 0 1,0-2-2062,4-2 0,2-2 2916,-14-7 0,14 5 0,19-5 0</inkml:trace>
  <inkml:trace contextRef="#ctx0" brushRef="#br0" timeOffset="94404">3214 8799 17877,'30'0'209,"-1"0"1,0-3 0,1-2-210,3 0 0,2-1 0,-1-3 0,1-2-496,0 1 0,0 1-224,0 3 1,-3 1-1871,10-13-3437,3 16 6064,-32-7 1,5 9-1,-18 0 1</inkml:trace>
  <inkml:trace contextRef="#ctx0" brushRef="#br0" timeOffset="94604">3332 9054 17337,'32'-15'150,"1"0"0,-2-4 0,2 1-555,5 6 0,2 2-1889,-5-1 1,-3 2 2293,18 1 0,-19 8 0,-14 0 0</inkml:trace>
  <inkml:trace contextRef="#ctx0" brushRef="#br0" timeOffset="95012">2234 7467 13649,'0'19'3418,"0"10"-3148,0 1-270,0 18-360,9-7-3597,2 7 3957,9-9 0,-10-17 0,-1-4 0</inkml:trace>
  <inkml:trace contextRef="#ctx0" brushRef="#br0" timeOffset="95205">2215 7094 14369,'-9'-19'-1619,"7"8"1619,-7 11 0,9 2 0,0 7 0</inkml:trace>
  <inkml:trace contextRef="#ctx0" brushRef="#br0" timeOffset="95528">2685 7114 16258,'-9'-2'360,"-19"-5"-360,-5 33 0,9-8 0,0 3-45,7 8 0,4 3 45,-3 7 0,4 1 45,5-1 0,3 0-90,-2 4 0,3 1 45,10 1 0,4 0-1350,-3-4 1,5-2 1349,11-3 0,0-4 0,0-2 0,2-12 0</inkml:trace>
  <inkml:trace contextRef="#ctx0" brushRef="#br0" timeOffset="95678">2509 7565 14549,'37'-40'854,"-10"24"1,5 2-1440,11-1 0,3 2 389,5 2 1,-2 2 0,-15 3 0,-5 1 0,15-4 0</inkml:trace>
  <inkml:trace contextRef="#ctx0" brushRef="#br0" timeOffset="96387">4821 8388 17697,'-30'-9'2429,"1"-2"-2250,19 9-269,-17-5 180,6 34-135,-2-5 0,-2 3 135,-2 9 0,4 4-554,7-1 0,3 3 0,0-1 509,-7 11 0,3 2-45,11-11 0,2 2 0,3-3 45,3 8 0,5-4-291,9-2 1,7-6 290,9-13 0,6-7-45,10-3 0,2-8 0,0-11 0,1-6-427,-15 2 1,0-3-1,-2-3 427,-2-4 0,-2-4 0,-2-2-30,-3-1 0,-2-3 0,-2-2 0,-2-2 0,-3-2 0,-3-1 75,-1-17 0,-5 0 0,1-1 0,-7 1-45,-11-1 0,-6 3-450,-2 5 1,-6 5 134,-8 4 0,-5 6-1337,-2 8 1,-1 9 1651,0 16 0,2 6 0,-6 0 0,9 19 0</inkml:trace>
  <inkml:trace contextRef="#ctx0" brushRef="#br0" timeOffset="96620">4861 8780 19406,'28'19'1169,"-5"-1"1,2 1-1125,4-3 0,3 1-1,7 11 1,0 1-540,-4-8 1,0-1-2475,4 4 1,-2 0 2968,-10-8 0,-2-2 0,15 6 0,-23-11 0</inkml:trace>
  <inkml:trace contextRef="#ctx0" brushRef="#br0" timeOffset="125616">6213 8819 11580,'29'-4'1379,"1"-1"1,7 0-1,2-1-1199,1-3 0,1-1-45,7 4 0,2 1-45,-1-4 0,0 0-944,-4 8 0,-1 0 809,1-3 0,-3 0-90,-11 3 0,-1 2-394,0-1 0,-3 0-4598,-6 0 5200,-3 0 1,-18 0 0,0 0-1</inkml:trace>
  <inkml:trace contextRef="#ctx0" brushRef="#br0" timeOffset="125816">6781 8662 15988,'48'-11'540,"-6"3"-450,6 8-90,-18 0 0,-2 0-1350,-17 0-1798,-2 8 3148,-9 21 0,0-14 0,0 11 0</inkml:trace>
  <inkml:trace contextRef="#ctx0" brushRef="#br0" timeOffset="126382">7957 8231 18776,'11'39'630,"-2"0"-540,-1 9-602,3 2 512,9 0 90,-14-21 0,-1-1-90,12 22 98,-15-17 0,-2 2-53,5-5 0,-1 1-90,-3-2 0,-2 0-674,1 19-3319,0-17 4038,9-12 0,-7-10 0,7-9 0</inkml:trace>
  <inkml:trace contextRef="#ctx0" brushRef="#br0" timeOffset="126716">8428 8251 15448,'-9'28'3328,"-11"2"-3058,-19 10-225,14-17 0,0 1 45,-1 1 0,2 1-90,-1 3 0,2 0 45,7-3 0,1-2-225,-13 7 180,17-5 90,2-15 90,27 0-360,13 6 270,19-6-402,-17-6 1,1 1 356,-3 3 0,-1-1-275,4-6 1,0-1-1166,-5 7 1,0 1-3522,1-7 1,-1-2 4741,13 9 1,-14-9 0,-19 0 0</inkml:trace>
  <inkml:trace contextRef="#ctx0" brushRef="#br0" timeOffset="127060">8898 8231 19946,'5'34'479,"1"0"1,-1 4 0,-2 2-166,-5 8 1,-4 2-1397,-3 4 0,-2 1 1217,1 0 0,-2-1-180,-2-9 0,0-1 330,5-4 0,7-4-15,20 6 217,14-14-487,0-25 0,4-6 0,-1-5 0,0-4-298,4-2 0,0-2 208,-4 1 0,0-1 60,-1 2 0,-1 0-2039,17-6-5863,-2 9 7932,-17-6 0,-12 15 0,-10-7 0</inkml:trace>
  <inkml:trace contextRef="#ctx0" brushRef="#br0" timeOffset="128170">9917 8427 20575,'39'0'90,"-8"0"-719,6 0-2789,-15-9 3418,6 7 0,-17-7 0,-3 9 0</inkml:trace>
  <inkml:trace contextRef="#ctx0" brushRef="#br0" timeOffset="128348">10015 8623 17697,'-9'24'3058,"7"0"-2968,2-33-899,20 9-4319,10-9 5128,1-1 0,-12-1 0,-10 2 0</inkml:trace>
  <inkml:trace contextRef="#ctx0" brushRef="#br0" timeOffset="131419">10858 8211 17697,'-20'11'2069,"0"7"-1889,-8 10 179,6 13-1089,8-4 0,0 3 775,3-5 0,2 1 0,1 12 0,6 0 45,7-6 0,7-3-90,9-1 0,8-6 90,17-9 0,7-7-90,-15-7 0,3-3 0,-1-4-120,3-4 0,1-4 0,-2-3 60,-1-1 0,-2-3 0,-2-3 90,-4-4 0,-2-4 0,-5-2 15,2-17 0,-6-3-45,-5-3 0,-8 0 90,-14 3 0,-8 2 0,-7-1 0,-8 3-90,-9 5 0,-7 4-448,10 12 0,-3 1 0,-1 3 58,2 2 0,0 1 1,-1 3-3479,-13-1 0,2 5 3995,16 6 0,4 2 0,-9 1 1,28 7-1</inkml:trace>
  <inkml:trace contextRef="#ctx0" brushRef="#br0" timeOffset="132016">12033 8388 14459,'-10'17'5397,"1"14"-4678,18 19-539,3-16 0,4-1 0,3-5 0,4-3-514,8 1 1,5-5 423,2-6 0,3-10-45,3-13 0,1-10-45,-11 2 0,-1-5 0,-2-3-528,-2-8 1,-2-6 0,-2-1 467,-1-5 0,-1-2 0,-3-1-90,-4-2 0,-4-1 0,-1 1-510,-3 2 1,-2 0 0,0 1-2618,-3 5 0,0 1 0,-1 4 2634,-1 3 1,-2 5 0,1-7-1,0 35 1</inkml:trace>
  <inkml:trace contextRef="#ctx0" brushRef="#br0" timeOffset="132416">13700 7819 20485,'8'40'1979,"-6"8"-2024,7-20 0,0 2-360,-8 1 1,0-1-1755,7 1 0,2-3 2159,0 11 0,1-19 0,-2-11 0</inkml:trace>
  <inkml:trace contextRef="#ctx0" brushRef="#br0" timeOffset="132557">14072 7721 20485,'0'40'-2999,"0"-1"1,0 0 0,0 0 2998,0 2 0,0-3 0,0 5 0,0-8 0</inkml:trace>
  <inkml:trace contextRef="#ctx0" brushRef="#br0" timeOffset="132816">13660 8564 20215,'-11'22'3508,"38"13"-2968,8-13-405,5-4 0,5 3-1119,-10 3 0,1 0 1029,11-2 0,2-3 44,-4-2 1,0-3-135,3-3 1,2-5-721,3-11 0,0-7-345,-13-1 1,-1-3 0,0-3 1109,3-9 0,-2-4 0,-2 2 0,1 1 0,-4 0 0,-9-2 0,0 1 0</inkml:trace>
  <inkml:trace contextRef="#ctx0" brushRef="#br0" timeOffset="133224">14679 7800 21385,'0'48'719,"0"-16"1,0 3-855,0 5 0,0 1-1169,0 4 0,0-1-3612,4-8 1,1-2 4011,6 14 1,0-29 0,-2-10 0</inkml:trace>
  <inkml:trace contextRef="#ctx0" brushRef="#br0" timeOffset="133382">15032 7800 19406,'-4'30'689,"0"1"1,2 19 0,1 0-3389,-3-20 1,0-1 2698,3 15 0,2-3 0,-1-11 0,0-12 0</inkml:trace>
  <inkml:trace contextRef="#ctx0" brushRef="#br0" timeOffset="133644">14679 8486 19136,'-19'19'3958,"8"10"-3418,2 10-271,27 11 91,4 0-270,-1-29 0,6-3-647,1-2 0,2-3 602,9-4 0,1-8-360,0-10 0,0-8-225,9-1 1,-2-7-821,-15-3 0,-3-6 1,0 0-1760,-1 1 1,-1 0 0,-2-1 3118,0-5 0,-2-2 0,-3 3 0,-4 4 0,-2 3 0,3-21 0</inkml:trace>
  <inkml:trace contextRef="#ctx0" brushRef="#br0" timeOffset="149366">2587 10955 10951,'-30'25'299,"1"0"1,4-4 0,0-3-570,-14 2 90,11-11-449,17-9 179,20 0 0,30 0 91,13 0 404,-14-1 0,0 2 404,15 8 990,-5 10-359,-29 12-181,-10 17-359,-27 2-589,4-25 0,-2 0 49,-4-5 0,-2-1-899,-17 9-3778,11-17 4677,8-11 0,9-2 0,3-7 0</inkml:trace>
  <inkml:trace contextRef="#ctx0" brushRef="#br0" timeOffset="149716">3018 11034 12840,'-28'8'3688,"-3"-6"-3329,1 25-89,-7-6-270,15 10 0,2 6-90,12-7-449,25 1-2160,23-11-1034,-7-14 0,3-4 3733,10-10 0,-2-1 0,10 4 0,-10-12 0</inkml:trace>
  <inkml:trace contextRef="#ctx0" brushRef="#br0" timeOffset="150141">3528 10916 14369,'-9'11'989,"-2"-11"-899,0-2 180,3-7-180,8 9-5217,0 0 5127,0 9 0,0-7 0,0 7 0</inkml:trace>
  <inkml:trace contextRef="#ctx0" brushRef="#br0" timeOffset="150732">2901 11132 15178,'-20'0'450,"-8"17"-180,6 5-450,-6 8 180,8-1 90,9-10-90,20 1 180,30-9-180,-10-10 0,3-2-135,7-2 0,1-5-193,-4-9 0,-3-3 373,-6 5 0,-4-3-45,-6-5 0,-5-2 90,-4-14 359,-8 9-359,0 10 360,0 11 180,0 35-64,0 7-566,0 17-90,26-2-2069,16-26 2159,-8-16 0,2-3 0,7-6 0,-8-5 0</inkml:trace>
  <inkml:trace contextRef="#ctx0" brushRef="#br0" timeOffset="151091">3626 10916 9152,'-31'0'4317,"-6"9"-3417,15 2 359,-6 17-269,0 2-541,6 10-449,-6-1 0,8-17 90,9 4-90,29-24-809,15 7-586,-1-8 1,3-2-1305,0-2 1,0-3 2698,-3-3 0,-3-2 0,10-2 0,-22-4 0</inkml:trace>
  <inkml:trace contextRef="#ctx0" brushRef="#br0" timeOffset="151525">3881 10896 14639,'19'31'4047,"-8"6"-3507,-2 2-540,-9 11 90,0 0-270,0-10 270,0-12-180,8-17-450,12-20-179,19-30 359,-14 10 0,1-3 270,3-7 0,0-1-335,-3 9 1,-2 1 514,-4 5 0,0 3 613,17 2 106,-16 20-269,8 28-90,-10 5-181,1 15-269,-1-18 0,-8-1-179,7-18-1834,-16-3-5632,15-25 7645,-15-14 0,7 7 0,-9-2 0</inkml:trace>
  <inkml:trace contextRef="#ctx0" brushRef="#br0" timeOffset="151691">4449 10661 7173,'0'0'0</inkml:trace>
  <inkml:trace contextRef="#ctx0" brushRef="#br0" timeOffset="152149">4606 10426 20845,'0'20'90,"0"-1"0,0 18-90,-9 5 90,-2 8-90,5-22 0,1 0-351,-3 22 351,7-20 0,2-1 0,-1 21-180,8-2-1079,12-9-2073,2-8-4583,6-11 7915,-8-12 0,-10-8 0,-1 0 0</inkml:trace>
  <inkml:trace contextRef="#ctx0" brushRef="#br0" timeOffset="152299">4625 10818 17607,'27'-22'-8365,"5"-4"8365,-3 15 0,1 3 0,3-6 0,-7-3 0</inkml:trace>
  <inkml:trace contextRef="#ctx0" brushRef="#br0" timeOffset="152416">4939 10720 17247,'0'31'90,"0"6"-7106,0-24 7016,0 4 0,0-17 0,0 0 0</inkml:trace>
  <inkml:trace contextRef="#ctx0" brushRef="#br0" timeOffset="152517">4998 10504 8612,'0'0'0</inkml:trace>
  <inkml:trace contextRef="#ctx0" brushRef="#br0" timeOffset="152841">4998 10504 17009,'24'36'299,"1"0"1,-1 0 0,1 0 0,3 4 0,-1-1 0,-12-5-300,-27 14 1067,2-11-1516,27-15-631,16-2 405,-1-21 1,3-7 76,1-4 0,-2-6-122,2-9 1,-2-5 629,-3-6 0,-3-3 244,-2 6 0,-5-2 611,-8-2 0,-4 2 584,9-4 418,-19 13-598,1 28-719,-8 37-270,-3 6-225,1-13 0,0-1-135,-1 10-1529,11-11-4137,29-17 5846,12-28 0,-8 10 0,-7-19 0</inkml:trace>
  <inkml:trace contextRef="#ctx0" brushRef="#br0" timeOffset="153083">5841 10406 18596,'-9'51'2789,"-2"-12"-2879,-9-20-270,9-1-270,11-16-89,29 15 539,3-14 270,16 14 0,-17-6 809,-3 17-359,-17 11-270,-2 3-270,-9 6-522,0-19 0,0-2-7483,-9 8 8005,-2 2 0,0-28 0,2-9 0</inkml:trace>
  <inkml:trace contextRef="#ctx0" brushRef="#br0" timeOffset="153582">6703 10230 18237,'-9'41'-4138,"7"-4"4138,-7-17 0,9-9 0,0-2 0</inkml:trace>
  <inkml:trace contextRef="#ctx0" brushRef="#br0" timeOffset="153741">6977 10132 18866,'0'39'0,"0"9"-8005,9-6 8005,-7-3 0,7-20 0,-9-10 0</inkml:trace>
  <inkml:trace contextRef="#ctx0" brushRef="#br0" timeOffset="154044">6663 10975 14369,'-19'-18'1349,"8"-21"-1349,21 6 0,6-3-846,0-9 0,3 0 801,13 4 0,4 2 90,-7 3 0,1 4 732,-6 10 1,2 5 31,22-3 351,-18 29-980,-2 22 0,-8 19-225,-6-25 0,0 0-495,8 14-4574,6-11 5114,-8-17 0,-9-2 0,-3-9 0</inkml:trace>
  <inkml:trace contextRef="#ctx0" brushRef="#br0" timeOffset="177531">10525 11190 17427,'0'40'1439,"0"8"-1439,0 2-45,0-21 0,0 0-765,0 1 1,0-1-5217,0 21 6026,0-11 0,0-19 0,0-11 0</inkml:trace>
  <inkml:trace contextRef="#ctx0" brushRef="#br0" timeOffset="177762">10427 11034 14459,'0'0'0</inkml:trace>
  <inkml:trace contextRef="#ctx0" brushRef="#br0" timeOffset="178120">11152 10759 16887,'-40'0'4678,"10"0"-4319,2 0-179,-1 9 90,-1 28-180,10-13 0,1 4-90,2 14 0,3 3-45,-1 0 0,2 0-294,2-1 1,2 1 23,3-5 1,1-2-746,4-3 1,2-2-695,3-3 0,3-1-7241,13 12 8995,-9-4 0,-2-26 0,-9-2 0</inkml:trace>
  <inkml:trace contextRef="#ctx0" brushRef="#br0" timeOffset="178245">10877 11269 18776,'18'-20'3328,"21"1"-3463,-6 8 1,4 2-3195,11-1 1,2 0 3101,1 0 1,-2 1 0,-16 3-1,-3 1 1,14-4 0</inkml:trace>
  <inkml:trace contextRef="#ctx0" brushRef="#br0" timeOffset="182172">12739 10798 13020,'-19'11'3598,"8"15"-2879,2 5 91,9 19-496,0-17 1,0 2 0,0-5 0,0 1-135,0 2 0,0 1 0,0-4 0,0-1-91,0 21 1,0-2-90,0-18 180,0-1 90,0-18-180,0-3-270,0-8-180,0-17-179,0-14 359,0 4 0,0-4-570,4-7 0,1-3 660,-1-7 0,3-2 60,1 14 0,2 0 0,0-1 30,0-18 0,2 1-45,6 4 0,1 2 0,-5 7 0,2 4 21,3 14 1,2 5 203,18-9 270,-9 27-91,-2 18 91,1 4 90,-16 26-1,13-7 1,-24 7-180,7-9-90,-9 0-180,-9 9-180,-19-7-270,9-19 0,-4-4-899,-5-7 0,-3-3-3104,2-2 1,0-3 4362,-21-3 0,19 0 0,14 0 0</inkml:trace>
  <inkml:trace contextRef="#ctx0" brushRef="#br0" timeOffset="182737">13190 11269 17517,'0'30'3328,"0"16"-2788,0-13-360,0 15-90,0-9-180,0 0-990,0-9-3417,0-10 4497,0-11 0,0-9 0,0 0 0</inkml:trace>
  <inkml:trace contextRef="#ctx0" brushRef="#br0" timeOffset="182895">13249 11092 16078,'0'0'0</inkml:trace>
  <inkml:trace contextRef="#ctx0" brushRef="#br0" timeOffset="183572">13484 11230 17337,'-9'2'4408,"7"4"-3959,-7-6-179,1-6-270,5 12-270,-5-14-1619,8 16-3597,-9-14 5486,7 12 0,-7-14 0,9 8 0</inkml:trace>
  <inkml:trace contextRef="#ctx0" brushRef="#br0" timeOffset="184020">13445 11484 17157,'0'20'2069,"0"-9"-1529,8 15-91,-5-13 1,14 15-180,-15 1 0,7 1 90,0 9-180,-7 1 89,15-1-89,-15 0 180,7-9-180,-9-1 270,0-10-270,0-8-180,0-2 0,-9 0-450,-10-7-1799,-12 7-6836,-8-27 9085,9-12 0,10 6 0,11-2 0</inkml:trace>
  <inkml:trace contextRef="#ctx0" brushRef="#br0" timeOffset="204523">14229 11759 23454,'-11'-39'180,"2"-9"-180,8 15 0,2-2-45,-1-8 0,0-3-850,0 8 1,0-2 0,0 0 894,0 0 0,0 0 0,0 1 0,0-1 0,0 0 0,0 2 89,0-8 1,0 3-90,0 7 0,0 4 562,0-7-562,0 19 0,0 12 0,0 8 1361,0 0-1361,-9 26 671,-19-2-671,8 3 0,-1 2 44,-4-7 1,-1-2-152,2 0 0,1-1 107,-17 9-270,10-26-179,10-13-361,20-36 585,12 13 0,5-2 180,2-9 0,3 1-502,7 3 0,1 1 502,-5 0 0,0 4 315,14 3 179,-10 7 374,-10 35-13,-8 19-271,6 13-449,-15-12 0,-1 1 0,16 20-270,3-10-2968,10-21 3148,9-10 0,-17-9 0,-4 0 0</inkml:trace>
  <inkml:trace contextRef="#ctx0" brushRef="#br0" timeOffset="221173">9074 11386 13469,'-8'13'3688,"5"3"-2878,-5-25-181,16 9-179,21 0 0,12 0-360,-8-4 0,2-1 0,0 4 0,-1 0-45,1-3 0,0-1-45,4 1 0,-2 0 0,16 2 90,-20-2 0,-1-1-810,1-4-2698,12 7 3418,-23-7 0,-2 9 0,-12 0 0</inkml:trace>
  <inkml:trace contextRef="#ctx0" brushRef="#br0" timeOffset="226570">16522 11112 6004,'-20'2'90,"9"22"-90,-6-37-90,15 28 180,-7-23-180,9 8 30,0 0 0,0 0 0</inkml:trace>
  <inkml:trace contextRef="#ctx0" brushRef="#br0" timeOffset="236462">16659 10602 12570,'-20'-8'2968,"9"6"-1888,3-7-361,8 9-179,0 0-360,0 9 269,-9-7-179,7 24 0,-16-13 0,16 33 0,-15-5-180,6 9 45,6-21 0,-1-1-45,-11 13-1,15-13 1,1 1 0,-7 12 90,8 7-90,0-9 0,0 0-90,0 9 0,-9-15 0,7 13 0,-7-24 0,9-3 90,18-1 0,3-16 0,19 6-90,-1-8 90,0-8-90,-8-12 0,6-2-90,-7-23 0,1 12-192,-12 6 1,-1-3 281,3-20 0,-10 22 0,-2-3 45,-3-2 0,-3-1-45,-3 3 0,0 1 0,0-4 0,0 0 89,0 5 1,0 0-179,0-21 268,0 10-179,-9 12 90,-2 8-270,-9 9 180,-8 3 474,-3 8-834,-8 0-2788,0 8 3148,0 12 0,17-7 0,5 5 0</inkml:trace>
  <inkml:trace contextRef="#ctx0" brushRef="#br0" timeOffset="236887">16718 11014 19856,'0'31'1349,"17"6"-989,5-7-270,1-14 0,2-1 0,16 13-90,7-9 0,-9 1-1350,-8 0-3147,-3-9 4497,-8 6 0,-9-15 0,-3 7 0</inkml:trace>
  <inkml:trace contextRef="#ctx0" brushRef="#br0" timeOffset="240904">17365 11112 19406,'0'31'3148,"0"6"-2698,0-7-270,0 18-90,0 2-90,0 0-720,0-2-2068,0-9-3779,0-17 6567,0-5 0,0-17 0,0 0 0</inkml:trace>
  <inkml:trace contextRef="#ctx0" brushRef="#br0" timeOffset="241070">17384 10877 17427,'-9'2'-360,"7"5"0,-6-16 1,8 9-1</inkml:trace>
  <inkml:trace contextRef="#ctx0" brushRef="#br0" timeOffset="241362">17698 11171 21385,'-9'2'-2458,"7"13"0,-7-21 1,9 14-1</inkml:trace>
  <inkml:trace contextRef="#ctx0" brushRef="#br0" timeOffset="241678">17678 11367 18686,'-11'19'1350,"2"1"-721,18 8-89,-7 12-180,7 1 89,-9 7 91,0 0 90,0-7-450,0-13 0,0 1 179,0 21-269,-9 0 90,-10-2-180,-12-18-629,-8-1-3149,8-19 3778,-6-18 0,24 3 0,-4-12 0</inkml:trace>
  <inkml:trace contextRef="#ctx0" brushRef="#br0" timeOffset="251452">18129 10485 18506,'11'19'2519,"-3"1"-1979,-8 8-91,9 12-359,-7-12 0,-2 2 45,4 5 0,1 0-585,0 4 1,-1 0 404,-3 1 0,0-1 45,3 0 0,1 0-45,-1-3 0,0-2-511,-3-4 1,1-1-974,2 0 0,0-2-8302,-4 6 9702,0 4 1,0-26 0,0-2 0</inkml:trace>
  <inkml:trace contextRef="#ctx0" brushRef="#br0" timeOffset="251741">18050 11210 16707,'-19'0'3958,"8"17"-3058,2 14-271,9 10-89,9 7-90,11-9-90,19-17-270,11-4-450,-17-28 0,2-7-765,0-1 1,-1-5-1777,2-9 1,-2-6 2900,-3-6 0,-3 1 0,2-2 0,-12 1 0</inkml:trace>
  <inkml:trace contextRef="#ctx0" brushRef="#br0" timeOffset="257191">9094 12974 14369,'-20'2'2788,"9"5"-1798,3-16-451,25 9-179,14-9-270,-3 5 0,3-3-90,3-6 0,1-2 0,5 4 0,-1 0 0,-4-3 0,-1 0-90,1 3 0,-2 2-2698,17-2 2788,-11 3 0,-19 8 0,-12 0 0</inkml:trace>
  <inkml:trace contextRef="#ctx0" brushRef="#br0" timeOffset="258429">10603 12856 9961,'-20'-30'4588,"1"1"-3869,8 19-269,-15 1-180,13 9 180,-25 17-360,8 14 0,0 10-270,1-2 180,18-19 180,3-11-360,34-9-90,7-18 180,-5 0 0,3-3 0,-1 0 0,-2-1 135,-6-7 0,-2 1 45,17-3 450,-27 12 179,-1 19-179,0 19-450,-7 21 0,16-8-90,-8 5-1170,19-26-3597,-8-2 4767,17-18 0,-25 7 0,4-7 0</inkml:trace>
  <inkml:trace contextRef="#ctx0" brushRef="#br0" timeOffset="258620">10995 12268 16528,'0'38'899,"0"1"1,0 0-1,0 2-809,0 8 0,0 0-981,-1-4 1,2-1 35,2-3 1,3-3-1215,-2-7 1,3-3 2187,12 11 0,-8-20 0,-2-10 1</inkml:trace>
  <inkml:trace contextRef="#ctx0" brushRef="#br0" timeOffset="258787">11152 12719 14369,'19'11'3508,"10"-2"-3508,1-9-900,18-9-4317,2-11 5217,-8-1 0,-14 1 0,-19 11 0</inkml:trace>
  <inkml:trace contextRef="#ctx0" brushRef="#br0" timeOffset="258956">11367 12386 19046,'-10'35'869,"1"0"1,2 7 0,3 1-870,-1-4 0,1 2-2065,3 8 0,2 0-2567,-1-4 0,0-1 4707,0-3 0,0-3 0,0 3 1,0-15-1</inkml:trace>
  <inkml:trace contextRef="#ctx0" brushRef="#br0" timeOffset="262216">12818 12562 19136,'-20'29'630,"18"10"-585,-3-11 0,3 3 0,10-1 0,2 1-45,-9 3 0,0-1 90,8 17-180,-9-2 180,8-17 0,-6-3-90,7-17 89,-9 6-89,0-15 90,0 7-90,0 0 90,0-7-90,0 15 0,0-14 0,0 5 0,0-8 90,0 0-90,0 9 0,0-7 90,0 7-90,0-9 0,9 0 0,-7 9 90,7-7-90,-9 7 0,0-9 540,0 0-540,0 8 0,0-6 0,0 16 0,0-7 0,0 0 90,0 6-90,0-15 0,0 16 0,0-7 0,0-1 0,0 8 90,0-16-180,0 15 180,0-14-90,0 5 0,0-8 360,0 0-360,0-8 90,0-3-90,0-18-90,0 8 90,0-16 0,0 6-90,0-8 90,0 0 0,0 8-90,0-6 0,0 7-180,0-9 0,0-1 0,0-8 90,0-2 135,4 21 0,1 0-65,-4-1 1,0 1 109,7-21 0,-7 21 0,-2 1-90,1-5-90,0-12 0,0 23 270,9-6-180,11 8 90,2 0 0,6 1 130,-9-1-40,10 9-180,-7 3 90,6 8 90,-9 0 0,1 0-90,0 0 269,-1 8-89,1 3 180,-9 17-90,-3 3 0,-8 8 0,0 0-90,0 1-91,0-10 91,0 16-90,-17-22-90,4 21 0,-24-32-719,6 5-1350,1-18-5937,-7 0 8006,15 0 0,2 0 0,12 0 0</inkml:trace>
  <inkml:trace contextRef="#ctx0" brushRef="#br0" timeOffset="262641">13386 12993 16168,'-11'20'3598,"2"0"-3598,9-1-90,0 10-3598,0-8 3688,0-1 0,0-11 0,0-9 0</inkml:trace>
  <inkml:trace contextRef="#ctx0" brushRef="#br0" timeOffset="262791">13366 12719 15718,'-11'-11'0,"3"3"0</inkml:trace>
  <inkml:trace contextRef="#ctx0" brushRef="#br0" timeOffset="262999">13523 12935 18057,'0'21'1889,"0"-3"-3059,0-18-239,0 0 0,0 0 0</inkml:trace>
  <inkml:trace contextRef="#ctx0" brushRef="#br0" timeOffset="263208">13621 13268 18057,'11'39'4137,"-2"0"-3507,-9-8-180,0 6-180,0-7-91,0 9-179,-9 1-1619,-11-10-3508,-1-10 5127,-25-29 0,31 5 0,-12-14 0</inkml:trace>
  <inkml:trace contextRef="#ctx0" brushRef="#br0" timeOffset="264308">14268 12406 14998,'0'-11'3688,"0"-7"-2968,0 16 89,0-7-269,0 9 0,0 0-90,0 18-91,0 4-179,4 4 0,1 4-90,-4 0 0,0 1-45,3 12 0,1 1-45,-1-3 0,0-1 0,-3 0 0,0-2 0,8-3 0,0-2-112,-8-3 1,0-1 201,16 21-180,-14-11 0,5-11-720,1-17-989,-7-2-809,7-9-5038,-9-9 7701,0-11 1,0 7 0,0-4 0</inkml:trace>
  <inkml:trace contextRef="#ctx0" brushRef="#br0" timeOffset="264549">14268 12856 14099,'-20'-8'5037,"9"14"-3778,3-4-269,16 18-271,12 8-89,2 3-540,15-1 90,-15 7-90,6-15 0,-8-2 0,-1-12-1529,1-8-2519,8-26 3958,3-6 0,-10-1 0,-3 7 0</inkml:trace>
  <inkml:trace contextRef="#ctx0" brushRef="#br0" timeOffset="266133">16620 12445 18956,'-9'41'405,"9"-9"0,-2-1-225,-16 13-135,16-7 0,2 2 44,-4-4 1,0 0-90,3 4 0,2 0-316,-2 1 1,2-1 360,2-8 0,2-2-81,3 1 1,4-3 125,27 12 0,11-17 0,-20-12 0,-1-2-90,21-8 45,-21-3 0,-1-3 45,13-14-90,-16 2 0,-2-3 45,-2 2 0,-3-3-45,-2-10 0,-1-2 0,0 4 0,-2-1 0,-6-7 0,-3-2 0,1-3 0,-1-1-397,-4-1 0,0 1 487,1-2 0,-3 2-94,-8 4 1,-6 2 3,2 7 0,-4 3-45,-10 2 0,-3 4-45,2 10 0,-1 2-697,0 0 1,1 3-3981,-21 16 4767,11 10 0,19-6 0,12 5 0</inkml:trace>
  <inkml:trace contextRef="#ctx0" brushRef="#br0" timeOffset="266616">16914 12797 21475,'-11'42'360,"11"4"-360,20-16 89,10 9-501,9 1-128,-8-10-2023,6-2-7268,-15-17 9157,-3-2 1,-10-9 0,-9 0 0</inkml:trace>
  <inkml:trace contextRef="#ctx0" brushRef="#br0" timeOffset="266892">17384 12719 19946,'-11'-11'-2699,"3"3"1,8 8-1</inkml:trace>
  <inkml:trace contextRef="#ctx0" brushRef="#br0" timeOffset="267441">17462 13072 20575,'-10'9'360,"1"2"-450,9 17-1079,0 2-1440,0 1-6745,0-12 9354,0-10 0,0-9 0,0 0 0</inkml:trace>
  <inkml:trace contextRef="#ctx0" brushRef="#br0" timeOffset="267669">17717 12778 19856,'-8'2'-9831,"5"13"9770,-5-21 0,8 15 0,0-9 0</inkml:trace>
  <inkml:trace contextRef="#ctx0" brushRef="#br0" timeOffset="267966">17737 13092 16618,'0'19'3597,"0"9"-2967,0-6-180,0 15-180,0-15-90,9 15-90,-7-7 89,7 10 1,-10-1 180,1-9-270,0-1 0,0-10-90,-8 1-1079,-12-9-2969,-10-3 4048,-10-16 0,19 6 0,3-7 0</inkml:trace>
  <inkml:trace contextRef="#ctx0" brushRef="#br0" timeOffset="268876">18266 12974 21475,'11'9'1529,"-2"2"-1349,-9 8-90,0 9 0,0-6 0,0-2 179,0-3-269,0-15-179,0 7 89,0-18 90,0-10-270,0-20 135,0 6 0,0-2 90,0-4 0,0-2 0,0-12 0,0-1-700,0 0 1,0-1 744,-1 16 0,1-1 0,1 1-45,3-16 1,0 1 44,-3 8 0,1 3-114,6 12 1,1 3 113,2-9 0,0 18 0,-3 8 0,-8 2 90,0 18 1481,0 10-1481,0 29 0,-17 5-63,7-19 0,-2-1-27,-6-7 0,-3-2 0,1 1 0,1-2-90,-20 16-180,8-8-899,3-12-180,8-19-1,9-28-89,11-22 1124,8 16 1,4-2 224,2-3 0,3 0 225,1 3 0,3 2 449,-2 7 1,1 4 1124,10-5-270,-1 19-270,-10 27-539,10 12-585,-18-2 0,-1 3-212,8-5 1,1 0 121,-4 4 0,1-3-1769,7-10 0,2-4 1814,16 7 0,-10-11 0,-14-9 0</inkml:trace>
  <inkml:trace contextRef="#ctx0" brushRef="#br0" timeOffset="271016">8349 10544 13919,'-28'0'1979,"-3"17"-1619,-8 5-136,15 4 1,0 4-976,-1 0 0,0 1 886,-5 8 0,1 1-135,3-5 0,2-1 0,4 2 0,1-4 580,-9 1-670,17 2 305,2-25-305,9 1-270,18-2 270,3-9-90,27 0 180,2 0 90,-8 17 0,4 5 270,-33 17-180,4 1-1,-17-1 181,0 9-270,-18-7-90,-12-2 534,3-27 0,-5-4-579,-6-3 0,-3-1 90,-3 0 0,-1 0-701,-4-3 0,0 0 701,0 4 0,0-1-333,8-3 1,2-2 287,3 0 0,4 2-90,-7 8 90,11-7 0,17 15 0,11-6 1246,11 9-1246,9 0 0,17-1 0,-5 1 90,-4-14 0,1-1-135,0 3 0,1 1 90,4-3 0,2-1 45,-1 4 1,-1 2-46,-3 1 0,-3 4 45,-6 6 0,-5 4 0,-5 3 0,-4 3 315,-2 14 0,-4 4-181,0 3 1,-4 2-75,-2-15 0,-2 0 0,-1 0-638,0 5 0,0 0 0,-1 0 488,-2-2 0,0 0 0,-1 0 0,1 2 0,0 1 0,2 0 0,3 2 0,1 1 0,2 0 0,3-3 0,2 0 0,2 1 0,3 5 0,1 0 0,5-1-30,3-6 0,3-2 0,2-1 0,0-1 0,1-2 0,1-1-60,-1-4 0,0-2 0,1-2-433,14 7 1,0-4-63,-8-7 1,1-2-1305,7-3 0,0-5 1889,-2-10 0,-2-1 0,10 3 0,-9-8 0</inkml:trace>
  <inkml:trace contextRef="#ctx0" brushRef="#br0" timeOffset="285432">18560 6408 8612,'28'-11'854,"-1"6"1,3 2-810,5 2 0,2 2-1114,15-1 0,3 0 664,-5 0 1,0 0 404,5 0 0,-3 0 0,2 0 0,-10 0 0</inkml:trace>
  <inkml:trace contextRef="#ctx0" brushRef="#br0" timeOffset="286409">23323 5664 8432,'0'0'0</inkml:trace>
  <inkml:trace contextRef="#ctx0" brushRef="#br0" timeOffset="365750">9153 11112 10051,'-20'-39'-1709,"9"8"1709,2-6 0,9 24 0,0-4 0</inkml:trace>
  <inkml:trace contextRef="#ctx0" brushRef="#br0" timeOffset="366125">9094 10818 10231,'0'-30'6746,"0"19"-5666,-9-5-900,7 23 359,-7 2-359,1 21-45,6 2 0,1 4-90,-3 7 0,0 3 0,3 4 0,2 0-405,-2-4 0,2-3 405,2-3 0,2-3 45,6 4 180,18-13-270,-16-36 0,13-32 45,-23 8 0,-4-5-90,6-11 0,-1-2 45,-7 0 0,-3 0 45,-3-5 0,-2 3-290,1 14 0,-2 4 290,-1 7 0,-2 6 562,-4 12-428,8 55-89,6-12 0,1 4-527,3 7 0,2 1 392,2 0 1,3-4-676,13 8-2248,3-22-5717,7-19 8685,-19-18 0,-1 7 0,-9-7 0</inkml:trace>
  <inkml:trace contextRef="#ctx0" brushRef="#br0" timeOffset="366841">9055 10622 11311,'-31'20'2248,"-6"-1"-1348,7 1-917,6-7 0,0 2 286,3 3 1,0 3-45,-8 11 0,2 4 45,9 2 0,3 4-634,2-7 1,0 1 0,2 0 497,-2 18 1,6 1-45,8 0 0,5-1-45,5 1 0,9-3 0,11-9 0,7-6 162,5-4 0,4-7-117,5-9 0,3-6-45,-1-3 0,0-7-15,-14-6 0,0-5 0,-2-1-30,14-7 0,-4-5-337,-16 0 0,-2-4 1,-5-2 381,4-18 0,-8-4 15,-9 16 0,-2-2 0,-4 0 90,-2-2 0,-4 0 0,-4 0 179,-5-1 1,-4 0 0,-2 2-90,0 3 0,-2 2 0,-3 1-181,-7 0 1,-3 3 0,0 3-15,-10-2 0,-1 6-78,2 5 0,0 5 33,0 9 0,1 6-45,7 9 0,2 5 90,-6 1 0,2 5-90,6 9 0,4 3 0,2-1 0,3 2 45,2 7 0,4 1 0,1-4 0,2 1-45,3 7 0,1 0 0,-1-7 0,3-2 218,14 2 0,5-3-263,8 12 0,6-33 0,5-6-179,17-2 269,-13-18 0,-1-8 44,-10-1 1,-4-6 37,-2-12 1,-5-6-38,-5-2 0,-7-1 45,-10 0 0,-7 0 139,-9 0 0,-6 3-274,-2 9 0,-6 5-90,-11 3 0,-3 11 225,12 13 0,2 11-180,-6 17 0,6 13 90,17-6 0,6 4 0,0 1-60,-3 6 0,1 2 0,6 1 60,8-2 0,6 1 0,4-3 0,2-8 0,4-2 0,6-4 30,12-3 0,6-4 0,4-5-540,4-4 1,2-5-1,2-4-1223,-10-5 0,0-4 0,1-2 0,-2-2 1733,11-6 0,-2-4 0,-4 0 0,-2 1 0,-5-3 0,-13-1 0,0-1 0</inkml:trace>
  <inkml:trace contextRef="#ctx0" brushRef="#br0" timeOffset="367542">8839 12543 12570,'11'-20'4857,"6"1"-4137,3-1-271,11 0-359,17 1-265,2 8 535,0 2 346,-2 9 14,-18 18-450,-10 12 0,-12 20-270,-7-17 0,-2 2 0,-2 0 0,-3-1 0,2-3 0,-2-1-90,-3 1 0,-2-5 0,-9-13-180,10 2-362,18-23-1707,23-1-2878,19-11 5156,-20 1 1,-1-1 0,4-4 0,-7-2 0</inkml:trace>
  <inkml:trace contextRef="#ctx0" brushRef="#br0" timeOffset="368108">9348 12484 9332,'-24'-15'2158,"1"-1"1,-2 1 0,-1 2-1575,-2 6 1,-2 3-360,-4-2 0,0 3-333,4 6 0,-1 3 378,-3 2 0,1 4-46,2 5 1,3 5-180,1 1 0,4 4-45,2 6 0,3 2 196,2-1 0,3 1-241,3 0 0,1 0 45,3 3 0,1 0 77,-2-7 1,5-1-78,12 1 0,6-3 90,17 11-491,3-26 1,5-6 355,-2-5 0,2-4 45,8-5 0,0-6 0,1-8 0,-2-6-262,-2-2 1,-3-3 306,-5-1 0,-6-3-385,-10-2 0,-5-1 429,-6 5 1,-5-1-45,-3 0 0,-6 0 0,-7 1 0,-6 1 0,-2 1 0,-5 5-45,-10 4 0,-4 4 0,-2-1 0,0 3 45,0 10 0,-1 3 0,1 3 0,0 2 0,-1 6 0,1 6 0,3 8 0,3 6-45,1 2 0,5 3 45,5 1 0,5 4-45,4 4 0,6 3-90,8-4 0,7 0 135,8 2 0,7-3 0,9-3 0,6-5-45,9-8 0,4-7-90,-1-2 0,1-8-143,2-11 1,0-7 277,-6-1 0,-5-7-45,-8-15 0,-7-6 96,-4 1 0,-9-1-96,-13-3 0,-11-1 45,-9 0 0,-10 3-180,-8 4 0,-6 6-615,8 12 1,-2 3-1,0 4-4166,-18-2 1,1 10 4542,7 17 1,5 5 0,-9 0-1,25 18 1</inkml:trace>
  <inkml:trace contextRef="#ctx0" brushRef="#br0" timeOffset="385444">20206 12660 18327,'10'54'749,"0"-1"1,-1 1-1,2 1-689,-2-16 0,1 0 0,-1 1-1027,0 16 1,4-4 1056,11-8 0,6-7 0,-6-8 0,5-10-60,5-19 0,5-10 0,1-6 0,3-10 0,0-8 0,2-4-658,-10 7 1,3-3 0,0-2 0,-1-2 0,0-2 627,-4 1 0,-2-2 0,1-2 0,-1 0 0,0-2 0,1 1-13,-4 6 0,1-2 0,-1 1 0,1-1 1,-1 0-1,-1 0 0,0-1-179,-3-1 1,0 0 0,-1-1 0,-1 1 0,0-1 0,0 1-1,-1 2-96,6-10 0,0 1 1,-1 1-1,-2 1 0,-1 1-526,-2-3 0,-1 0 0,-1 3 0,-1 5 814,7-8 0,-2 9 0,-4-4 0,-10 44 0</inkml:trace>
  <inkml:trace contextRef="#ctx0" brushRef="#br0" timeOffset="400183">20049 10563 14819,'38'7'944,"-6"6"0,3 4-809,10 8 0,2 3-1305,-9-4 0,2 2 1,0 0 1169,-4-3 0,0 0 0,0 0-60,1 0 0,-1 1 0,-2-1-675,8 11 0,-3 0-1649,-5-8 1,-1-2 2529,-7-8 1,-4-2 0,0 4 0,-5-18 0</inkml:trace>
  <inkml:trace contextRef="#ctx0" brushRef="#br0" timeOffset="400409">20500 10446 13739,'-39'28'1979,"15"-10"0,0 3-1799,3 7 0,1 3-45,-8 7 0,-1 2-450,9-8 0,1 0 0,-1 2 285,-2 5 0,-2 0 0,0 1-1446,-1 0 0,-2-1 0,1 2-1553,2 1 1,0 1 0,2-2 3028,-4 7 0,2-5 0,8-11 0,4-5 0,3-1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3:42:23.005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8212 5370 16797,'50'-9'630,"-2"-2"-540,-18-9-90,-1 1 90,-10 8-90,-8 2-180,7 9-360,-16-9-989,15 7-1979,-15-6 3508,7 8 0,-9 0 0,0 0 0</inkml:trace>
  <inkml:trace contextRef="#ctx0" brushRef="#br0" timeOffset="245">8251 5507 7443,'0'22'5667,"0"-5"-5128,18-26-359,3-2-90,19-8-180,-10-1-2788,-2 9 2878,-8-6 0,-9 15 0,-2-7 0</inkml:trace>
  <inkml:trace contextRef="#ctx0" brushRef="#br0" timeOffset="512">8761 4978 13739,'0'29'989,"0"0"1,0 5-1,0 0-854,0 5 0,0 0-135,-1 2 0,2-1-561,3 0 0,0-2 156,-4-3 1,3-2-2205,14 8-2968,-15-13 5623,16-19 0,-16-9 1,7 0-1</inkml:trace>
  <inkml:trace contextRef="#ctx0" brushRef="#br0" timeOffset="717">8957 4938 13289,'11'37'5487,"6"14"-5172,-11-18 0,-1 3-270,0 8 0,1-1-721,2-6 1,1-2 720,-4 4 0,1-2-948,14 13-2065,-1-10-5338,-8-21 8306,7-19 0,-16-2 0,7-7 0</inkml:trace>
  <inkml:trace contextRef="#ctx0" brushRef="#br0" timeOffset="1134">8839 4899 14639,'-20'-9'1619,"10"7"-1529,10-6 90,28 8-270,13 0 180,-8 0 0,2 0-135,-5 0 0,1 0 90,3-1 0,-1 2 44,18 7 181,-4 3 0,-25 18-90,-5 1-45,-19-3 0,-4 3-45,-5 22-90,-7-22 0,-1-1-126,-5 19 126,-13-9-180,17-17 90,1-14 0,8-10 90,46-7 90,10 9-393,-6 0 0,1 0 348,-5 0 0,-3 0 68,18 0-1193,-10 0-2607,-12 0 3687,-9 0 0,-8 0 0,-2 0 0</inkml:trace>
  <inkml:trace contextRef="#ctx0" brushRef="#br0" timeOffset="1487">9329 4566 13919,'-20'-9'2878,"9"16"-2428,3-14-90,17 16-360,10-9 90,12 0 0,8 9-90,-9-7 180,7 7 0,-24-1 0,5 3-180,-18 18 89,0-8-89,0 8 90,0-10 90,0-8-539,17-2-2790,14-18 3149,19-10 0,-17 5 0,-7-3 0</inkml:trace>
  <inkml:trace contextRef="#ctx0" brushRef="#br0" timeOffset="2190">16208 5311 14459,'20'-9'-720,"-1"-2"-5037,10-8 5757,1-10 0,-8 16 0,-4-4 0</inkml:trace>
  <inkml:trace contextRef="#ctx0" brushRef="#br0" timeOffset="2341">16247 5330 8882,'55'0'0,"0"0"0,-12 0 0,1 0 0</inkml:trace>
  <inkml:trace contextRef="#ctx0" brushRef="#br0" timeOffset="2540">16698 4880 16977,'0'29'689,"0"0"1,0 5 0,0 0-645,0 5 0,0 0-90,0 1 0,0 1-630,4 4 1,1-3-3284,6 10 3958,8-6 0,-8-35 0,-2-2 0</inkml:trace>
  <inkml:trace contextRef="#ctx0" brushRef="#br0" timeOffset="2734">16953 4840 15448,'0'34'1289,"0"0"0,0 0 1,0 2-1245,0 3 0,0 0-522,0-4 0,0 0-558,0-5 1,0-2-4741,0 20 5775,9-26 0,-7-4 0,7-18 0</inkml:trace>
  <inkml:trace contextRef="#ctx0" brushRef="#br0" timeOffset="3117">16757 4840 16438,'26'-19'809,"16"8"-809,-13 6 0,3 1 45,1 4 0,1 0 0,-3 0 0,-3 0 135,13 9-90,-12 11 0,-21 10 90,-8 18 0,-9-7 0,-10 7-91,-12-9 1,1-8-180,1-12 1,10-1-91,-1-25 90,9 23 90,3-23 0,25 16 0,5 0-90,26-7-1259,-7 6-1485,-12-7 1,-1-2 2833,13 1 0,-10 0 0,-14 0 0</inkml:trace>
  <inkml:trace contextRef="#ctx0" brushRef="#br0" timeOffset="3534">17306 4429 16348,'8'19'3148,"-5"10"-3058,5-7-990,1 15-4856,-7-7 5756,7 9 0,-9-17 0,0-5 0</inkml:trace>
  <inkml:trace contextRef="#ctx0" brushRef="#br0" timeOffset="4229">16502 10661 16168,'29'-28'-270,"1"-3"-4857,9 1 5127,1-7 0,-19 24 0,-3-5 0</inkml:trace>
  <inkml:trace contextRef="#ctx0" brushRef="#br0" timeOffset="4367">16521 10681 8972,'49'-11'0,"1"0"0,-11 2 0,1 1 0</inkml:trace>
  <inkml:trace contextRef="#ctx0" brushRef="#br0" timeOffset="4550">16933 10406 19226,'0'48'900,"9"2"-1260,-8-20 0,0-1-2159,17 21-2698,-7-2 5217,-1-26 0,-1-5 0,-9-17 0</inkml:trace>
  <inkml:trace contextRef="#ctx0" brushRef="#br0" timeOffset="4735">17129 10328 17877,'0'29'1019,"0"1"1,0 3-1,0 1-1019,5 1 0,-1 0-585,-3 0 1,0 0-990,7 0 0,2-3-6792,1 10 8366,-1-14 0,-1-19 0,-9-9 0</inkml:trace>
  <inkml:trace contextRef="#ctx0" brushRef="#br0" timeOffset="5117">16972 10387 18506,'-19'-9'630,"17"-10"-540,21-3-90,0 2 0,4 3 45,6 9 0,1 3-45,20-13 270,-2 18-90,-18 9-180,-10 11 180,-12 19 179,-8 2-269,1-13 0,-2 1 90,-7 12 0,-12 7-180,-2-18-90,-6-1-90,8-18 90,9 6 90,3-15-90,8 16-269,17-16-181,14 7-629,10-9-2070,7 0 3239,0 0 0,-24 0 0,2 0 0</inkml:trace>
  <inkml:trace contextRef="#ctx0" brushRef="#br0" timeOffset="5329">17521 10034 21835,'0'39'2068,"0"9"-2248,9 2-1124,-4-20 0,1-1-7241,14 21 8545,-10-2 0,-1-26 0,-9-5 0</inkml:trace>
  <inkml:trace contextRef="#ctx0" brushRef="#br0" timeOffset="28080">10819 12288 17157,'10'28'-1979,"8"-6"-4317,-16 15 6296,7-24 0,-9 5 0,0-18 0</inkml:trace>
  <inkml:trace contextRef="#ctx0" brushRef="#br0" timeOffset="28254">10779 11974 16797,'-19'9'-179,"-1"-7"-9266,9 16 9445,11-7 0,2-1 0,7-1 0</inkml:trace>
  <inkml:trace contextRef="#ctx0" brushRef="#br0" timeOffset="29329">11309 13679 10951,'0'11'0,"-1"-2"0</inkml:trace>
  <inkml:trace contextRef="#ctx0" brushRef="#br0" timeOffset="29574">11426 14032 15988,'20'29'2698,"-1"1"-2248,1 9 0,0 9 269,-10-15-359,-1 13 0,-9-25-270,0 16-630,-17-24-1798,-14 5 2338,2-17 0,-1-2 0,-5 1 0,0 0 0</inkml:trace>
  <inkml:trace contextRef="#ctx0" brushRef="#br0" timeOffset="30272">5115 9172 14189,'0'50'539,"4"-22"1,1 0-630,6 23-675,2-26 1,2 0-3373,7 23 4137,6-18 0,-17-10 0,-2-12 0</inkml:trace>
  <inkml:trace contextRef="#ctx0" brushRef="#br0" timeOffset="30496">5351 9191 14009,'-19'31'1289,"0"-1"0,3 4 1,0-2-1335,-4-11 0,0-1-45,-8 19 90,17-19 90,11-11-90,38-9-630,-10-4 1,5-1-1485,10-4 0,3-2 2114,5 1 0,-4-2 0,-18 2 0,-4 1 0,19 0 0</inkml:trace>
  <inkml:trace contextRef="#ctx0" brushRef="#br0" timeOffset="32495">14699 8172 19496,'-11'18'0,"2"3"-1799,9 10-3328,0-3 5127,0-17 0,0-2 0,0-9 0</inkml:trace>
  <inkml:trace contextRef="#ctx0" brushRef="#br0" timeOffset="32670">14621 7819 15268,'0'0'0</inkml:trace>
  <inkml:trace contextRef="#ctx0" brushRef="#br0" timeOffset="33216">15679 7917 17427,'-20'3'-3277,"9"3"0,3-15 0</inkml:trace>
  <inkml:trace contextRef="#ctx0" brushRef="#br0" timeOffset="33500">15640 8309 13469,'0'31'3328,"0"6"-2428,0-15 179,9 6 181,-7-8 89,6-10-360,-8 8-629,0-7 0,0 8-270,-8 1-90,-12 0-1260,-19-10-2967,-3-1 4227,13-8 0,2-2 0,3 1 0,-2 0 0</inkml:trace>
  <inkml:trace contextRef="#ctx0" brushRef="#br0" timeOffset="34487">23558 6408 19586,'0'40'629,"0"7"-1348,0 4-2609,0-1 3328,0-2 0,0-27 0,0-3 0</inkml:trace>
  <inkml:trace contextRef="#ctx0" brushRef="#br0" timeOffset="34750">23832 6467 18237,'-20'39'1978,"-8"-8"-1888,-2 6-90,-10-7 0,10 1-90,2-3 90,17-8 90,11-1-269,19-8-1261,30-2-988,3-9-1755,-18-1 0,-1 2 4183,17 8 0,-19-7 0,-14 7 0</inkml:trace>
  <inkml:trace contextRef="#ctx0" brushRef="#br0" timeOffset="35984">17110 12582 17247,'19'39'450,"-8"0"-450,7 1-1079,-7-10-3599,-1-2 4678,-1-17 0,-9-2 0,0-9 0</inkml:trace>
  <inkml:trace contextRef="#ctx0" brushRef="#br0" timeOffset="36158">17129 12229 17427,'-19'0'450,"-1"-9"-5757,9 7 5307,3-6 0,8 8 0,0 0 0</inkml:trace>
  <inkml:trace contextRef="#ctx0" brushRef="#br0" timeOffset="37029">19854 12190 19316,'19'48'0,"1"2"-1709,-1 0-4677,1-2 6386,0-18 0,-9-10 0,-3-11 0</inkml:trace>
  <inkml:trace contextRef="#ctx0" brushRef="#br0" timeOffset="37256">20069 12327 17337,'-19'21'839,"-1"-1"1,0 4 0,1-2-840,-12 0 90,12 15-180,10-15 0,26 6 90,5-17-990,26-2-269,-19-8 0,1-2-3599,5-8 1,0 0 4857,1 8 0,-3-2 0,9-14 0,-16 17 0</inkml:trace>
  <inkml:trace contextRef="#ctx0" brushRef="#br0" timeOffset="38496">28438 12425 15358,'-31'-9'4048,"12"7"-4048,10-6-90,9-1-899,0 7-2789,0-7 3778,0 9 0,0 0 0,0 0 0</inkml:trace>
  <inkml:trace contextRef="#ctx0" brushRef="#br0" timeOffset="38743">28497 12680 15988,'0'28'3238,"0"-6"-3058,0 15 90,0-15-180,0 15 0,0 2 0,-9-6 90,-2 4-91,-17-18-268,6-8-1081,-15-2-3687,-2-9 4947,-3-9 0,12 7 0,12-7 0</inkml:trace>
  <inkml:trace contextRef="#ctx0" brushRef="#br0" timeOffset="67550">14817 7937 14459,'28'0'1259,"3"0"-1259,17 0 90,-20 0 0,2 0-45,4 0 0,2 0-45,7 0 0,1 0-916,-4 0 0,1 0 961,6 0 0,2 0-45,-4 0 0,-1 0 0,1 0 0,-1 0 45,-4 0 0,-1 0-69,-1 0 1,0 0 113,-7 0 0,-1 0 118,4 0 1,-1 0-119,17 0 180,-2 0-180,-9 0 0,-8 0 90,-12 0 881,-10 0-791,-9 0-2039,0 0 0,0 0 0</inkml:trace>
  <inkml:trace contextRef="#ctx0" brushRef="#br0" timeOffset="70438">14170 9093 14549,'0'31'270,"0"-3"-181,0-8-89,0-1 180,0 1-90,0-9 0,0 24 90,-9-29-90,7 29 0,-7-15 0,9 1-90,0 8 90,0-10-180,0-8 360,0-2-270,0-9-1080,0 0 271,0-17 269,0-14 180,0-19 360,0 17 0,0-2 0,5 5 0,-1-1 0,-4 2 0,2 0-89,16-19 178,-7 17-89,-1 3 0,8 17 0,-7-6 0,8 14 90,-8-5 0,-2 8 90,-9 0 180,9 0-180,-7 0-90,7 0 0,-9 0 90,0 8-90,0-5 0,0 5 0,0-8 89,0 0-268,0 9 178,0-7-89,8 16 90,-6-16 180,7 7-180,-9-9-90,0 8 90,9-6-90,-7 7 90,7-9 0,-9 0-1110,0 0 1,0 0 0</inkml:trace>
  <inkml:trace contextRef="#ctx0" brushRef="#br0" timeOffset="71647">10721 12778 17427,'4'39'329,"0"0"1,1 0 0,1 1-240,3 3 0,2 1 0,-1 0 0,-1 1-1331,1 8 0,0 1 1286,0-4 0,0 0-16,-4-12 1,1 1 0,-1-1-30,4 13 0,0-1 45,-4 3 0,-1 0 0,0-3 0,-2-2-117,-2-2 1,-2-2-19,1-9 0,0-1-76,5-3 1,-1-5-3073,-2-4 3238,7-5 0,-9-17 0,0 0 0</inkml:trace>
  <inkml:trace contextRef="#ctx0" brushRef="#br0" timeOffset="72608">11426 13033 19226,'0'50'135,"-1"-22"0,2 0-135,8 14-90,-7 6 90,7-9 0,-9-9 0,8-10 270,-5-11-450,5-9 90,-8-18-450,0-12 315,0-2 0,0-4 135,0-3 1,0-2-46,0-4 0,0 0 135,0 1 0,0 1-126,0 7 0,0 3-54,0-17 180,9 21 180,2 21-90,9 8 180,-1 17 90,1-4 179,-1 15 73,-8-8-252,-2 8-180,-9-15-270,0 22-810,-18-22-1439,-3 7-6835,-19-12 9174,10 1 0,10-7 0,12 7 0</inkml:trace>
  <inkml:trace contextRef="#ctx0" brushRef="#br0" timeOffset="72934">11720 13190 17967,'11'30'1889,"-2"7"-1799,-1-15-450,-5 6-1259,5-8-4768,-8-9 6387,0-3 0,0-8 0,0 0 0</inkml:trace>
  <inkml:trace contextRef="#ctx0" brushRef="#br0" timeOffset="73096">11759 12994 19046,'0'0'0</inkml:trace>
  <inkml:trace contextRef="#ctx0" brushRef="#br0" timeOffset="73349">11936 13190 19586,'0'19'-945,"0"-8"1,0-2-1,0-9 1</inkml:trace>
  <inkml:trace contextRef="#ctx0" brushRef="#br0" timeOffset="73574">12014 13464 18416,'11'28'2789,"-2"-6"-2609,-9 15 90,0-7-1,0 10 181,0-10-450,0-2-90,-9-8-1169,-11-9-2429,-2-11 3688,-15-28 0,24 12 0,-4-10 0</inkml:trace>
  <inkml:trace contextRef="#ctx0" brushRef="#br0" timeOffset="74288">12269 13209 20485,'-9'-6'0,"-11"-25"0,9 3 0,1-5-867,-5-10 0,1-1 912,4 4 0,1-1-45,-1-2 0,0-1 0,0 3 0,1 4 502,-2-7-502,-7-8 183,16 39-273,-7-7 180,9 12 180,0 25-90,0 5-90,1 5 0,-2 3 857,-7 22-902,3-22 0,-1-1 45,-14 10-258,1-28-192,8-5-180,2-32 91,9-4 404,3 1 0,3-1 0,3-1 0,1 1 0,0-1 0,2 3 675,17-2 89,-10 12 1,9 36-271,3 12-314,-16-6 0,0 2-90,4 0 0,-1-2 45,4 15-1349,15-19-5937,-15-11 7196,-2-9 0,-12 0 0,-8 0 0</inkml:trace>
  <inkml:trace contextRef="#ctx0" brushRef="#br0" timeOffset="76183">10662 12680 9781,'-29'-20'3239,"-1"1"-2520,-9-10 450,-9 8-809,6-16-601,15 25 1,-2 2 510,-1-8 0,1-1-90,-5-1 0,-2 1-1,-3-2 1,0 0-458,-1-2 1,1-2 367,0 1 0,0 0 0,-5 4 0,1-1 0,3-3 0,-1 0-45,-6 0 0,-2 0 45,4 0 0,1-2-45,4-3 0,0-1-1,-8 1 1,2-1 45,10 1 0,0 0-45,-7-1 0,-1 1 45,0 0 0,1-1-276,3 0 0,-1 1 231,-6 4 0,-2 0 0,5 1 0,-1 0-90,-4 0 0,0 0 90,0 4 0,0-1-15,16 3 0,1-2 0,-1 1-30,-16-1 0,0-1-30,16 3 0,0-1 0,1-1 30,-13-9 0,1 0 30,12 9 0,0 0 0,0-1-30,2-2 0,1 0 0,-1 1-365,-5 2 1,-1 1 0,0-1 364,2 1 0,1-1 0,0 1 0,-3-1 0,0 1 0,1-1 0,2-2 0,1-1 0,-1 0 30,-2 3 0,-2 0 0,2-1-30,4-1 0,2-1 0,-2 1 0,-3 2 0,-2 0 0,1 1-45,-10-10 0,1-1 75,14 8 0,1-1 0,-1 1-30,-14-9 0,1 1-45,-1-4 0,1 0 45,3 4 0,-1 1 139,-3 0 0,1 0-94,3-1 0,2 1-45,3 3 0,0 2 184,1-1 0,1 2-184,7 3 0,1 1-45,1-1 0,1 0 90,-2 0 0,2 1 688,-19-11-778,15 15 0,-2 1-45,-21-5 90,21 9 0,-1 0 340,-4 0 0,0 1-340,0-1 0,-1 0-45,-9 0 0,0 0 0,4 1 1,0-1 97,-4 1 1,1-2-99,3-2 0,1-2 90,4-4 0,1-1-149,-1 0 0,2-2 194,8-1 0,0-2-180,-3 1 0,0 1 90,-1 1 0,-1 2 0,-5 0 0,0 1 0,1-1 0,-2 3 0,-6 6 0,-1 0-45,12-3 0,-1 0 45,-10 3 0,-1 2 0,12 0 0,1-1 0,-4-4 0,1-1 0,3 5 0,1-1 0,0-4 0,-1 1-94,1 4 0,-1 1 94,1-1 0,0 0-45,-1 0 0,1 0 45,-21-9 0,21 9 0,1 0 0,-13-1 572,2-6-572,2 6 0,15-9-90,-6 10 727,8-17-1357,9 23-2186,2-5-5639,1 3 8545,6 12 0,-7-14 0,9 8 0</inkml:trace>
  <inkml:trace contextRef="#ctx0" brushRef="#br0" timeOffset="77487">8173 10838 15358,'-2'8'2609,"4"12"-2249,17 19-181,1 11-179,-9 0 90,6-2-90,-15-17 180,7-12 90,-9-10-360,0-9-90,0 0-269,0-17-181,0-14 0,0-19 360,-4 13 1,-1-2-337,0-1 0,-1-1 561,-3-3 0,-1-1-268,0 0 0,0 3 268,4 10 0,1 3 45,-3-19 90,16 28 90,3 12 0,18 8 893,10 8-803,2 3-180,-16 2 0,-2 3 180,8 5 674,-3 8-764,-8-10 270,-10 1-181,-1-1 1,-9 1-180,0 0 90,0 17-180,-9-13 0,-10 13-270,-12-27-899,-8 8-3688,8-16 4857,3 7 0,17-9 0,3 0 0</inkml:trace>
  <inkml:trace contextRef="#ctx0" brushRef="#br0" timeOffset="77729">8643 10975 16168,'0'30'1709,"0"-1"-1889,0-1-2159,9-15-6476,-7 13 8815,7-24 0,-9 7 0,0-9 0</inkml:trace>
  <inkml:trace contextRef="#ctx0" brushRef="#br0" timeOffset="77896">8584 10759 8612,'0'0'0</inkml:trace>
  <inkml:trace contextRef="#ctx0" brushRef="#br0" timeOffset="78263">8584 10759 16078,'37'29'377,"-1"-1"1,0 0 0,0-3 0,0 0 0,-12-3-198,-13 6-90,17 3-90,-6 8 0,-2-8-90,-3-3-1260,-15-9-2068,16-8-3957,-16-2 7375,15-9 0,-15 0 0,7 0 0</inkml:trace>
  <inkml:trace contextRef="#ctx0" brushRef="#br0" timeOffset="78550">9055 10936 16887,'-20'41'1619,"0"-4"-1439,1-26-90,8 15 0,-6-30 90,14 28-270,-5-22 180,8 9 0,0 6 0,8-15-810,21 7-1438,3-9-4858,16 0 7016,-8-9 0,-19 7 0,-3-7 0</inkml:trace>
  <inkml:trace contextRef="#ctx0" brushRef="#br0" timeOffset="79574">8702 11112 11490,'11'20'-945,"-3"-9"1,-8-3 0,0-8 0</inkml:trace>
  <inkml:trace contextRef="#ctx0" brushRef="#br0" timeOffset="79854">8525 10798 11041,'0'0'0</inkml:trace>
  <inkml:trace contextRef="#ctx0" brushRef="#br0" timeOffset="80567">9270 10485 15268,'-19'-18'3508,"8"14"-2878,2-13 0,9 17-1,9 0-89,10 8-270,3 3-90,7 26 0,-1-4-136,-17-6 1,0 3 0,3-5 0,0 0-135,5 25-449,-8-2-990,7-9-270,-16-17-1080,15 4-2158,-14-24 5037,5 7 0,-8-9 0,0 0 0</inkml:trace>
  <inkml:trace contextRef="#ctx0" brushRef="#br0" timeOffset="80831">9388 10818 11400,'-20'-9'5847,"9"7"-4678,3-7-89,16 9-271,3 0-269,18 0-270,-8 9-90,8-7-90,-10 16 90,1-16 0,-1 7-1,-8-9-718,7-9-1440,-16-11-4228,7-19 6207,-9-11 0,0 17 0,0 7 0</inkml:trace>
  <inkml:trace contextRef="#ctx0" brushRef="#br0" timeOffset="86029">14248 9034 10231,'-19'22'1439,"8"4"-989,2-23 0,9 23 90,-9-22-181,7 31-89,-15-31-90,15 31 0,-16-22 0,16 24 0,-15-24-90,14 13 180,-5-15-1,8 18-89,0-8 0,0 8 90,8-10-90,-5 1 90,14 8 90,-6-15-181,17 13 91,-6-15-180,15 0 0,2-2 0,11-18-90,-20 1 0,-1-3 45,-3-3 0,-2-3 0,1-2 0,-2-1 45,8-11 0,-12-6-270,-10 7 180,-9-18-90,0 7 90,1 12 0,-2 1 90,-8-5-90,-11-12 0,-10 14 180,-9 1-180,0 10-180,-9 11 90,-2 9-1349,-1 0-3598,12 9 5037,11 2 0,17 0 0,2-3 0</inkml:trace>
  <inkml:trace contextRef="#ctx0" brushRef="#br0" timeOffset="86379">14385 9211 17697,'31'17'899,"15"-4"-719,-13 24-90,14-15-90,-7 7 180,-1-10-630,-9-8-1618,-1-2-5038,-19-9 7106,8 0 0,-16 0 0,7 0 0</inkml:trace>
  <inkml:trace contextRef="#ctx0" brushRef="#br0" timeOffset="87842">14817 9172 13110,'11'8'3687,"6"3"-3147,-15 9-450,16 0 0,-16-1-90,15-8-90,-15 6-989,7-14-1170,-9 5-2698,0-8 4947,0 0 0,0 0 0</inkml:trace>
  <inkml:trace contextRef="#ctx0" brushRef="#br0" timeOffset="88042">14777 8995 11760,'0'0'0</inkml:trace>
  <inkml:trace contextRef="#ctx0" brushRef="#br0" timeOffset="88271">15013 9133 14819,'0'21'179,"0"-3"-269,0-18-1619,0 8-4857,0-5 6566,0 5 0,0-8 0,0 0 0</inkml:trace>
  <inkml:trace contextRef="#ctx0" brushRef="#br0" timeOffset="88518">15091 9329 14908,'20'30'4138,"-1"-2"-3508,-8 1-270,-2-8-1,-9 16-179,0-15-90,0 7-180,0-10-899,-9-8-1440,-11-2-6566,-10-9 8995,-9 0 0,17 0 0,5 0 0</inkml:trace>
  <inkml:trace contextRef="#ctx0" brushRef="#br0" timeOffset="90009">15326 9152 11940,'0'11'3508,"0"-2"-2608,0-9 719,0 0-1709,-9-18 180,-1-3-180,-10-19 90,0 1-90,1-9 180,-1-2-90,1 9 0,-10-5 0,7 24 0,-6 3 0,9-7-180,8 21 270,2-12-90,9 17 0,0 0 90,0 8 180,-9 3-90,7 18-91,-15-16-89,15 4 90,-7-17-180,9 0-89,0 0-1,0-17 180,9-5 0,1-17 0,10 8 90,-9 3-180,6 17 449,-14 2-179,14 9 0,-15 9 0,16 2 90,-8 9-180,10 8-90,0-15 0,-9 13-90,6-24 180,-6 7-540,0-9-989,6 0-4138,-15 0 5577,16 0 0,-16 0 0,7 0 0</inkml:trace>
  <inkml:trace contextRef="#ctx0" brushRef="#br0" timeOffset="93584">14778 7290 8702,'37'-17'360,"13"-5"-270,-17 3 0,4-1-351,-4 4 1,2 1 0,1-2 260,0-2 0,1-1 0,1 0-910,12-1 0,2 2 0,1-2 910,-12 4 0,1 0 0,0 0 0,1 1 0,3 0 0,0 1 0,2 1 0,-1 0 0,2 1 0,0 0 0,1 1 0,-2 0 0,-3 0 0,0-1 0,-1 1 0,1 1 0,-1 0 0,0 1 0,-1 1 0,0 0 176,7-2 0,-1 1 1,0 0 63,0 0 0,-1 1 0,1 0-91,-3 1 1,-1 2 0,1 0-90,-1 2 0,1 1 0,0-1-30,5-1 0,1-1 0,0 0-618,0 0 0,1-1 1,1 0 587,-11 2 0,1 0 0,1 0 0,-1-1 0,2-3 0,1-1 0,-1 0 0,0 2 0,-1 1 0,0 3 0,-1-1 0,1-1 22,1-3 1,1-1-1,0 0 1,-2 2-23,9 0 0,-2 1 0,1 0-39,2-3 0,0 0 0,-2 2 39,-6 3 0,-1 2 0,0 0 0,3-3 0,0-1 0,-1 2 90,1 4 0,-1 1 0,1-1-90,3-4 0,0-1 0,1 0 11,-10 3 1,2 0-1,-1 1 1,1-1-12,-1-1 0,1-1 0,-1-1 0,1 1 0,1 0 0,1 0 0,0 0 0,-2 1-208,-2 0 1,-1 2 0,0-1-1,-1 1 208,12-2 0,-1 1 0,0 1 262,-6 2 1,0 0-1,-1 0-22,-5 0 0,-1 0 0,-1 0-209,16 0 0,-1 0 643,-4 4 1,0 1-585,3-4 0,3 0-90,-14 4 0,1 2 0,1-2 30,0-1 0,0-1 0,2 1-30,5 5 0,2 1 0,0 0 0,1-3 0,-1 0 0,0 0 0,1 3 0,0 0 0,0-1 30,2-5 0,1-1 0,-1 1 35,-3 1 0,0 1 0,0 0-65,1 0 0,-1 1 0,0 0-30,-2-1 0,0 1 0,-2 1 151,-1 4 0,-1 1 0,-2-1-91,-4-1 0,-1-1 0,0 0-60,0 0 0,0 0 0,-2 0 161,13 9 0,0-1-131,-11-9 0,0-3 0,-1 1 0,12 7 0,0 1 30,-12-8 0,1-1 0,0 0-30,15 4 0,0 0 0,-3-1 0,-1 1 341,-1 4 1,-3 1-298,-14-5 1,-3 1 270,5 8 0,-2-1 1627,9 4-1942,-13-7 0,0-2 180,23-2-180,-18-1 0,1-2 468,1-7 1,0 0-469,0 3 0,0 1 514,-1-1 1,-1 0-425,17 7 45,-21-2 0,-1 2 135,13 8-225,-13-9 0,1 0 135,21 10-180,0-1 45,-21-9 0,-2 0-45,15 9 270,6 1 179,-18 0-179,-2-1-9,-17 1-171,-2-1 505,-9-8-1224,0-2-5879,0-9 6508,0 0 0,0 0 0</inkml:trace>
  <inkml:trace contextRef="#ctx0" brushRef="#br0" timeOffset="94717">21206 5546 14639,'-20'0'2158,"1"0"-1888,-10 9 0,-1 2-135,6 1 0,0 4-180,2 2 0,2 3 135,0 3 0,1 2-90,4-1 0,2 0 0,-7 14-180,27-10 360,24-18-360,21-3 135,-18-6 0,0-4 45,16-15 180,-11 4-180,-20-24 90,-10 24-180,-9-13 90,0 23 0,0-5 90,0 8-1500,0 0 1,0 0 0</inkml:trace>
  <inkml:trace contextRef="#ctx0" brushRef="#br0" timeOffset="95155">21069 5801 17967,'28'0'629,"3"8"-629,-1 3 0,-2 18 0,-8-8-1349,0 8-3418,-1-10 4767,1-8 0,-9-2 0,-3-9 0</inkml:trace>
  <inkml:trace contextRef="#ctx0" brushRef="#br0" timeOffset="95367">21422 5742 17787,'-1'11'-2458,"1"6"0,0-15 1,0 7-1</inkml:trace>
  <inkml:trace contextRef="#ctx0" brushRef="#br0" timeOffset="95500">21441 5742 10501,'0'0'0</inkml:trace>
  <inkml:trace contextRef="#ctx0" brushRef="#br0" timeOffset="96162">21598 5624 17967,'9'40'449,"-7"-1"-449,6 0-89,1-9-901,-7-1-3777,16-18 4767,-16-3 0,7-8 0,-9 0 0</inkml:trace>
  <inkml:trace contextRef="#ctx0" brushRef="#br0" timeOffset="96350">21617 5624 17247,'18'35'112,"1"0"1,-1 0-1,6 5 1,-4-6-743,-12-8-359,12-24-3599,10 7 4588,1-9 0,-12 0 0,-10 0 0</inkml:trace>
  <inkml:trace contextRef="#ctx0" brushRef="#br0" timeOffset="96551">21598 5526 14908,'-20'-8'2069,"9"5"-2249,3-5-3507,8 8 3687,8 0 0,-5 0 0,5 0 0</inkml:trace>
  <inkml:trace contextRef="#ctx0" brushRef="#br0" timeOffset="97367">21970 5311 17787,'-2'39'989,"4"9"-899,9-7-90,-1-12 0,-2-1 0,-6 13-270,15-2-1169,-15-10-2968,7-10 4407,-9-8 0,0-2 0,0-9 0</inkml:trace>
  <inkml:trace contextRef="#ctx0" brushRef="#br0" timeOffset="97575">21990 5644 11580,'0'11'6477,"0"6"-5848,9-15-359,10 7-90,3-9-630,6-9-719,1-10-1709,-8-12-496,-6 8 1,-1-2 3373,-3-16 0,-3 11 0,-8 12 0</inkml:trace>
  <inkml:trace contextRef="#ctx0" brushRef="#br0" timeOffset="101920">17325 13150 11580,'-8'22'2339,"-3"-13"-2069,0-11 0,2-7 179,9 9-179,9 0-270,19-18 90,14-3-753,-6-2 0,4-2 663,4-4 0,1-1 30,-12 10 0,0-1 0,2 1-30,3-3 0,1 0 0,-1 2 0,-4 3 0,-1 1 0,0 1 0,2 0 0,1 0 0,0 1 0,-1 1 0,1 0 0,0 2 0,-1 1 0,1 1 0,1 1 0,5-1 0,1 0 0,-1 2 0,-2 0 0,0 2 0,0 0 0,-1 2 0,0 0 0,0 1 0,15-2 0,-1 1 0,-8 4 0,-1 0 45,0 0 0,-1 0-45,-8 4 0,0 1-242,3 0 0,0 1 287,-7 3 0,-1 2 0,8-2 0,0 1 90,-7 0 0,-1 0 0,4-5 0,0 1 44,-9 7 1,0 0 180,23 0-270,-9 15 987,9-8-987,-7-1-90,-13-8 0,1-2 90,21 2-90,-21-2 0,1-1 90,20-6-90,-2 16 533,-18-16-83,7 15 540,-24-6-631,13 9 91,-15 8-270,9-6 282,-1 15-372,1-15 8,-1 6-188,-8-17 359,7 6-538,-16-14-2610,7 5 2879,-9 1 0,0-7 0,-1 7 0</inkml:trace>
  <inkml:trace contextRef="#ctx0" brushRef="#br0" timeOffset="102870">18129 11876 11490,'0'-11'3778,"0"3"-2788,0 8 539,0 0-1619,0 17 180,-9 5 0,-2 17-90,0 9 90,3-7-90,16 7-90,12-8 180,19-10-384,11-10 249,-21-14 0,1-4 135,4-5 0,0-2-135,-3 1 0,-1-3 135,-4-6 0,-2-3-124,22-14 124,-34-9-90,6-9 90,-18 6-45,1 14 0,-2 0 135,-8-5-180,-11-13 90,-19 25-180,-2 1-270,-7 11-1888,9 9-4589,8 0 6837,3 18 0,17-14 0,2 14 0</inkml:trace>
  <inkml:trace contextRef="#ctx0" brushRef="#br0" timeOffset="103104">18128 11876 17427,'36'18'472,"0"1"0,-1-1 1,15 6-1,-10-5-292,-20-10-270,8 2 90,2 17-90,10 3-993,-1-1-1885,0-1-5847,0-10 8815,0-8 0,-17-2 0,-4-9 0</inkml:trace>
  <inkml:trace contextRef="#ctx0" brushRef="#br0" timeOffset="103503">18815 11778 11760,'0'0'0</inkml:trace>
  <inkml:trace contextRef="#ctx0" brushRef="#br0" timeOffset="103751">18834 12053 12120,'11'19'4408,"7"1"-3959,-7-9-179,0 6-180,-3-6-90,-8 0 0,0 6-90,0-6-2338,0 0 2428,0-2 0,0-9 0,0 0 0</inkml:trace>
  <inkml:trace contextRef="#ctx0" brushRef="#br0" timeOffset="104079">19011 11896 17427,'11'39'630,"-3"0"-810,-8-8-1619,9 6-2339,2-24-1978,9 4 6116,8-17 0,-15 0 0,5 0 0</inkml:trace>
  <inkml:trace contextRef="#ctx0" brushRef="#br0" timeOffset="104309">19226 11916 17247,'-8'10'1619,"-3"8"-1619,-9-7 90,1 0 0,8-3 0,2 1 0,26-7-1259,5 7-900,18-9-4767,-1 0 6836,0-9 0,-17 7 0,-5-7 0</inkml:trace>
  <inkml:trace contextRef="#ctx0" brushRef="#br0" timeOffset="105829">19599 11759 16078,'-9'2'2159,"7"13"-1890,-16-30 1,16 13-180,-6-9 90,-1-15-270,7 13 90,-16-33 0,16 31 90,-15-29-90,14 40-180,-14-31 180,15 22 0,-7-15-90,9 17 0,0 2 180,0 9 0,0 0-90,0 17 180,-9-4-180,7 24 90,-15-15 0,6 7 0,-9-27 0,9 4-270,3-14 180,8 8 0,0-18 0,9 5-90,1-24 0,10 15 180,-9-6 0,6 17 180,-15 2-270,16 9 0,-7 9 90,17 2-1080,-6 9-4227,15-10 5217,-15-1 0,-3-9 0,-10 0 0</inkml:trace>
  <inkml:trace contextRef="#ctx0" brushRef="#br0" timeOffset="109829">17443 13719 11580,'0'28'2159,"-9"-15"-1709,7 22 0,2-13 359,11 17-269,26-9-315,-13-7 0,2 0-46,7-6 1,4-1-164,-6 2 1,1 2 0,1-2 28,16 3 0,2 0-647,-10-3 1,2 2 0,-1-2 601,1-1 0,-1-1 0,2 1 22,-6 0 1,1 0-1,0 0 1,0 0 7,10 4 0,1-1 0,1 0-30,-9-5 0,2 0 0,0 0 0,0-1-408,0-1 0,0-1 0,0 0 1,1-1 452,1-1 0,0 0 0,1 0 0,1-1-23,2-1 1,1-1-1,1 1 1,0-1-46,1 3 1,0-1-1,1 1 1,1-2-343,-7-2 1,1-2-1,0 0 1,0 0-1,0 0 365,1 2 0,-1-1 0,0 1 0,1 0 0,1-1 15,-6-1 0,2 0 0,0-1 0,1 1 0,-1-2 0,0 1-271,7 0 0,-1-1 0,0-1 0,1 1 0,-1 1 256,2 0 0,0 1 0,0 0 0,0 0 0,0-2-79,-2 0 0,0-2 0,-1 0 1,1 0-1,-1 1 151,1 0 0,-1 1 0,1 0 0,0 0 0,0-1-65,1 0 1,1-1 0,0 0 0,0 0 0,0-1 37,-8 0 0,0 0 0,1 0 0,-1-1 0,1 0 0,1 1-45,2-1 0,0 0 0,1 1 0,1-1 0,-1 0 0,0 0 15,0-1 0,1 0 0,-1 0 0,0-1 0,1 1 0,1-1 10,-5 0 1,1 1 0,0-1 0,1-1-1,-1 1 1,1 0 0,-1 0-39,-2-1 0,0 1 0,0 0 0,0-1 1,0 1-1,1 0 0,-1-1 25,2 1 1,0 0 0,1 0 0,-1-1 0,1 1 0,-1 0 0,-1-1-13,4-1 0,0-1 0,0 1 0,-1-1 0,0 1 0,0 1 82,-1 0 1,0 2 0,0 0 0,-1 0 0,0-1 0,0 0-83,6-3 0,-1 0 0,0-1 0,0 0 0,-2 1 32,-2 1 0,-2 0 0,1 1 1,-2-1-1,0-2-32,8-2 0,-2-3 0,-1 1 0,0 0 22,-6 1 1,0 1-1,-1 0 1,-1-1 186,8-4 0,-1-2 0,-1 1-239,-4 3 0,-1 0 0,-2 0 30,-1 0 0,0 0 0,-2 0 480,-4 0 1,-2 0 0,2 0-481,1 0 0,1 0 0,-1-1 0,-2-1 0,0-2 0,1 2 36,2 0 0,0 2 0,0-1-6,0 1 0,0 0 0,1 0 0,2 0 0,0 1 0,0 0-60,-2 1 0,0 1 0,0 0 90,5 0 0,0 1 0,0-2-90,-2-1 0,0-2 0,0 3 30,-1 3 0,1 2 0,0-2 0,0-3 0,-1-2 0,-1 0 30,-4 3 0,-1 0 0,0 0 408,0-3 0,0-1 0,-1 1-483,14-2 0,0 0 90,0-3 0,0-1 0,-4 3 0,-1 1-45,4 1 0,0-2-45,-4-3 0,1 1 45,4 7 0,0 0 45,1-7 0,-2-1-45,-2 9 0,-3-2 525,-3-6 0,-1-1-525,-5 8 0,-1 1-17,-3-5 1,-1 1 16,21 3 0,-2-6 0,0 6 1185,-7 0-1095,-2-6 1022,-2 15-1022,-6-7 646,-1 9-736,-1-9 396,-10 7-396,-8-7 136,-2 9-136,-9 0-4587,0 0 4587,-9 9 0,7-7 0,-7 7 0</inkml:trace>
  <inkml:trace contextRef="#ctx0" brushRef="#br0" timeOffset="110896">22049 15189 8702,'11'-11'5757,"-3"-7"-4768,-8 16-269,0 2-360,-9 2-1,-1 7-89,-10 8-90,0 5-45,6 5 0,0 3 0,2-5 0,2 2-411,0 15 0,1 1 411,-1-12 0,2 1-90,7 11 0,0-1-45,-4-11 0,1-1-84,10 1 1,6-3 173,18 11-45,-2-26 0,3-6-45,4-4 0,0-6-379,4-9 0,1-5 379,0-1 0,-2-5 0,-6-9 0,-3-4 0,1 7 0,-4-3 0,-8-5 0,-5-2-219,-2 4 1,-3 1 218,-1-1 0,-5 0 45,-8 0 0,-6 2 179,-1 7 1,-4 2-360,-11 3 0,-3 3-585,1 2 1,-1 4-1254,-3 5 1,1 3-1716,2-3 0,3 5 3896,-14 20 0,14-14 0,20 13 0</inkml:trace>
  <inkml:trace contextRef="#ctx0" brushRef="#br0" timeOffset="111109">22068 15424 13020,'20'30'5486,"17"-1"-5126,4-10-225,-11-9 0,-1 0-316,-3 4 0,-2 0 181,24 8-900,-17 15-3417,-3-7 4354,-9 1 0,-8-12 0,-2-10 0</inkml:trace>
  <inkml:trace contextRef="#ctx0" brushRef="#br0" timeOffset="112190">22852 15306 9242,'0'0'0</inkml:trace>
  <inkml:trace contextRef="#ctx0" brushRef="#br0" timeOffset="112413">22833 15561 14459,'0'30'3868,"0"-1"-3779,0-10-89,0 1-629,0-9-1980,8-2-6206,-6-9 8815,7 0 0,-9 0 0,0 0 0</inkml:trace>
  <inkml:trace contextRef="#ctx0" brushRef="#br0" timeOffset="112713">23068 15345 14639,'0'0'0</inkml:trace>
  <inkml:trace contextRef="#ctx0" brushRef="#br0" timeOffset="113021">23225 15541 15448,'10'29'3058,"-1"-8"-2608,-9 16 0,0-6 90,0-1-91,0 7-269,0-15-90,0 7 0,0-1-180,-17-15-989,-5 4-1710,-9-17-6116,-6-8 8905,16-3 0,1 0 0,11 2 0</inkml:trace>
  <inkml:trace contextRef="#ctx0" brushRef="#br0" timeOffset="114422">23734 15071 19136,'11'-11'1079,"6"2"-899,-14 27 0,5 4-90,1 17 90,-7 9-90,7 2-248,-4-21 0,-1 1 158,-2 20-27,7-2-243,-9-18-990,0-10-1078,0-12-3059,8-8 5397,-6 0 0,7 0 0,-9 0 0</inkml:trace>
  <inkml:trace contextRef="#ctx0" brushRef="#br0" timeOffset="114792">23754 15424 15808,'0'30'3238,"0"-1"-2608,0-1 89,0-6-269,0 6-180,8-8 0,3-10-180,18-1 0,-8-18-90,17-10-450,-8-20-360,-10 19 0,-1-2-540,-2-6 1,-3 0 1349,5-5 0,-10 5 0,-9 19 0</inkml:trace>
  <inkml:trace contextRef="#ctx0" brushRef="#br0" timeOffset="147350">14562 4821 6633,'-48'0'2159,"6"0"-1439,3 0-361,2 0 91,7 8 90,-1 3-1,-6 9-89,16 0-180,-8-10-270,18 17 180,-6-14-90,6 15-90,0 0 0,-6 3 0,6 8 90,-9 0-90,1 0 0,13-11 0,1 1 0,-4 5 0,0 2-419,3-1 0,1 2 509,0 13 0,0 2-90,0-11 0,1 1 60,3-5 0,1 3 0,1-2-635,2 13 0,3-2 575,5 5 0,6-1 45,5-7 0,6-3 134,9-1 1,5-5-135,1-6 0,3-4-15,-9-9 0,2-2 0,1-2 90,-4-2 0,0-2 0,3-1-60,7 1 0,3 0 0,-1-2 0,-4-3 0,-1-1 0,1-2 0,7 0 0,1-1 0,0-4 60,-5-4 0,-1-3 0,0-1-632,6-1 1,0-1-1,-1-4 572,-6-3 0,-2-3 0,-1-1-30,2 2 0,-1-1 0,-3-2-310,-8-2 0,-3-3 0,-1 0 310,-1 1 0,-1 0 0,-3-2 30,-7-3 0,-3-3 0,-1 1-30,2 0 0,-1 0 0,-3-1 0,-4-4 0,-3-2 0,-1 1-30,0 2 0,-1 0 0,-4 0 30,-6-5 0,-4 0 0,-2 0 59,-3 1 1,-2 2 0,-3 0-60,-7-2 0,-4 1 0,0 1-30,-1 2 0,-1 0 0,-2 2 22,5 10 1,0 1 0,-2 1-1,0 1-52,-7-5 0,-1 3 0,-2 3-280,6 8 0,-2 3 1,-1 1-1,0 3-28,1 1 1,0 1 0,-2 4 0,1 4-923,-7 6 1,0 6 0,0 3 0,0 2 1259,-3 3 0,1 2 0,1 1 0,4 0 0,4-1 0,3 0 0,3 0 0,7 0 0,0 1 0,0-1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3:46:39.08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14268 5938 6094,'-54'-11'1918,"1"0"1,3-3 0,11 2-1289,28 10-540,-6-16 360,14 16 89,-5-6-179,34 8-180,7 0-135,-1 0 0,3 0 45,-4-5 0,-1 1-352,9 4 0,-1-2 442,14-16 0,-4 16 0,-29-7-1079,-10 9-1530,-9 0-1349,-9 26 3778,-19-2 0,12 7 0,-10-14 0</inkml:trace>
  <inkml:trace contextRef="#ctx0" brushRef="#br0" timeOffset="321">14268 5938 13379,'-44'19'128,"0"1"1,1 0-1,-1-1 1,2 3 0,1 1-1,1 2 1,4 1-69,0 8 0,5 2 0,0 3-498,4-5 1,0 2-1,1 2 1,0 0 504,0 2 0,0 1 1,2 1-1,-1 3-633,5-5 0,-1 2 0,2 1 0,-1 1 0,2 0 584,1 2 0,0 0 0,1 2 0,1 0 0,2 1-36,3-3 1,0 0 0,2 2-1,1-1 1,-1 1 0,1 0 2,0 1 0,0 0 0,0 1 0,1-1 0,1 1 0,0 0-247,2 0 0,0 1 0,0 0 0,2 0 0,0 0 0,1-1 262,1 0 0,1-1 0,0 1 0,2-1 0,0-1 0,1 1-61,1-3 1,1 1 0,1-1 0,1 0 0,0-1 0,2-1 6,3 5 0,1 0 0,1-2 0,2 0 0,0-2 36,0-2 0,2-1 0,0-1 0,0-1 0,0-1-117,2 4 0,1-1 0,-1-1 1,0-2-196,5 9 0,-1-2 0,0-2-270,-3-7 1,0-1-1,-2 0-1559,0 9 1,-1-3 2472,0-16 0,-3-2 0,-6 4 1,-2-19-1</inkml:trace>
  <inkml:trace contextRef="#ctx0" brushRef="#br0" timeOffset="592">13464 9544 13199,'-19'22'2159,"8"13"-989,11-5-541,20 20-449,2-20 0,4-1-396,-1 1 1,2-1 305,6-3 0,1-2-57,-4-3 0,-1-3-33,1-6 0,-1-4-1047,21-8-842,-21-15 0,-1-7 1889,-6-8 0,-3-1 0,11-15 0,-12 3 0</inkml:trace>
  <inkml:trace contextRef="#ctx0" brushRef="#br0" timeOffset="1514">11994 7349 8522,'9'-28'2069,"2"-3"-2069,2 4 0,2-2-1276,8-5 1,2-2 1305,-3 5 0,1-3 0,2 1-60,6-3 0,2-1 0,1 1-60,2-1 0,1 1 0,-1 0 30,-2 2 0,-1 0 0,0 4 60,12-3 0,-3 5 835,-15 6 0,-4 7 514,6 24 414,-21 39-1583,-7-18 0,-2 3-180,2 16 0,-2-2 90,-8-1-90,34-3-3148,16-60 3148,-1-6 0,1-2 0,-13 11 0,-2-1 0,-4-6 0,0-1 0</inkml:trace>
  <inkml:trace contextRef="#ctx0" brushRef="#br0" timeOffset="1913">12523 7623 9062,'-19'0'3958,"-1"-8"-3239,9 14-359,-6-12 0,6 6-360,-8-29-90,8-1 0,2-7 90,-2-15 0,2-5-221,6 15 0,3-2 0,1-1 191,3-6 0,3-2 0,2 3-480,2 7 0,3 2 1,2 3 509,5 3 0,2 1 0,1 5 0,5-3 0,3 7-118,6 10 1,0 11 297,14 21-45,-17-3 0,-4 5-135,-14 9 0,-2 2 45,8-3 0,0-3 45,8 6 90,8-13-720,9-34-584,-23 0 0,0-5-1935,9-11 1,-1-4 3137,-5-4 0,-3 2 0,-4 11 0,-3 3 0,-1-9 0</inkml:trace>
  <inkml:trace contextRef="#ctx0" brushRef="#br0" timeOffset="2783">13229 5722 8882,'-30'11'1349,"1"-28"-1349,18-25-45,17 5 0,6-4 45,6-8 0,5 0-1516,-4 15 0,2 1 0,0 0 1486,2-1 0,0 1 0,-1 2 30,4-6 0,-2 4 2203,15-6-764,-11 22 520,-17 51-1509,-2 1-406,-10-1 1,2 0 135,16 7-90,5-13-90,5-19 0,3-9-1214,0-10 0,1-6-1025,9-3 1,-2-3 2238,-5-8 0,-5-1 0,-6 9 0,-4 2 0,-1-6 0</inkml:trace>
  <inkml:trace contextRef="#ctx0" brushRef="#br0" timeOffset="3088">13504 5840 9512,'5'-29'1664,"0"-1"0,13-20-1035,2 2 91,1 18-450,25 1-180,-22 15 0,2 0 0,8-1 0,2 0-90,3-5 0,0 0-595,1 0 0,-1 1 595,0 3 0,0 2-179,-4-1 1,0 1-317,-1 4 0,-1 1-1664,-3 2 1,-1 3 2158,6 3 0,-2 2 0,2 1 0,-1 7 0</inkml:trace>
  <inkml:trace contextRef="#ctx0" brushRef="#br0" timeOffset="25783">19050 7231 7173,'-34'-26'827,"1"-1"1,0 0-1,1 0 1,0 1 0,0 3-694,-15-4 1,-2 4-1019,14 3 1,-2 1 0,0 1 972,-5 3 1,-1 2 0,-1 0-60,-4-4 0,-1 1 0,0 1 30,6 3 0,0 3 0,-1-1 0,-4 0 0,0 1 0,0 0-60,5 1 0,0 2 0,1 0 120,-1 2 0,0 0 0,0 1-60,-2 0 0,0 0 0,0 1 0,2 1 0,0 1 0,1 1 59,-1 0 1,-1 2 0,2 1 180,2 2 0,1 0 1,1 2-212,-17 5 1,3 4 45,11 6 0,1 2-252,-3 3 0,1 3 206,10 6 1,4 5-120,7-11 0,1 2 1,2 1 118,-4 14 1,5 4-90,8-12 0,2 2 0,3 0 30,2-2 0,1 0 0,4 0 0,6 3 0,3 0 0,4-1-426,4-1 0,3-1 1,4-3 485,8-2 0,4-2 0,5-3-68,-4-7 1,3-3-1,2-1 1,1-3-1,4-2 0,2-3 1,1-3-1,2 0-237,-5 0 1,2-2 0,2 0 0,-1-2 0,1-1 229,-7-3 0,0-2 0,1-1 0,0-1 0,0 0 0,0-1-45,2 0 0,1 0 0,0-2 0,0 1 0,0-2 0,0 0-211,-3-1 1,1 0 0,-1-1-1,0 0 1,-1-1 0,0-1 204,7-2 0,0-1 0,0-1 0,-2-1 0,-3 1 99,4-3 0,-3-1 1,-1 0-1,-3 0-63,6-2 0,-2-1 0,-6-1 90,4-10 0,-9 0-90,-16 9 0,-7 0 716,-16-23-716,-19 19 0,-10 1 0,-13 2 0,-6 0 485,5-1 1,-3-3-1,-2 2-463,6 9 1,-2 2 0,-1-1-1,-1 0 15,-2-3 0,-1-2 0,-1 1 0,-1 1-37,7 6 0,0 0 0,-1 1 0,-1 1 0,1 1-18,0 0 0,-1 1 0,1 1 0,0 1 0,-1 0-18,1 2 0,-1-1 0,1 1 0,0 3 0,0 2-1024,-10 4 1,0 4 0,2 2-1,0 2 1060,4 1 0,0 2 0,2 1 0,5 1 0,4-1 0,3 1 0,4 1 0,-4 6 0,0 0 0</inkml:trace>
  <inkml:trace contextRef="#ctx0" brushRef="#br0" timeOffset="28239">31436 7408 7803,'-39'-39'2833,"20"15"0,-1 0-2248,-4-1 0,0 0-226,-1-5 1,0 1-90,-4-1 0,-1 1-135,-7-5 0,-2 0-324,10 12 0,0-1 1,-3-1 247,-8-7 1,-2-2 0,-2 1-664,10 9 1,0 1 0,-1-1 0,-1 0 625,-6-6 1,-2 0-1,0-1 1,-1 2-46,0 2 1,-2 1-1,0 0 1,-1 1 22,6 3 0,0 1 0,-1 0 0,-1 1 0,-1 1-505,-2 0 0,-2 1 0,0 2 0,0 0 0,-1 2 487,0 0 0,-1 2 0,-1 2 0,0 0 0,0 0-131,-2 2 1,-1 0-1,-1 1 1,1 2 0,1 0 112,2 2 0,0 1 0,1 1 0,0 1 0,0 1-165,1 2 0,0 0 0,1 2 0,1 1 0,1 0 223,-4 4 1,1 0-1,1 3 1,1 1-23,-1 2 0,0 1 0,1 3 0,2 1 37,7 0 1,2 3-1,0 0 1,0 1-16,-2 2 1,-1 1-1,2 1 1,1 1-23,3-1 0,1 2 0,2 1 0,0 0 144,2 0 1,1 1 0,1 1 0,2 0-145,-3 10 0,1 1 0,4 0 28,5-2 0,2-1 0,2-1 62,2-5 0,0-1 0,8 0-135,13 18 0,15-4 135,0-23 0,6-3 0,6-3 68,4 1 1,6-2 0,3-1 0,3-4-144,-10-4 0,2-3 0,2-2 0,1 0 0,1-1 0,0 1-69,-1-1 1,1 0 0,0-1 0,2 0 0,0 0 0,0-1 0,1 0 19,-3-1 0,1 0 0,0 0 1,0-1-1,1 0 0,0-1 1,0 1-1,0-1-113,1 0 1,1-1 0,0 0-1,0 0 1,0 0 0,-1 0 0,1-1-1,-1 0 23,-1 0 0,0 0 1,0 0-1,-1 0 1,0-1-1,0 1 0,0-1 1,0 0-112,3-1 0,1 0 1,-1 0-1,0 0 1,0 0-1,-2-1 0,0-1 205,1-1 0,0 0 0,-1-1 0,-1 0 0,-1-1 1,-1 0 83,4-1 0,-1-1 0,-1-1 0,-1 0 0,-3-2 103,3-1 1,-3-1-1,-1-2 1,-4-2 112,3-7 0,-4-2 0,-4-2 312,-9 2 1,-3 0-1,-5-3-357,2-20 0,-12-2-135,-15 3 0,-12 1-60,1 13 0,-5 1 0,-6 3-60,-11 0 0,-7 4 0,-3 1-420,6 7 0,-2 0 0,-2 2 1,-2 2-991,7 3 1,-2 2 0,0 0 0,-1 1 0,-1 1 1446,-6 1 0,-2 0 0,0 1 0,2 1 0,5 1 1,-4-2-1,5 2 0,0 0 0,4 3 0,-1 1 0,0-1 1</inkml:trace>
  <inkml:trace contextRef="#ctx0" brushRef="#br0" timeOffset="29702">31495 13621 12840,'-24'-40'509,"0"1"1,0 0 0,-2 0-465,-6-5 0,-4 1-959,12 15 1,-2 1 0,-2 1 1093,-5-1 0,-3 0 0,-2 3-90,-3 2 0,-1 3 0,-3 1-23,5 4 1,-1 1-1,-1 2 1,-1 1 44,-3 2 0,0 3 1,-1 1-1,-1-1-22,-5 0 0,0-1 0,-2 2 0,0 2-471,7 3 1,-1 1-1,0 2 1,0 1-1,0 0 471,-1 1 0,1 1 0,-1 1 0,1 1 0,-1 0 16,-3 3 1,-1 0 0,1 2 0,0 1 0,2 2-35,5 0 0,1 2 0,1 1 0,1 1 0,1 0-5,-7 4 1,0 2-1,3 0 1,5 3-244,2 7 0,5 2 0,8 3 206,8-1 0,7 2 0,12-1 0,14 0 0,12-2 0,7-2-30,1-8 0,6-2 0,4-2 0,2-1-246,-3-5 0,3-1 0,2-2 0,1-1 0,0-1 141,-5-4 0,0-2 0,1 0 0,1-2 0,0 0 0,0 0-15,0-1 0,0 0 0,1-1 0,0-1 0,-1 0 1,-1-1 77,5 0 1,-1 0 0,-1-1-1,0-1 1,0-1 41,-2-2 0,1-1 0,-1-1 0,-1 0 0,-1-1 152,2 1 0,-2 0 1,-1-2-1,-2-1 207,9-7 1,-1-2 0,-5-2 90,7-5 0,-6-4 317,-9-5 0,-7-4-632,-12 3 0,-5-4-90,-1-6 0,-7-1 330,-14 4 0,-8 0-1605,1 5 1,-4-1 0,-3 2 1229,-11 1 0,-5 3 0,3 2 0,0-6 0,2 5 0,-1 7 0,0 0 0</inkml:trace>
  <inkml:trace contextRef="#ctx0" brushRef="#br0" timeOffset="30392">26909 13366 11940,'-33'-24'1109,"1"0"1,-7-1-1,-3 0-1049,3 2 0,-4 0 0,-2 1-1227,8 6 0,-2 1 0,0 0 1,-2 0 1210,-7-2 1,0 0 0,-2 0 0,-1 1-45,9 3 0,-1 1 0,0 0 0,-1 0 0,-1 2-280,-4 0 1,-2 1 0,1 1-1,-2 1 1,1 0 243,-3 0 0,-1 0 0,0 1 0,0 1 0,-1 1-61,8 2 0,-1 1 0,0 1 0,-1 0 0,0 1 0,0 1 112,-3 1 0,-1 0 0,0 1 0,0 1 0,0 1 0,1 2-214,1 0 1,0 2 0,1 1-1,0 1 1,1 1 0,-1 0 228,-2 2 0,0 0 0,1 1 0,-1 1 0,2 1 0,1 1 44,5 0 1,0 2 0,2 0 0,0 0-1,1 2 1,1 1-75,-6 5 0,0 1 0,2 1 0,1 1 0,3 0-45,-2 4 0,1 1 0,4 0 0,5 4 172,5 0 1,4 4 0,4-1-1,3 0-67,-2 4 0,4-1 0,12-1-38,13-6 1,8 0-1,7-2 1,3-3-23,7-3 0,6-3 0,4-3 0,4-2 15,-6-5 0,4 0 0,2-3 0,3 0 0,0-1 0,2-2-15,-8-3 0,1-1 0,1-1 0,2 0 0,0-2 0,0 1 0,0-2 0,1 1 0,2-1 0,1 0 0,0 0 0,1-2 0,0 1 0,0-2 0,0 1 0,0-2-12,0 0 1,1-1 0,0 0 0,-1-1 0,1-1-1,0 0 1,-1 0 0,0-1 11,-2 1 0,1-1 0,-1 0 0,1-1 0,-2 0 0,0 0 0,0-1 0,-2 0-9,2-1 1,-1 0 0,-1-1 0,0 0-1,-1-1 1,-1 0 0,-2 0 26,11-3 0,-2 1 0,-1-2 0,-3 0 0,-2-2 72,-3-1 0,-3-1 0,-2-1 0,-6-2-1,9-14 1,-13-4 226,-15-1 0,-14-3-271,-23-6 0,-13-1-75,2 11 0,-4 0 0,-5 2-21,2 6 0,-3 0 1,-2 2-1,-1 1-1874,4 3 0,-1 0 0,-2 1 0,0 1 0,-1 3 1989,-2 3 0,-2 2 0,0 1 0,2 2 0,4-1 0,-5-3 0,5 1 0,1 3 0,4 7 0,0 0 0,1 0 0</inkml:trace>
  <inkml:trace contextRef="#ctx0" brushRef="#br0" timeOffset="32097">25929 12386 6363,'-20'-9'3059,"1"7"-2070,-1-7-89,1 9-271,-1-8-89,9 14 0,-6-21-361,15 30 1,-16-30-180,16 39 0,-24-11 180,13 26-180,-1-15 0,-1 0 180,-4 26-225,9-20 0,0-1 135,-9 12-90,17-4-270,13-17-989,19-9-990,9-2-359,-8-9 1079,-3 0 1529,-17-9 0,-2 7 0,-9-7 0</inkml:trace>
  <inkml:trace contextRef="#ctx0" brushRef="#br0" timeOffset="32464">25772 12699 11850,'12'-25'420,"0"0"0,7-4 0,6 2-391,6 9 1,6 2 0,2 0-1433,5-6 0,2-1 1,1 0 1402,-6 5 0,0 1 0,2 0 0,0 0 22,5-1 1,0 0-1,2 1 1,0 0-23,-8 3 0,1 0 0,0 0 0,1 1 0,0 0-354,1 2 1,0 0 0,0 1-1,1 1 1,-1 0 353,2 2 0,0 0 0,0 0 0,0 2 0,1 1 36,-1 0 0,0 1 0,0 1 0,0 1 0,0 2 36,0 2 0,0 1 0,0 2 0,0 1 0,0 1 0,0 2 0,1 1 0,-1 1 0,0 1 0,-1 0-18,0 1 0,0 2 0,-1 0 0,0 1 0,0 1-19,-1 1 1,-1 3 0,0 0 0,0 0 0,-1-1-59,8 5 1,-1-1-1,0 0 1,-1 0 224,-3-2 0,-1-1 1,0 0-1,-1 0-318,-1-2 0,0 0 0,-1-1 0,0-2 206,9 2 0,-1-3 0,0-1 125,-5-1 0,-1-1 0,-2-1-126,14 3 1,-3-1 768,-11-4 1,-4-1-769,13 2 1854,-22-2-1854,-19-9 1333,-9 0-7629,0 0 6547,0-18 1,0 14-1,0-13 1</inkml:trace>
  <inkml:trace contextRef="#ctx0" brushRef="#br0" timeOffset="32704">29182 12582 13020,'-19'-20'1888,"34"9"-1798,9 3 0,8 13 0,4 7 0,-5 2 0,-1 3 0,5 5 0,-3 6 225,-9 4 0,-4 3-375,1 0 1,-3 0 374,-10-1 0,-4 2-1,3 2 1,-3 0-90,-5-7 0,-5-1-180,-4 5 0,-6-3-269,-2-9 0,-3-4-2744,-6 1 0,-3-3 2968,-4-10 0,2-3 0,-2 4 0,0-8 0</inkml:trace>
  <inkml:trace contextRef="#ctx0" brushRef="#br0" timeOffset="41856">18344 16404 15808,'-30'-20'2339,"-7"0"-2070,6 1-179,1 8 0,-16 2 0,13 18-90,9 3 0,0 4 0,4 3 0,1 4-197,3 5 0,2 2 152,-1 1 0,2-3-45,-7 5 90,18-7 0,13-26-90,19-9 90,10-10-90,-1-12 90,-9 1 360,-1 10-1,-19 20 126,8 29-305,-7 12-270,8 9 0,10-11-719,-8-11-2250,25-17 3059,-4-2 0,-10-9 0,-6 0 0</inkml:trace>
  <inkml:trace contextRef="#ctx0" brushRef="#br0" timeOffset="42080">18599 16462 17157,'0'40'2429,"9"8"-2249,2-16-180,17 5 180,-6-26 0,15-2-180,-6-35-135,-12 3 0,1-4-405,0-12 0,-1-3-714,1 1 1,-1 2-1041,-4 3 0,1 4 2294,12 2 0,-17 12 0,-3 18 0</inkml:trace>
  <inkml:trace contextRef="#ctx0" brushRef="#br0" timeOffset="42360">19148 16482 18686,'20'50'-359,"-1"-2"-271,10-17 360,-8-12 180,16-10 0,-15-18 180,6-19 90,-17-14 450,-2-8-91,-9 11-539,-18 11-90,-3 17-1079,-19 2-3778,10 27 4947,2-5 0,17 6 0,2-10 0</inkml:trace>
  <inkml:trace contextRef="#ctx0" brushRef="#br0" timeOffset="42505">19481 16404 17337,'0'29'-180,"0"0"0,0 22-9354,9-4 9534,2-16 0,0-11 0,-3-12 0</inkml:trace>
  <inkml:trace contextRef="#ctx0" brushRef="#br0" timeOffset="42617">19540 16168 10861,'-11'11'0,"2"-2"0</inkml:trace>
  <inkml:trace contextRef="#ctx0" brushRef="#br0" timeOffset="43001">19893 16423 18686,'-31'0'540,"3"0"-630,8 0 180,-8 0 90,-3 9 90,1 19-360,2 14 90,8 8 90,18-11-360,13-19 0,28-12 0,-14-22 0,0-7 90,1 2 1,-2-5 179,3-21 0,-6-6-679,-4 2 0,-3-2 709,-6 12 0,-2 0 0,-1-1 375,1-15 0,-3 1-254,-3 8 0,0 3 119,0-7 539,0 33-359,0 71-405,-4-19 0,-1 4-443,4-2 1,0 3 0,1 1 67,-1-1 0,0-1 1,3-1-2595,10 10 1,4-4 3112,4-3 1,2-6 0,11-5 0,-7-12 0</inkml:trace>
  <inkml:trace contextRef="#ctx0" brushRef="#br0" timeOffset="43522">21265 16306 18686,'-9'50'1709,"-2"-2"-1978,0 0-1081,2-7-1258,9-2-3509,0-19 6117,0-12 0,0-8 0,0 0 0</inkml:trace>
  <inkml:trace contextRef="#ctx0" brushRef="#br0" timeOffset="44192">21304 16404 14998,'-20'0'4138,"1"8"-3778,-1 12-180,0 19-90,6-15 0,0 2-45,3 4 0,0-1-344,-3-4 1,0 0 342,8 9 1,1-3 80,-12-4-35,15 7-90,2-34 0,28-8-180,13-21 180,-11 10 0,-1-3-348,-2-6 0,-4-3 393,-1 2 0,-4-1 392,1-20-437,-10 2-90,-9 27-180,-18-5-1619,5 15-3778,-15 0 5822,8-7 1,9 16 0,3-6 0</inkml:trace>
  <inkml:trace contextRef="#ctx0" brushRef="#br0" timeOffset="44400">21501 16365 18416,'19'37'4768,"0"-5"-4723,-8-4 0,-2 1 45,2 21-90,1-20 0,2-1-90,-1 12 90,15-13-270,0-19-270,3-35-45,-11 3 1,-1-4-406,2-12 1,-3-3-1260,-2-2 1,-1-1 2248,0 4 0,-2 4 0,-2-5 0,-2 16 0</inkml:trace>
  <inkml:trace contextRef="#ctx0" brushRef="#br0" timeOffset="44689">21892 16482 18776,'39'-17'-989,"0"-5"539,1-17 360,-19 8 0,-3 3 270,-18 17 360,-9 2 269,-11 18-89,-2 11-630,-6 19 0,9-7-360,8 14-1169,20-24-1709,21-2-2699,20-20 5847,-15-9 0,-2-2 0,2-2 0,0-5 0</inkml:trace>
  <inkml:trace contextRef="#ctx0" brushRef="#br0" timeOffset="44872">22323 16404 14279,'31'0'6926,"-3"17"-6207,-17 5-179,-3 17-360,-8 0-180,0-8 90,0-12 0,9-10-270,2-26-270,26-14 0,-13 3 1,2-3-766,12 1 1,3-1-3702,-1-4 1,0 3 4616,1 14 0,-3 3 1,3-11-1,-15 26 0</inkml:trace>
  <inkml:trace contextRef="#ctx0" brushRef="#br0" timeOffset="45175">23225 16345 19676,'-9'30'899,"7"25"-6026,-16-29 5127,16 20 0,-7-35 0,9-3 0</inkml:trace>
  <inkml:trace contextRef="#ctx0" brushRef="#br0" timeOffset="45305">23185 16071 11311,'0'0'0</inkml:trace>
  <inkml:trace contextRef="#ctx0" brushRef="#br0" timeOffset="45568">23440 16267 17787,'0'29'1679,"0"0"0,0 1 0,0-1-1679,0 21-90,9-11-90,-7-10-450,16-18-179,-8-20 179,10-22 450,8-10 270,-6 2 360,6 19 450,-8 12-541,-9 25-359,6 13 90,-15 12-449,16 6-1530,-7-18-3238,8-10 5127,1-12 0,-9-8 0,-2 0 0</inkml:trace>
  <inkml:trace contextRef="#ctx0" brushRef="#br0" timeOffset="45725">23891 16306 17967,'20'11'1079,"17"-20"-2249,-13-5 1,2-3-3688,4-3 0,1-1 4857,4-4 0,-3 2 0,1 1 0,-7 5 0</inkml:trace>
  <inkml:trace contextRef="#ctx0" brushRef="#br0" timeOffset="45905">24126 15914 22374,'-10'29'1304,"0"0"1,-9 22-1305,13-19 0,1 1-270,0-3 0,1 1-1514,4 4 1,0 0-1815,0-1 1,0-1 3667,0 8 0,0-12 0,0-20 0</inkml:trace>
  <inkml:trace contextRef="#ctx0" brushRef="#br0" timeOffset="46230">24107 16384 18506,'8'20'810,"12"-9"-1260,28-3 0,-14-14 1,2-5-1305,8-2 0,1-5-26,-4-5 0,-1-4 2184,-4 3 1,-5-2 809,-14-2 1,-4 0 1288,5-5-1154,-18-4 454,0 35-633,-18-5-541,-4 33-359,-8-4-225,15 1 0,2 2 738,-7 8-963,9 4-629,20-18-1260,13-8-1619,26-2-5217,2-27 8905,-20 8 0,-1-1 0,3-11 0,-6 5 0</inkml:trace>
  <inkml:trace contextRef="#ctx0" brushRef="#br0" timeOffset="46368">24734 16208 14459,'22'8'8095,"4"21"-7195,-24 12-810,2-12 0,0 1-1,-4 20 1,0-11-539,9-19-991,11-20 765,2-15 1,4-7-1665,3-3 1,3-2 2338,-3 3 0,2 0 0,-4 2 0,-3 0 0,-2 2 0,21-6 0</inkml:trace>
  <inkml:trace contextRef="#ctx0" brushRef="#br0" timeOffset="46776">25282 16188 19046,'0'31'2519,"0"-3"-1980,0 0-89,0 11-315,0-10 0,0 1 0,0 4 0,0 2-90,1 11 0,-2 2-45,-2 1 0,-2 0 0,0 0 0,-1 0-458,-7 0 0,-3-4 413,6-14 0,-1-3-405,-18 10 152,10-30-691,8-38 584,6 3 0,1-6-52,2-19 0,4-5 427,2 16 0,2 0 0,2-2-578,2-7 0,3 0 0,3 1 548,2 6 0,2 2 0,3 2 60,2 6 0,1 1 0,2 5 269,7-1 0,-1 6 811,16 4-1,-13 43 1,-17 7-676,-14-5 1,-1 2 200,3 20-336,-8-10 1507,0-12-2675,0-9-1576,-9-25-3371,-1-25 5846,-1-21 0,2 11 0,9 15 0</inkml:trace>
  <inkml:trace contextRef="#ctx0" brushRef="#br0" timeOffset="47366">25733 16208 18866,'0'19'5307,"0"1"-5217,0 0-90,9-10-90,-7-1-360,16-9-449,1-17 539,20-5 0,-10 3 1,1-1 89,5-1 0,0 3 225,0 5 0,0 4 180,-4-2 0,-4 4 764,4 16 1,-14 11-450,-17 19-361,0 2-89,0 7 0,9-17-539,11-12-181,10-19-179,9-19 584,-14 1 0,-2-4 64,-6-2 0,-1-2 295,4 1 1,-3 0 495,-6-14 270,-3 19-1,-8 12-359,0 16-270,-8 12-90,-3 2 232,0 6-861,11-8-810,28-9 809,22-3-495,-11-6 1,1-4-585,0-1 0,1-2-1619,-1-1 0,-2 1 2698,-7-1 0,-3 1 3059,11-4-1350,-20 0-989,-10 7-90,-9-6 90,0 8 0,0 0 180,0-9-360,9 7 0,2-16 719,17 16-2698,2-15 1979,10 6 0,-19 0 0,-3 2 0</inkml:trace>
  <inkml:trace contextRef="#ctx0" brushRef="#br0" timeOffset="47568">26870 15855 24983,'-20'48'2069,"1"-7"-2024,13 0-1,1 1-179,-4-14 1,0 1-406,7 21 0,2 2-1244,-4-20 1,0-1-961,2 4 1,4-2 2820,6 6 0,-6-20 1,7-10-1</inkml:trace>
  <inkml:trace contextRef="#ctx0" brushRef="#br0" timeOffset="48089">27066 16149 24353,'0'41'450,"0"-4"-1619,9-26-990,19-2 1079,13-18 540,-7 1 1,0-3 449,-3-3 0,-1-3 90,0-3 0,-1 1 900,10-3 359,-20 5-809,-1 25-360,-16 3-180,24 9-450,-13-9-270,24-2 451,-6-9 359,17 0 539,2 0-165,-20 6 0,-1 5 300,-2 6 1,-4 5-225,-6 6 0,-4 5-226,-1 13 1,-6 4-852,-8-1 1,-5 2 656,-3-12 0,-3 1 0,-1-1-30,0-2 0,1-1 0,-4-1 0,-4-1 0,-2-1 0,-1-2-180,-5 10 1,0-3-136,4-7 0,0-3-45,0-11 0,2-4-539,-8-4-1,3-55 585,20 12 1,5-4 224,0-11 0,6-2-150,16 0 1,8 4 598,2 9 1,5 7 30,-1 11 0,4 4 0,0 4-31,18-1 1,-1 6-315,-3 1 0,-2 3 328,-4 3 1,-3 0-1094,-11 0 1,-3 0-3688,11 0 4407,-19 0 0,-12 0 0,-8 0 0</inkml:trace>
  <inkml:trace contextRef="#ctx0" brushRef="#br0" timeOffset="48255">27321 15718 21835,'-20'11'1619,"0"-11"-9715,10-3 8096,1 3 0,9 3 0,0 5 0</inkml:trace>
  <inkml:trace contextRef="#ctx0" brushRef="#br0" timeOffset="48905">19952 17031 18866,'-20'19'2879,"9"36"-2745,2-25 1,1 3-135,2 19 0,1 3-1513,-5-5 0,0 0 1003,6-12 1,1 2-1,-1-3-929,-5 6 0,1-3-2796,7 1 0,0-6 4235,-8-4 0,9-14 0,0-17 0</inkml:trace>
  <inkml:trace contextRef="#ctx0" brushRef="#br0" timeOffset="49167">20187 17442 17967,'0'48'1439,"0"-15"-1439,8 13 90,12-33-360,11 4 180,-1-25 0,-2-12 270,-8-19-270,-9-11 180,-2 8-90,-27 5-90,-13 18-450,-10 8-1528,2 2-1890,11 9 3958,26 0 0,-5 0 0,16 0 0</inkml:trace>
  <inkml:trace contextRef="#ctx0" brushRef="#br0" timeOffset="49425">20579 17384 17337,'5'29'959,"1"0"1,-1 1-1,-2-1-959,-3 21 180,0-19-899,9-14-990,2-34-900,9-22 1529,-7 13 1,2-1 880,0-7 0,0 1 1638,16-9 810,-3 14-810,1 46-989,-8 14-405,-3-3 0,1 1-45,12 11-1350,8-12-854,-11-21 1,1-8 2203,-3-12 0,0-2 0,15 8 0,-14-20 0</inkml:trace>
  <inkml:trace contextRef="#ctx0" brushRef="#br0" timeOffset="49727">21206 17403 17247,'-50'0'2339,"2"9"-2429,17-16 0,12 23-989,10-23-810,35 16-360,7 0 2204,-4-5 0,1 2 1124,11 23 0,-24-7 1,-6 4-871,-4 7 0,-5 3 150,0 12 1,-4 2-90,-5 1 0,-3-2-45,-3 2 0,-5-4-90,-5-5 0,-4-5-135,2-10 0,0-4-180,-14 5 90,10-36 0,19-32 90,11 11 0,6-3 0,10-7 0,6 0-1003,8-1 0,7 2-286,-7 13 0,3 2 0,0 1 1289,-1 1 0,2 1 0,-3 2 0,1 1 0,-3 4 0,13-5 0</inkml:trace>
  <inkml:trace contextRef="#ctx0" brushRef="#br0" timeOffset="50143">21970 17344 17877,'-11'46'4767,"-6"-11"-4677,12-6 0,-1-1 270,-14 2-270,9-10-270,3-12-720,8-25-1168,0-22-496,11 9 0,4-1 2564,5-9 0,1 1 0,-3 16 0,-1 3 0,18-15 0</inkml:trace>
  <inkml:trace contextRef="#ctx0" brushRef="#br0" timeOffset="50642">22578 17266 19586,'-20'-9'1619,"0"-2"-900,-8 0 1,-11 3-90,-11 16-540,24 5 0,2 3-90,-15 16-90,10-1-90,18-5-810,20-24-539,31 7 1034,-11-16 1,3-3 314,2-1 0,1 0 225,0-4 0,-2-1 1034,17-3 360,-11 19-179,-19 19-361,-12 29-629,-8 5-270,0-24 0,0 0 0,0 11-809,9-21-1260,2-28-180,17-21 1979,-8 2 0,-1-3 90,2 0 1,0 1 268,3 4 1,0 2 1080,6-4 449,-2 19-810,-17 35-629,-2-2-90,0 15-809,2-10-1890,26-18-1439,4-3 1305,-12-15 0,1-3 2743,5 4 0,-2-1 0,1-13 0,1 11 0</inkml:trace>
  <inkml:trace contextRef="#ctx0" brushRef="#br0" timeOffset="51127">23303 17305 23544,'-20'20'-270,"1"-18"-1080,8 13-448,11-21 88,20 14 991,19-8 539,11 0 95,0 9 535,-20-2 0,-3 6 134,-9 8 1,-4 6 44,2 2 1,-3 3-315,-7 10 0,-4 3-90,-1-1 0,-2 1-135,2 4 0,-2 0 0,-6-4 0,-3-1-135,1-3 0,-4-3-270,-5-12 0,-3-2-495,-19 13 91,10-26 269,2-29-359,8-23 494,20 8 0,7-4-78,4-7 0,8 1 452,4 15 1,4 2 0,2 0-90,3-7 0,1 1 1,2 1 29,4 3 0,1 2 0,-1-1 119,-5 1 1,0 0 0,-2 0 689,10-8 1,-6 0 197,-14 8 1,-5 2 341,1-6-359,-19 12-181,-7 36-359,-12 12-360,-2 20-135,7-25 0,2 0 45,11 23-900,22-17-1978,30-12-80,-12-16 0,2-6 2958,2-5 0,-3-3 0,13-2 0,-17-5 0</inkml:trace>
  <inkml:trace contextRef="#ctx0" brushRef="#br0" timeOffset="51609">25302 17462 20215,'-20'11'3868,"9"-2"-3688,3-9-90,8 0-90,0 0-90,0-9-360,9-11-269,10-28-1170,12 5 270,-4 13 0,2 3 1619,-2 10 0,-1 4 0,15-7 0,-15 11 0</inkml:trace>
  <inkml:trace contextRef="#ctx0" brushRef="#br0" timeOffset="51898">25988 17344 20575,'11'-10'3508,"-11"1"-3058,-20 9-180,-10 8-180,-10 12 180,1 19-642,23-15 0,2 2 372,-1 4 0,1-1 202,-5 13-292,17 3-1170,22-32-1978,30-4-1305,-16-20 1,1-6 4458,6-3 1,-3-2-1,5-10 1,-8 6-1</inkml:trace>
  <inkml:trace contextRef="#ctx0" brushRef="#br0" timeOffset="52105">26341 17050 21385,'0'-10'4227,"0"1"-3867,0 52-270,-9 3-911,4 1 1,-1 2 640,-4-13 0,1 0-477,2 3 1,3-2-2402,-5 13-2073,26-11 5131,14-19 0,-7-11 0,2-9 0</inkml:trace>
  <inkml:trace contextRef="#ctx0" brushRef="#br0" timeOffset="52367">26556 17364 25343,'-28'28'449,"6"-6"-539,3 15-180,10-15-359,18-2-361,10-20 91,21-20 629,-16 6 0,2-3 180,-1-3 0,0 1 90,23-3 180,-9 5-270,0 17 90,-8 17-809,6-3-2519,-16 23-6503,16-24 9545,-15 4 0,-2-17 1,-12 0-1</inkml:trace>
  <inkml:trace contextRef="#ctx0" brushRef="#br0" timeOffset="52497">27007 17305 22464,'28'-11'-9831,"-6"3"8353,15-1 1,-24 7-1,5-7 1</inkml:trace>
  <inkml:trace contextRef="#ctx0" brushRef="#br0" timeOffset="52680">27144 17011 26242,'-10'39'240,"1"1"0,3 7 0,1 1-645,-4-6 0,0-1-1711,8 8 0,0-2-2022,-3-15 0,-1-3 4238,5 19 1,0-28 0,0-12 0</inkml:trace>
  <inkml:trace contextRef="#ctx0" brushRef="#br0" timeOffset="52808">27340 17344 23094,'-8'53'-720,"7"-20"1,-1-3-5668,-6-6 6387,16 4 0,-5-19 0,5-9 0</inkml:trace>
  <inkml:trace contextRef="#ctx0" brushRef="#br0" timeOffset="52922">27556 17207 13199,'20'-11'-1020,"-10"3"1,-1 8 0</inkml:trace>
  <inkml:trace contextRef="#ctx0" brushRef="#br0" timeOffset="53392">27772 17188 23004,'-20'41'2518,"0"5"-2518,1-25 90,-1 16-270,0-15-539,10 7-630,27-18-1260,7-3 1439,4-10 1,1-4-90,12-14 1086,-16 6 1,-2-3 1431,7-22 360,-1 17-270,-18 5-539,6 26-630,-6 2-90,9 17 89,-1 2 257,1 1-166,-1-3-180,1-8 0,-9-9 0,-3-3 0,-8-8-630,0 0-1169,9 0-360,2 0 1799,17-17 90,3 4 540,8-24 1079,0 24-449,-17-5-810,4 18-270,-24 18-1349,16 4-1800,-7 8 3239,8-2 0,-8-17 0,-2-2 0</inkml:trace>
  <inkml:trace contextRef="#ctx0" brushRef="#br0" timeOffset="53689">28614 17266 23634,'-28'28'1709,"6"3"-1709,-6-1-810,17-1-1439,2-18-539,27-3 449,12-8 1530,3 0 1528,4 9 990,-18 11-449,-8 10-91,-2 18-629,-9-7-450,-18 7-1530,5-26-2787,-15-13 4227,17-20 0,3 0 0,8 2 0</inkml:trace>
  <inkml:trace contextRef="#ctx0" brushRef="#br0" timeOffset="54017">28771 16952 20935,'0'29'2069,"0"-1"-1,0 2 1,0 1-1979,0 15 0,0 4-1161,0 0 1,0 0 1025,1 5 0,-2-1-270,-3-12 1,-1-4-97,4-7 1,0-5-2378,1-6-523,20-29-2535,19-21 3417,-18 6 0,-1-3 4453,0-3 0,0 2 4003,8-5-2429,-9 7-1440,-8 43-1168,-2 22-720,-9 14-225,0-19 0,0-1-405,0 17-294,0-19-4023,17-14-5154,5-34 9410,18-14 0,-19 7 1,-3-2-1</inkml:trace>
  <inkml:trace contextRef="#ctx0" brushRef="#br0" timeOffset="54113">29183 17384 21835,'0'39'-4588,"0"-9"4588,0-10 0,0-11 0,0-9 0</inkml:trace>
  <inkml:trace contextRef="#ctx0" brushRef="#br0" timeOffset="54567">29320 17148 15358,'22'51'2339,"-12"-23"0,-3 0-451,-7 14-1258,0-10 0,0 1-91,0 19-224,-4-11 0,-1 3-135,0-4 0,-1 1-704,-3-1 1,-1 0 568,1 1 0,-2-6 45,-8-2 329,8 2-509,2-33 37,9-11-217,17-30 180,-3 6 0,3-3-60,3 6 0,3 0 0,2 0-407,0-3 0,2-1 0,1 3 437,1 5 0,2 2 0,-1 2 266,5-4 1,-1 4-147,14 5 270,-29 34 90,-10 14-90,-7-3 0,-4 3 44,-2 0 1,-1-1 495,-6 20-91,1 4-89,-8-21-270,7-3-270,-8-12 1012,-1-18-2631,0-26-3778,10 2 5307,0-9 0,2 0 0,6 7 0,-7-9 0</inkml:trace>
  <inkml:trace contextRef="#ctx0" brushRef="#br0" timeOffset="54850">29359 16992 21475,'0'0'0</inkml:trace>
  <inkml:trace contextRef="#ctx0" brushRef="#br0" timeOffset="57089">3782 8074 7173,'-29'36'467,"0"-1"1,0 1 0,2-1 0,0 1 0,1 2-438,-2 3 0,1 2 0,3-1-371,6-5 1,1 0-1,2 0 431,-1 2 0,2 0 0,7-1-740,14 7 0,10-1 680,2-11 0,4 0 0,5-3-60,8-3 0,6-4 0,2-1 75,-1-5 0,3-2 0,1-1 0,1-2-494,-2 0 1,1-2-1,1-2 1,0-1 448,3-1 0,1-3 0,0-1 0,0-2 22,0-2 1,-1-2-1,1-1 1,-2-1-357,-4 0 1,-1-1 0,-1-1-1,-1-4 334,0-3 0,-1-4 0,-1-1 0,-1-2-184,-4 0 0,0-2 1,-3-2-1,-1 0 274,4-9 0,-3-1 0,-2-4-30,-2-6 0,-3-3 0,-5 0 296,-8 6 1,-4-1 0,-1 1 152,1 0 1,-2 0 0,-5 0-360,-9 0 0,-6 1 0,-3 3 305,-10-9 0,-9 4-425,5 15 0,-4 2 0,-2 5-30,-2 5 0,-2 3 0,0 6-1170,-15 3 1,2 10 1169,1 16 0,6 6 0,17-14 0,5 2 0,7 7 0,0 0 0</inkml:trace>
  <inkml:trace contextRef="#ctx0" brushRef="#br0" timeOffset="57943">4723 12406 7533,'-19'-48'3058,"8"24"-2069,-15-20-359,-5 22-360,4 11 0,-5 1-46,-10-1 1,-3 4 45,-4 5 0,-2 4-875,10 2 1,-2 2 0,0 2 724,1 0 0,-1 2 0,0 2-61,-3 5 1,0 3 0,1 2 0,1 2 0,1 2 0,1 2-416,-1 3 0,1 2 1,1 1 295,1 1 0,0 1 0,2 2 82,10-6 1,1 2-1,0 1 1,0-1 7,-6 9 0,0 0 0,2 2-462,6-6 1,0 2 0,2 1 0,0-1 431,2-2 0,1 1 0,0-1 0,0 2 0,-2 4 0,0 1 0,0 1 0,1 0-45,2-1 0,1 1 0,1 0 0,1 0 45,2 2 0,1 0 0,1 0 0,1 0 22,2-2 1,0 0-1,2-1 1,4 2-46,5 2 1,4 1 0,3 0-1,1-1-329,0-4 0,2-1 1,2 0-1,2 0 329,5 4 1,2 1 0,3-2-1,2-1 0,1-5 1,3-2 0,0-1-1,2-1-22,-1 0 0,0 0 0,2-1 0,3-4 22,3-5 1,2-2 0,2-3-1,0 0 23,1 0 0,0 0 0,1-2 0,2-3-23,3-4 1,1-4 0,2-1-1,0-1 41,-7-1 0,0 0 0,1-1 0,1-1 0,-1-2-269,3-1 1,1-3-1,0 0 1,1-3-1,0 0 116,-6-1 0,1-2 0,1 0 0,-1-2 1,0 0-1,0-2-90,1-1 0,-1-1 0,1-1 0,-1-2 0,1-1 0,-2 0-68,2-3 0,0-1 1,0-2-1,-1-1 0,-1 0 1,-1-2 142,-2 1 0,0-2 0,-2-1 0,0 0 0,-2-1 0,-1-1 106,-3 0 1,0 0 0,-1 0 0,-2-2 0,-2 0-1,-1-2 44,1-5 0,-2-1 0,-3-1 0,-2-1 0,-2 0 171,0-7 0,-4-1 1,-3 1-1,-7-1 76,-6 1 0,-6-1 1,-4 1-1,-4 1 23,-3 0 0,-4 0 0,-4 2 0,-5 2-270,1 9 0,-4 0 0,-3 2 0,-1 1 0,0 0-54,-2-1 0,-1 1 0,-1 1 0,-1 0 0,0 1-741,-3 0 1,-2 0-1,1 1 1,-1 1 0,1-1 794,2 1 0,0-1 0,0 1 0,2 1 0,3 2 0,-6-3 0,4 4 0,3 0 0,-5-7 0,1 1 0</inkml:trace>
  <inkml:trace contextRef="#ctx0" brushRef="#br0" timeOffset="58783">9231 7486 10141,'-26'11'3598,"-16"15"-3283,5-8 0,-4 3-76,11 0 1,0 2 0,0 3-2067,-5 7 0,-1 3 1,1 2 1871,7-8 0,0 1 0,1 2 0,1 1 45,-1 5 0,2 2 0,0 2 0,2 0-185,-1 2 1,1 2 0,1 0 0,4 1 116,2 1 0,2 0 1,3 1-1,2 0 0,2 3 1,1 1 0,5 0-1,4-1 0,5-3 1,6 0 0,2 0-1,3-2 0,2 1 1,2-1 0,4-1-1,4-4-22,-1-9 0,4-3 0,2-1 0,1-3 0,1-1-23,9 3 1,2-3 0,1-3-1,2-3-31,-7-6 0,2-3 0,0-2 0,1-1 1,0-2-68,1-1 1,1-1 0,-1-2 0,1-2-1,-1-2 67,-1-3 0,-1-3 0,1-2 0,-1-1 0,0-1-108,0 0 0,1 0 0,-1-2 1,-1-1-1,-1-4 144,-2-2 0,-1-3 0,-1-2 0,-1-2 0,1 1-54,-1-1 0,0 0 0,0-1 0,-1-2 0,-2-1 0,-2-3 0,0-1 0,-2-2 0,0 0 0,-2 0 90,-1 1 0,-1 0 0,-1-1 0,-2 0 0,-2-2 18,-2-1 0,-3-1 0,-1-1 0,-2-1 0,-2 1 121,2-9 1,-4 0-1,-1 1 1,-2-1-190,-1 2 0,-2 1 0,-2-1 1,-5 1 98,-5-2 1,-4 0-1,-3 0 1,-1 1-1,0 4 0,0 1 1,-2 1-1,-4 1 0,-3 1 1,-4 1 0,-1 2-1,-3 2-25,0 0 0,-3 2 1,0 2-1,-2 3-72,-8-4 0,-3 4 0,-1 4-150,8 10 0,-1 2 0,-1 2 0,-1 4-180,0 3 0,-1 4 1,-1 2-1,1 4-315,-3 5 1,0 3-1,0 4 1,0 2 674,5 1 0,-1 4 0,1 2 0,1-1 0,5-2 0,-4 1 0,3-1 0,3 2 0,2 1 0,0 0 0,0 0 0</inkml:trace>
  <inkml:trace contextRef="#ctx0" brushRef="#br0" timeOffset="59505">10661 12621 11580,'-42'12'647,"0"1"1,0-1 0,-1 3 0,0 1 0,0 3-446,7 2 0,-1 3 1,0 1-1,1 1-1325,1 0 0,0 1 0,0 1 1,1 2 1099,-3 6 1,-1 3-1,2 0 1,1 2 44,3-3 1,2 2-1,0 0 1,3 1-46,0 1 1,1 2-1,2 1 1,3 0 111,3-1 1,2 0 0,3 1 0,1-2-149,-2 11 0,4-1 0,6-1 239,9 1 0,7-1 0,6-2-180,3-4 0,6-3 0,6-3 22,-1-12 1,4-1-1,3-3 1,2-3-251,5-2 1,3-4-1,1-2 1,1-1 182,2-2 0,2-2 0,0-2 0,0-4-27,-10-4 0,1-2 0,-1-2 0,1-1 0,-1 0 94,9-2 1,1 0-1,-1-1 1,-2-4-46,-3-2 1,-2-4-1,-1-1 1,-1 0-146,-4 0 0,0 0 0,-3-2 0,-1-2 257,5-8 1,-3-3 0,-3-1 30,-4 2 0,-2-1 0,-5-2 280,-5-3 1,-3-1 0,-4-1-341,-1-2 0,-2-1 0,-4-1-90,-2 1 0,-4 0 0,-4-1 73,-5-2 0,-4 0 0,-2 1-283,0 3 0,-1 2 0,-5 3-1499,-5 3 0,-4 3 0,-1 4 1943,-2 7 0,-1 4 1,3 3-1,1 0 1,3 5-1,-25 11 1</inkml:trace>
  <inkml:trace contextRef="#ctx0" brushRef="#br0" timeOffset="60108">10858 13033 17247,'0'39'809,"3"-12"1,2 3-720,5 7 0,0 4-249,1 12 1,0 3 188,-2-14 0,1 0 0,-1 2-745,-1 4 0,-2 1 1,0 0 744,1-2 0,-1-1 0,0 1-60,-2-1 0,-1 0 0,1-1-140,2-5 1,1 0 0,-2-3-416,-5 10 1,2-4-811,7-7 1,-1-5-5262,-6 0 6718,16-14 1,-16-17-1,7 0 1</inkml:trace>
  <inkml:trace contextRef="#ctx0" brushRef="#br0" timeOffset="60489">10740 12993 19676,'-24'34'419,"0"0"1,0 1 0,-2 0-375,-11 3 0,-2 2-276,15-11 1,1 0 0,-2 0 230,-6 1 0,-2-1 0,1 1-738,-1 5 1,1 1 0,-1 0 737,-3 0 0,-1 1 0,1-1-30,2 0 0,1 1 0,0-1-195,0 0 1,1 0-1,1-1-225,-5 6 1,2-2-443,4-7 1,2-5-2168,-11 1-3154,19-19 6213,38-18 0,-12 7 0,20-7 0</inkml:trace>
  <inkml:trace contextRef="#ctx0" brushRef="#br0" timeOffset="60913">10191 14150 13559,'-19'0'5577,"-1"-9"-4947,9 7-360,3-7 539,8 9-269,17 0-450,14 0-45,0 8 0,5 2 0,3-4 0,3 1-75,-7 4 0,1 3 0,0-2-594,10-1 1,-1 0 263,4 3 0,-2 0-270,-11-4 1,-3-1-350,-2 2 0,-3-2-5137,11 2 6116,-10-2 0,-19-9 0,-1 0 0</inkml:trace>
  <inkml:trace contextRef="#ctx0" brushRef="#br0" timeOffset="62000">8859 10152 8882,'0'11'3148,"17"-3"-2518,5-34-271,1 7 1,2-3-180,4-15 0,1-5-90,-8 9 0,2-3 0,0-1-1471,4-5 0,2 0 0,-1-3 1448,-7 8 1,0-2-1,1-1 1,-1-1-46,2-2 1,1-1-1,0 0 1,-1-1-23,1-1 0,0 0 0,-1-1 0,0-1-303,-6 7 0,0 0 0,-1-1 0,1 1 0,0 1 303,6-6 0,1 1 0,-1 0 0,-1 0 0,-4 1 0,-1-1 0,-1 1 0,1 3 167,4-2 0,2 4 0,-3 1 238,5-8 0,-4 5-135,0-7-270,-5 29 1588,-17 19-2308,-9 19-2967,-19 12 3687,12-7 0,-1 0 0,-13 0 0,12 2 0</inkml:trace>
  <inkml:trace contextRef="#ctx0" brushRef="#br0" timeOffset="62400">8408 8937 6273,'20'0'2879,"-1"0"-1260,1 17-1079,-1 13-91,-4 2 1,-1 4-222,0 11 1,2 4-140,-1-12 1,1 1 0,1 1-648,2 7 1,0 1 0,2 0 557,1-2 0,1 0 0,2-2 0,3-1 0,2-2 0,-1 0-120,-5-2 0,-1 0 0,2-4-1827,13 6 1,0-4 1946,-12-2 0,-2-4 0,6-2 0,-12-12 0</inkml:trace>
  <inkml:trace contextRef="#ctx0" brushRef="#br0" timeOffset="62834">8623 8878 7623,'9'-29'1139,"0"1"0,8-2 1,5-1-991,4 1 1,4-2 0,2-2-1622,3-4 0,1-1 0,4-1 1449,-4 4 1,3-1-1,1 0 1,-1-1-248,-7 5 0,0 0 0,0-1 0,-1 0 1,1 0 269,2-1 0,-1 0 0,1-1 0,0 1 0,-1 0 0,1-1 0,0 1 0,-1 0 0,0-1 0,-1 1-13,2-5 1,-1 0 0,-1 0 0,-1 1 79,-1 4 1,1 0-1,-2 1 1,-3 1 291,-4-2 1,-2 2 0,-2 3-405,3 2 0,-5 6 1515,-7 5-2280,-18 27-265,-11 27 1075,-1-13 0,1 5 0,11-21 0</inkml:trace>
  <inkml:trace contextRef="#ctx0" brushRef="#br0" timeOffset="63159">10035 7408 9332,'0'28'1709,"0"3"-1485,0-1 1,0 5-102,0 12 0,0 4 27,-3-9 0,0 1 0,0 3-658,0 8 0,-1 2 0,0-1 628,-2-5 0,-1 0 0,0 0-120,3 5 0,1 0 0,-1-1 0,1-7 0,0 0 0,1-2-443,1-4 0,1-1 0,1-1-1851,2 11 0,3-4 2294,4 4 0,1-22 0,-2-19 0</inkml:trace>
  <inkml:trace contextRef="#ctx0" brushRef="#br0" timeOffset="63575">8643 8917 14189,'38'-26'90,"0"0"0,0 0 0,-3 4 0,1 0 0,2 0 0,1 0-68,6 0 1,3 0-1,0 0 1,1-1-1014,-8 4 0,0-1 0,1 0 1,0 0-1,-1 1 968,6-2 1,1 1-1,-1 0 1,-2 1-8,6-5 0,-1 0 0,-3 4 636,9 3 1,-6 4-607,0-5-491,-24 18-3737,-26 9 4228,0 2 0,0 0 0,0-3 0</inkml:trace>
  <inkml:trace contextRef="#ctx0" brushRef="#br0" timeOffset="64105">10231 7545 13739,'37'39'450,"-10"-15"0,5 0-360,6 1 0,4 0-402,-7-3 1,1 1 0,0 0 311,0 0 0,0 0 0,1 0-781,2 3 1,1 0 0,-1 1-630,-2-2 1,-1 1 0,-1 1 1409,0 3 0,-2 0 0,-3-3 0,-2-3 0,-3-2 0,-8 0 0,0 0 0</inkml:trace>
  <inkml:trace contextRef="#ctx0" brushRef="#br0" timeOffset="64430">11445 8545 11760,'-28'15'1019,"0"0"1,-2 7 0,-1 2-841,-7-4 1,-3 1-1268,8 0 0,-3 2 0,1 1 1148,-1 1 0,-1 1 0,-1 1-60,1-2 0,-2 2 0,0 0 0,-1 1 22,-2 1 1,1 0-1,-1 1 1,-1 1-463,6-1 0,0 1 0,0 1 0,-1 0 0,0-2 404,-1-1 0,-1-1 0,1 0 0,-1 0 1,2 1-55,1 1 0,1 2 0,0-1 0,1 1 0,0-3-926,-3 3 1,0-3 0,1 1 0,2-1 1015,-6 8 0,1 0 0,6-4 0,6-5 0,4-4 0,-11 11 0</inkml:trace>
  <inkml:trace contextRef="#ctx0" brushRef="#br0" timeOffset="65200">4625 8368 8342,'-4'35'1319,"0"0"0,-2 2 1,1 2-1050,-2 4 0,3 1-135,6 5 0,5 2-710,1-7 1,2 2 0,2-1 634,1-1 0,2-1 0,-1 1-150,-1 4 0,0 2 0,0-2-480,0-5 1,0 0-1,-2-1-1049,-3 1 0,-1 0 0,-1-2 1717,5 7 1,-2-5-1,-4-11 1,-1-5 0,-4-1-1</inkml:trace>
  <inkml:trace contextRef="#ctx0" brushRef="#br0" timeOffset="65584">4606 7917 11131,'-40'31'1754,"17"-13"0,-2 1-1485,-3 4 1,-2 2-180,-5 4 0,0 3-344,7-5 0,-2 3 1,1 0 283,-3 2 0,-1 1 0,0 0-804,-3 3 1,0 0-1,-1 1 774,-2 2 0,-1 0 0,1 0-90,2-2 0,1-1 0,0 0-307,3-2 0,0-1 0,1-2-997,-8 6 0,2-4-1385,12-6 0,2-6 2779,-13-10 0,26-5 0,3-14 0</inkml:trace>
  <inkml:trace contextRef="#ctx0" brushRef="#br0" timeOffset="65850">4096 9074 12210,'29'19'135,"-7"-5"0,4 1-945,3 0 1,3 0-2286,11 4 1,1 1 3094,-3 5 0,-2-2 0,-11-10 0,-3-2 0,9 15 0</inkml:trace>
  <inkml:trace contextRef="#ctx0" brushRef="#br0" timeOffset="66689">4723 13092 8342,'0'-48'1079,"0"19"1,0-1-631,0-1 1,0 1 45,0 0 0,0 1 404,0-10-179,0 19-270,-17 11 89,-5 18 91,-26 11-315,23-2 0,0 3-818,-8 7 0,-2 3 683,-3 2 0,-2 3-180,8-5 0,-1 1 0,0 1 0,-3 2 0,0 1 0,-1 2-555,6-5 0,-1 1 0,0 1 0,1 0 555,-2 2 0,1-1 0,0 1 0,0 1 0,0 3 0,0 1 0,0 0 0,0-1 0,-1-1 0,1-1 0,0 1 0,2 0-45,4-1 0,1 1 0,0 0 0,1-2-294,-6 6 0,0-1 0,3-2-291,1 11 0,2-6-449,4-19 0,3-4-3239,6 3 4505,12-34 1,1 6-1,6-7 1</inkml:trace>
  <inkml:trace contextRef="#ctx0" brushRef="#br0" timeOffset="66992">4567 12680 9691,'0'22'4768,"0"4"-3689,0-7-89,0 21-676,0-9 1,0 5-195,0 0 0,1 3 0,-3 2-995,-2 1 0,-3 2 0,1 2 875,3-4 0,0 3 0,0-1 0,-1 0 0,-5 9 0,-2-1 0,3 2-45,4-11 0,2 2 0,0-1 0,-1-2-595,-3 3 0,-1-1 1,2 0-381,4 1 1,1 1 0,-1-5-2355,-3 2 1,0-5 3373,4 12 0,0-24 0,0-26 0</inkml:trace>
  <inkml:trace contextRef="#ctx0" brushRef="#br0" timeOffset="67335">3136 14679 10681,'28'-11'2968,"20"-6"-2788,-10 7 0,3 0-1288,-7-1 0,3-3 0,1 0 1108,9-4 0,2-2 0,1-1-113,-9 3 1,1-1-1,0-1 1,1-1-900,3-3 0,0 0 0,2-1 0,-1 0 1012,3-1 0,1 0 0,-1 1 0,-5 2 0,-6 0 0,-3 2 0,-2 1 0,9-1 0,1-1 0</inkml:trace>
  <inkml:trace contextRef="#ctx0" brushRef="#br0" timeOffset="67719">3253 14797 13739,'7'39'1214,"1"-11"1,6 0-1125,17 3 0,6-1-60,-11-2 0,1 2 0,0-1-1887,2 1 0,1 0 0,0 0 1797,3 2 0,-1 1 0,-1 0-480,-3 0 1,-2 0-1,1-1-993,2-4 0,0-2 0,0 0 1533,7 10 0,-2-4 0,7-2 0,-15-12 0</inkml:trace>
  <inkml:trace contextRef="#ctx0" brushRef="#br0" timeOffset="68098">4390 14150 11221,'-9'32'2608,"-2"-14"-1439,1-20-809,36-16-135,1 8 0,7 1-412,2-1 0,4 0 0,2-1 247,5-4 0,3-1 0,1-1-676,-6 5 1,1-1 0,1 1 0,0-1 615,2 1 0,1-1 0,0 1 0,-1-1-23,1-1 1,0-1 0,-1 0 0,1 3-158,-3 2 0,0 3 0,0 0 0,-3-2-398,4-6 0,-1-2 0,-3 3-277,11 2 1,-4 2-1294,-15 1 1,-4-1 2147,7-8 0,-20 16 0,-10-7 0</inkml:trace>
  <inkml:trace contextRef="#ctx0" brushRef="#br0" timeOffset="68424">4331 15385 12120,'13'-39'779,"1"1"1,8-9 0,6-4-720,-1 10 0,3-2 0,2-1-1352,-4 7 0,1 0 0,1 0 0,1 0 684,4-2 1,1 0 0,2 0 0,-1-1 607,-7 6 0,1 0 0,0-1 0,-1 2 0,-2 4 0,6-4 0,-2 5 0,-2-1 0,5-10 0,0 0 0</inkml:trace>
  <inkml:trace contextRef="#ctx0" brushRef="#br0" timeOffset="69016">4665 12798 13469,'0'39'1664,"0"-11"0,0 0-1574,0 25-45,10-15 0,6 0 0,2-11 0,5-2-45,14 5 0,5-3 0,1-10 0,3-4-717,-9-3 1,2 0 0,1-1 746,-1-3 0,1 0 0,0 1-60,6 4 0,0 1 0,0 2 0,0 1 0,0 1 0,-1 3-530,1 5 0,1 2 0,-3 3 170,-3-1 0,-1 2 0,-1 1-240,-2 1 1,-1 1 0,-3 0-755,-5-3 1,-2 0 0,-1-1 1383,6 8 0,-4-4 0,4 6 0,-14-22 0</inkml:trace>
  <inkml:trace contextRef="#ctx0" brushRef="#br0" timeOffset="69409">4429 14091 12300,'-19'48'3328,"-1"2"-3058,14-5 0,1 4-90,-4 0 0,1 4-1574,4-4 1,1 3-1,-1 2 1371,0-13 1,-1 1 0,-1 0-1,1 0-67,0 2 0,0 1 0,1 0 1,-1 0-429,0 1 1,0 1 0,0 0 0,0-2-1072,-1 7 0,-1-2 0,0-2 1754,1-3 0,-1-2 1,1-4-1,0-7 1,1-4-1,-4 7 1</inkml:trace>
  <inkml:trace contextRef="#ctx0" brushRef="#br0" timeOffset="70415">4978 7937 9512,'-11'-41'359,"2"4"181,18 8-270,28-1-1470,-13 2 0,5-1 1230,2 11 0,5 2 0,1-2-30,5-9 0,0-2 0,3 0-45,-5 7 0,1 0 0,2-1 0,1 1-583,-3 1 1,1-1 0,1 0 0,0 0 0,1 0 285,4-3 0,0-1 0,1 1 0,1-1 1,2 2 116,-5 3 0,1 0 0,1 1 0,1 0 0,0 1 0,0 0-61,-6 2 1,1 1 0,0 0 0,0 0 0,0 1 0,1 0 0,0 1 285,0 0 0,2 0 0,1 1 0,-1 0 0,-1 1 0,-3 1 0,-2 1 0,8-2 0,-4 1 0,-2 1 0,-1 1 0,3 1 0,1-1 0,-1 0 0</inkml:trace>
  <inkml:trace contextRef="#ctx0" brushRef="#br0" timeOffset="70730">7958 6918 5752,'49'19'385,"1"1"1,0 0-1,-1-1 1,-2 2-1,-1 1 1,0 1-1,0-2-160,-2 0 0,0-2 0,0 1 0,-2 1-258,-1 0 1,-2 2 0,0-1-1,1-1 78,1-1 0,1 0 0,-1 0 0,1-2-373,-3 0 1,1 0 0,-1-1 0,-1 0 357,12 6 0,0 0 0,-2-1 0,-1-4 0,0-2 0,-3 0 202,8 4 0,-4-1 38,-7-4 0,-6-2 349,-5-2-619,-4 7 632,-24-16-542,16 6 2035,-16 1-2035,15 2 728,-15 0-728,7 6 0,-9-14 0,0 5-360,0-8-1619,0 0-180,0 9 2069,-9-24 0,7 19 0,-6-21 0</inkml:trace>
  <inkml:trace contextRef="#ctx0" brushRef="#br0" timeOffset="90426">27556 7075 10141,'-42'11'7016,"5"-11"-6566,27-3-360,10-14 0,19-3-135,3 1 0,4-1 45,8 0 0,2-1 45,8-8 0,1 1-778,0 6 0,0 3 778,-2 2 0,1 3-90,-5 4 0,0 3 170,-3 4 1,-2 6 99,-3 8 0,-3 4 224,11 9-314,-24 3 0,-2 3 45,7 20-90,-10 0-90,8-11 0,-7-11-1439,8-8-4948,18-9 6639,-4-3 1,-2-8 0,-14 0 0</inkml:trace>
  <inkml:trace contextRef="#ctx0" brushRef="#br0" timeOffset="90888">28438 7231 12930,'-40'-8'4587,"10"6"-4047,2-25-630,17 14 90,11-24-90,20-2 135,2 19 0,4-1-90,3-8 0,3 1-221,2 11 0,1 2 221,-1-5 0,0 2-54,-4 10 1,-1 6 278,21 10-90,-11 23 0,-20 19 0,-13-17 0,-3 1 180,-3 19-225,4-20 0,1-1 45,-3 1-90,7 4-90,-9-26-2969,8-3 3211,12-16 1,-7 5-1,5-5 1</inkml:trace>
  <inkml:trace contextRef="#ctx0" brushRef="#br0" timeOffset="91313">29124 7133 19766,'3'-29'-60,"0"0"0,6-2 0,4 3-30,10 1 0,4 4 45,6 2 0,2 3-90,-1 2 0,2 3-785,6 6 0,3 3 875,-1-1 1,1 2 88,0 5 1,-1 4-135,-3 3 1,-3 2 465,-7 2 1,-4 4-287,-5 6 0,-4 2 449,10 17-224,-21-14 0,-3 0 436,4 14-661,-8-3-90,0-19-270,0-3-924,0-15-8637,0 7 9635,18-18 0,-14 7 1,14-7-1</inkml:trace>
  <inkml:trace contextRef="#ctx0" brushRef="#br0" timeOffset="91784">30770 7173 16977,'-28'-29'3328,"6"8"-3238,-15-17-1096,-2 8 1006,11 14 0,-3 2 0,-3 2 0,-2 4-45,-7 2 0,-1 3-335,4 6 0,-1 3 335,-3 2 0,1 4 7,12 2 1,1 2 82,1 0 0,2-2-315,-4 6 270,12 6-1343,1-30-8488,25 19 9443,-5-24 1,9 9 0,-2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3:48:39.136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22519 8329 13919,'28'-13'539,"1"0"1,9-6 0,2-3-510,-5-2 0,2-3 0,0-1-1185,-4 5 1,2-2 0,0 0-1,0 0 885,1-1 0,1-1 1,1-1-1,-1 0-158,0-1 1,0-1 0,0 0 0,0 2-489,-2 2 1,0 1 0,0 0 0,-3 0 915,4-5 0,-3 0 0,-2 3 0,1 5 0,-5 3 0,-1-7 0</inkml:trace>
  <inkml:trace contextRef="#ctx0" brushRef="#br0" timeOffset="1700">23558 9779 14729,'28'-24'149,"0"0"1,2 0 0,2-2-150,10-7 0,3-1-1353,-5 3 1,0 1 362,4-4 1,-1 0-1170,-7 9 1,-2 0 2257,-3 0 1,-3 2 0,2 2 0,-12 3 0</inkml:trace>
  <inkml:trace contextRef="#ctx0" brushRef="#br0" timeOffset="2565">24498 8956 12120,'-19'0'5397,"-1"-9"-4408,9 7-89,3 11-91,8 13-269,0 8-360,8 7-180,-5-15 180,14-2-90,-6-12-360,17-34-180,12-6 315,-15-5 0,0-3-361,0 9 0,0-1 406,-1-7 0,0 2 180,6 4 360,-10 7 90,-3 35-1,-15 19-179,7 14-360,-9 8 0,0-11 90,9-20-180,10-10 543,12-18-903,8-19 270,0-5 90,-23 10 0,-1-1 90,13-7 90,-17 11 90,6 12-180,-15 8 0,16 8 0,-7-5-899,17 5-1800,3-8-4047,8-17 6746,0-14 0,-17 8 0,-5-4 0</inkml:trace>
  <inkml:trace contextRef="#ctx0" brushRef="#br0" timeOffset="2849">25243 8525 19226,'0'48'2429,"0"2"-2429,9 0 0,2-11 0,17-10-900,11-19-449,12-18 359,-1-14 338,-25 0 0,-2-4 697,-7 1 0,-2 0 710,14-16 234,-17 4 157,-2 26-607,-9 2-539,0 18 0,0 2-56,17 8-2732,-4-8-5667,33-20 8455,-22-21 0,4 6 0,-19-2 0</inkml:trace>
  <inkml:trace contextRef="#ctx0" brushRef="#br0" timeOffset="3027">25792 7859 13110,'0'-42'7375,"0"23"-6115,0 56-541,0-4 1,0 6-782,0-2 0,0 3 1,0 0 61,0 0 0,0 0 0,0 0-446,-1 0 0,0 0 0,3-2-229,5 8 0,3-3-584,0-12 0,2-3-6979,28 9 8238,-1-27 0,-17-1 0,-5-9 0</inkml:trace>
  <inkml:trace contextRef="#ctx0" brushRef="#br0" timeOffset="3283">26086 8192 14639,'0'39'5487,"-9"-17"-4948,7 4-89,-7-15-90,9 0 0,9-3-271,2-8-89,17-17 0,3-5 0,8-17 0,-8 9 0,-3 1-179,-9 10-1710,1 8-2699,0-7 4588,-10-1 0,-1 6 0,-9-5 0</inkml:trace>
  <inkml:trace contextRef="#ctx0" brushRef="#br0" timeOffset="3507">26321 7682 17607,'-19'0'4857,"8"35"-3957,2 17-1060,8-17 1,2 6 0,-1-1 189,-3-3 0,0 1 0,0 0-560,2 4 0,1 1 0,-1-2-280,-4 15 1,1-5-1170,3-14 0,2-2 2073,8-4 1,0-6 0,-5-5 0,14-11 0</inkml:trace>
  <inkml:trace contextRef="#ctx0" brushRef="#br0" timeOffset="3641">26576 8172 18416,'0'42'-1079,"0"-5"-8752,0-27 9545,9-1 0,-7-9 1,7 0-1</inkml:trace>
  <inkml:trace contextRef="#ctx0" brushRef="#br0" timeOffset="3974">26752 8055 17157,'0'30'4318,"0"-2"-4048,9-8-180,-7 8-1,16 3 1,-7-1 0,-1-1-359,-1-19-811,-9-1-2878,0-9 3958,0 0 0,0 0 0</inkml:trace>
  <inkml:trace contextRef="#ctx0" brushRef="#br0" timeOffset="4900">26733 7898 9602,'19'30'6566,"1"7"-5127,0-6-630,-1 17 1,-8-7-180,6 7-181,-14-17-269,5 6 90,1-16-90,-7 16-90,7-6 0,-9 8 90,0 0-180,0-8 90,0-3 0,0-17 180,0 6-180,0-15-1,0 7-178,0-9 89,0-17 0,0-14-90,0-19 90,0 13 0,0-2 0,-1-4 0,2-3-123,1 8 0,1-2 0,1 0 93,-1 3 0,0 0 0,2 0-303,0-2 1,2 0-1,0 2 288,3-5 0,0 3 0,-2 4 0,3 3 45,18-8 0,-8 21 90,8 10-180,-10 26 270,1 14-180,-9 19 180,-2 0 36,-9-21 1,-1-1-37,1 13-135,1-12 0,-2-1 45,-7 4 573,-3 5-3001,-9-26-7493,1-11 9410,8-19 0,2 6 1,9-5-1</inkml:trace>
  <inkml:trace contextRef="#ctx0" brushRef="#br0" timeOffset="5557">27301 7741 21115,'0'-13'2339,"-9"-2"-2159,-2 23-180,-17-8 0,6 18-90,-6-14 0,17 22-360,2-23-899,36 5-91,5-25 765,1 7 1,2-2 449,-4-7 0,-1-1 55,-1 4 1,1 1 528,-1 4 1,-2 3 1080,6-1-271,4 26 0,-26 14-359,-3 10-450,-8 7-360,0-17 339,0-3-429,9-17-1079,11-11 90,10-37 449,-6 8 0,0-3 270,5-12 1,1-1-279,1-1 0,-1 2 683,-4 8 0,-2 3 1305,13-7-181,-26 32-270,-2 27-629,-9 21-270,0-8 90,0 5-90,17-17 466,5-9-826,5-9 0,3-4 90,-4-6 1,0-4 179,8-6 0,-1-3 90,-7-3 0,-1-2 45,-1 1 0,-1 0 90,-6 0 0,-3 2 314,5-8 451,-10 12-181,-9 27-539,-9 14-180,-2 17 0,-8 1-180,17-10-1169,13-2-1439,37-17-1530,-15-8 1,3-6 4317,6-10 0,-3-2 0,13 0 0,-17-11 0</inkml:trace>
  <inkml:trace contextRef="#ctx0" brushRef="#br0" timeOffset="5732">28869 6565 22104,'-4'43'1469,"-1"-1"0,0 3 1,-1 1-1470,0-5 0,-2 2 0,3 0-1162,2-3 0,3 0 0,1 0 322,0-1 1,3 1-1,2-2-2353,7 13 0,4-4 3367,-2-5 1,1-5 0,3 4-1,-10-15 1</inkml:trace>
  <inkml:trace contextRef="#ctx0" brushRef="#br0" timeOffset="6207">26615 7584 17067,'11'-32'0,"-2"5"0</inkml:trace>
  <inkml:trace contextRef="#ctx0" brushRef="#br0" timeOffset="11124">24008 7016 10501,'-19'-28'4767,"8"14"-3507,2-3-1,9 8 0,0 7-359,0-7-271,0 9 631,0 0-721,0 9-359,9-7-90,-7 25 0,7-14 90,-9 15-270,0-9 270,9 1-90,-7-9 0,7-2 90,-10-9 809,1 0-989,0-9 0,0 7 0,0-7 0,0 0 90,0 7-90,0-7 0,0 1 0,0 6 0,0-7-90,0 9 0,0 0 90,0 9 0,0-7 90,9 15-90,2-6 90,0 17-90,6-6 0,-6 15 90,0-15-90,7 15 90,-7-7-90,8 10 0,1 8 0,-9-7 0,6 7 0,-15-18-540,16-1-1529,-16-18-1888,7-3 3957,-10-8 0,1 0 0,0 0 0</inkml:trace>
  <inkml:trace contextRef="#ctx0" brushRef="#br0" timeOffset="11348">23891 7290 21924,'28'-19'90,"1"-1"0,5-3 0,2-2-585,3-4 1,2-1-1125,3 1 0,-1-3-3297,-6-1 1,-4-1 4614,-7 8 1,-2 2-1,4-7 1,-19 14-1</inkml:trace>
  <inkml:trace contextRef="#ctx0" brushRef="#br0" timeOffset="11900">24518 6781 16797,'-20'11'4948,"1"-11"-4409,8 6-179,-6-21-180,14 39-180,-14-20 0,6 16 90,0-3-270,2-6-270,36 0-89,5-2 449,-3-4 0,1-2 45,0-2 0,-1 1 45,21 15 180,-11 3 179,-19 10 91,-12 9-270,-8 0-90,-2-10 0,-4-1 0,-14 7-900,-11 11-2698,1-36 3508,2-9 0,17-4 0,2-5 0</inkml:trace>
  <inkml:trace contextRef="#ctx0" brushRef="#br0" timeOffset="12315">24812 6644 20845,'0'39'3148,"9"9"-3058,2-7 0,0 7-90,6-18-90,-6-1-270,0-18-539,-3-3 89,-8-16 91,0-12 539,0-28 180,0 18 0,0-1 45,1 1 0,-2-1 45,-3-3 0,0 3 539,2-2 91,-7 5-90,9 37-91,9 21-359,-1-2 0,3 3-135,3-1 0,3 1 0,1 4 0,3-3 45,-2-9 0,1-4 90,19 9-450,1-19-90,-10-35-449,-2-7 224,-20-3 0,-5-4-315,2 0 1,-1-1-2058,-4-3 0,0-1 2957,0-1 0,0 5 0,0-3 0,0 9 0</inkml:trace>
  <inkml:trace contextRef="#ctx0" brushRef="#br0" timeOffset="12524">25243 6350 21924,'20'47'1799,"8"-5"-1799,-17-14 0,0 0-89,17 14-1351,1-3-1528,-8-11-3778,-1-8 6746,-11-9 0,-9-2 0,0-9 0</inkml:trace>
  <inkml:trace contextRef="#ctx0" brushRef="#br0" timeOffset="12707">25361 6369 18237,'0'-30'4227,"0"1"-3957,0 10-360,17-1 180,5 1-180,17 8-809,1 2-1350,-1 9-1799,-9 0 4048,-10 0 0,-12 0 0,-8 0 0</inkml:trace>
  <inkml:trace contextRef="#ctx0" brushRef="#br0" timeOffset="12940">25518 6251 15448,'8'-21'270,"-5"3"-1259,14 10-6657,-6 5 7646,0-5 0,-3 8 0,-8 0 0</inkml:trace>
  <inkml:trace contextRef="#ctx0" brushRef="#br0" timeOffset="13283">25459 6585 21565,'9'-11'449,"10"-7"-898,12 8-1800,8-19-5307,-9 7 7556,-1 3 0,-18 10 0,-3 9 0</inkml:trace>
  <inkml:trace contextRef="#ctx0" brushRef="#br0" timeOffset="13475">25537 6761 19316,'-19'2'3868,"51"5"-3868,5-33-315,1 19 0,3 1-1619,-6-12 0,-3-1 1934,18-3 0,-19 2 0,-14 12 0</inkml:trace>
  <inkml:trace contextRef="#ctx0" brushRef="#br0" timeOffset="149712">4253 12778 11221,'-20'-20'5217,"1"1"-4048,-1-1-360,9 9-449,3 11 0,8 37-225,0-5 0,0 6-731,0 1 1,0 4 0,0 1 595,0 7 0,0 3 0,0 0 44,0-8 1,0 1 0,0 0 0,0 0-90,0 0 0,0 0 0,0 0 1,0 0-204,-1-2 1,1 0-1,0-1 1,1-2-773,1 7 1,2-3 0,-2-1-2354,-2 7 0,2-6 3373,16 1 0,-16-29 0,7-18 0</inkml:trace>
  <inkml:trace contextRef="#ctx0" brushRef="#br0" timeOffset="149896">4233 13385 15358,'20'11'2339,"8"-2"-2159,12-9-180,-8-10 0,3-6-855,1-3 1,0-3-885,-4 3 0,1-1 0,-2-2 1518,11-18 1,-3 3 0,-12 19 0,-2 2 0,10-19 0</inkml:trace>
  <inkml:trace contextRef="#ctx0" brushRef="#br0" timeOffset="150111">4782 12739 16438,'0'28'1289,"0"0"0,0 10 0,0 3-1154,4 11 0,1 5-1332,-2-13 1,1 2-1,0 1 1197,-1 2 0,1 0 0,0 1-270,1 2 0,1 1 1,0-1-755,-2-7 1,-1-2-1,1-1-3519,5 15 1,2-7 4742,8 0 1,-8-24 0,-2-26 0</inkml:trace>
  <inkml:trace contextRef="#ctx0" brushRef="#br0" timeOffset="150503">5155 12778 16528,'5'48'1499,"0"0"0,0 1 0,-1 2-1439,-4-13 0,0 2 0,0 0-60,2-1 0,1 1 0,1-2-90,4 13 0,3-2-769,3-2 1,3-7 408,2-17 1,1-4-669,19 7-142,9-52 631,-15-7 576,-10 4 1,0-1 232,7-11 449,9 13 451,1 36-181,-10 23-494,-6-7 0,-2 2-136,2 24 46,-2-29 0,2-3 225,6 2-270,0-29-180,7-30-46,-25 7 1,-2-6-15,3 5 0,0-3 0,-2-2-436,-5 0 1,-2-2-1,-1-1 226,4-7 0,-1-2 1,-1 2-331,-4 6 0,-1 1 0,-1 2-3448,-3-17 1,-1 5 3957,0 19 0,-1 5 0,-5-1 0,2 19 0</inkml:trace>
  <inkml:trace contextRef="#ctx0" brushRef="#br0" timeOffset="151070">7506 13189 15808,'-50'9'1889,"20"3"0,3 4-1754,10 7 0,2 5 0,-5 10 0,3 2-91,6-4 1,2 0 0,2 3 0,3-2 135,13 4-90,13-12-180,26-55-270,-22 3 1,-2-7 179,-6-2 0,-2-5 0,0 0-562,2-2 1,-2-1 0,-2-1 711,-4-6 0,-4-3 0,0 1 30,1 0 0,-1-1 0,-2 1 30,-3-1 0,-1 1 0,-1 0 269,1 2 1,0 0 0,0 4 150,1-5 0,-2 4-270,-2 8 0,-3 7 179,-5 9-179,1 55-90,4-2 0,3 6-90,1 1 0,2 4 0,2 0-563,2 5 1,3 1 0,-1 0-38,1-3 1,-1 0-1,3-2-1139,2-4 0,2-1 0,2-4 1991,10 2 1,-2-6-1,1 5 1,3-28-1</inkml:trace>
  <inkml:trace contextRef="#ctx0" brushRef="#br0" timeOffset="151562">7879 12876 20305,'5'34'1139,"1"-1"1,-1 2-1,-2 0-1094,-2 8 0,-2 1-135,0-3 1,2-1-226,7-4 0,2-3-675,3 15 91,24-28 359,-7-20 1,10-28 359,-24 4 0,-2-2 180,1-4 0,-2-1 45,-2-4 0,-2 2 944,2-8 360,6 12-359,-15 29-900,16 29-90,1 3 180,12 8-90,17-21-135,-19-12 0,1-5-435,4-12 0,2-6 300,-1 1 0,-1-3-90,1-14 0,-2-3 225,-7 5 1,-2-1 133,-3-4 1,-3 2 90,1-8 0,-10 4-90,-9 35 450,-9-5-270,-2 42-270,-8-3-180,-1 19 525,17-23 0,4 0-885,10 14-1349,28-12-1799,11-12-135,-21-20 1,1-5 3822,5-7 0,-2-1 0,2 0 0,0-11 0</inkml:trace>
  <inkml:trace contextRef="#ctx0" brushRef="#br0" timeOffset="320837">10525 12758 15808,'28'-8'3058,"20"-3"-2833,-15-3 0,4-1-180,10 1 0,4-2-918,-15 1 0,0-2 1,1 1 872,-1 2 0,1 1 0,-1-1-225,13-11 0,0 2-870,-5 7 1,-1 1-2144,-12 0 0,-1 2 3394,17 2 0,-27 2 0,-11 9 0</inkml:trace>
  <inkml:trace contextRef="#ctx0" brushRef="#br0" timeOffset="321087">10916 12856 17427,'-19'31'3508,"-1"6"-3058,9 11-360,6-15 0,2 3-1343,2 12 0,2 2 1253,-1-11 0,0 1 0,0-1-495,-5 8 0,1 0-548,4 6 0,-2-4-5254,-16-5 6429,16-7 1,-6-29 0,8-8-1</inkml:trace>
  <inkml:trace contextRef="#ctx0" brushRef="#br0" timeOffset="321812">11269 13052 19676,'0'48'1619,"0"2"-1439,0 0 0,0-2-180,0-9 90,0-17-90,0 4 0,0-23 90,0 14-90,0-15 89,0 16 1,0-8 90,0 19 0,0-7-90,0 6 0,0-9-180,0-8 180,9-2-90,-7-9-180,16 0-719,-16-17-91,24-14-89,-13-19 719,5 25 0,1 0 1,3-23 89,6 18 450,-17 1-90,6 18 269,-14 3 181,5 8 360,1 8-1,2 12-179,0 2-1,6 15-449,-6-15-270,9 15 0,-9-16 0,6-1-540,-6-11-899,9-9-1889,-1 0 3328,9-26 0,-14 19 0,3-19 0</inkml:trace>
  <inkml:trace contextRef="#ctx0" brushRef="#br0" timeOffset="321970">11720 13229 15628,'20'50'4767,"-9"-11"-4587,6-2-90,-6-24-1439,9 4-1709,8-17-6117,-6-8 9175,15-12 0,-24 7 0,4-4 0</inkml:trace>
  <inkml:trace contextRef="#ctx0" brushRef="#br0" timeOffset="322228">11975 13229 16977,'0'28'3328,"0"-6"-3238,9 6-719,10-17-721,12-2-808,8-27-1,0-4 1619,0-17 1530,1 9 1258,-1 10-449,-9 12-629,-1 16-361,-19 12-539,-1 2-360,-9 15 0,9-24-1169,-7 4-1619,24-26-3689,-4-10 6567,2 4 0,0-1 0,0-5 0,2 3 0</inkml:trace>
  <inkml:trace contextRef="#ctx0" brushRef="#br0" timeOffset="322512">12739 13052 21385,'-19'39'2069,"-1"-8"-1979,9 6-90,-6-15-90,14 6-270,-5-8-989,8-9 89,9-3 91,10-8 629,3 0 540,6 0 630,-8 0 0,-9 0 179,-3 18-629,-8 3-180,-8 19-1259,-3-10-2789,-9-19 4048,9-13 0,3-9 0,8 2 0</inkml:trace>
  <inkml:trace contextRef="#ctx0" brushRef="#br0" timeOffset="322903">13229 13052 20755,'-28'39'2789,"-3"1"-2700,11-17 1,1 2-415,3-1 1,2 2 279,-2-1 0,3 0 347,2 23-482,3-27 18,34-3-648,-2-44 315,4 3 1,1-4 89,-7-7 0,-3-4 225,2-10 0,-3 0 135,-2 8 0,-4-1-406,-5-6 0,-3-1 541,1 7 0,-1 1 404,-3-5 1,-2 3 1155,1-10-1201,-9 15 1,-2 37-270,-8 37-180,8-13 0,2 4 0,3 14 0,1 3-668,-1 0 1,4-1-412,8-2 0,5-3-584,2-8 0,5-3-3253,5-7 1,4-5 4848,7-9 1,-1-3-1,2 4 1,0-8-1</inkml:trace>
  <inkml:trace contextRef="#ctx0" brushRef="#br0" timeOffset="323396">13621 13013 21565,'-4'31'299,"-1"-1"1,5 0 0,-2-3-1019,-6 3-541,16-10-269,12-11-270,19-27 1439,3-4 360,-18 3 0,0-1 1080,6-10 539,-2 10-180,-17 11-719,-2 18-630,-1 11 0,3 1-900,18-1-629,1-11 539,18-18 313,2-2 542,-20 1 0,-1 1 944,21-2 451,-19 19-181,-14 32-720,-16-8 1,-2 5 45,1 11 0,0 2-841,0 4 1,0 1 464,0-16 1,1 0 0,-2 1-60,-1 2 0,-1 0 0,-1 0-30,-1-2 0,-1 0 0,-2 0 0,-4 0 0,-1-1 0,-2-1 15,-8 13 0,-4-4-247,-1-9 0,-3-6-23,2-9 0,-1-7-220,-20-7 220,29-27 0,3-10 45,4-5 0,9-6 150,10 4 0,8-2 0,4 0-145,3 0 1,4 0 0,4 3 144,8-2 0,5 3 0,2 4-475,4 3 0,3 3 0,-1 2-635,-5 0 1,-1 1 0,0 4 1139,1 7 0,0 3 0,-5 0 0,-6-4 0,-3 2 0,13 8 0</inkml:trace>
  <inkml:trace contextRef="#ctx0" brushRef="#br0" timeOffset="324921">15601 13052 16977,'-9'11'4768,"-2"-11"-3509,0 15-540,2-1-269,9 25-270,0 0-180,0 0 0,0-17-270,0-5-269,0-17-271,0-17 270,9-14 360,11-19 180,2 0 45,-9 25 0,2 2 585,4 2 270,-8 12-271,-2 37-89,-9 14-405,0-13 0,0 0-45,0 21-90,9-10 0,2-21-540,8-10 0,10-35 91,1-7 404,-10 5 0,-1-3 45,-3 1 0,-1 2 269,13-14 271,-8 14 0,-9 37-180,-3 21-360,-7-2 0,-2 3-45,1 0 0,0-1-675,9 20-1529,2-22-1618,26-19-3509,-4-27 7376,-4 0 0,-2-3 0,-3-5 0,2-9 0</inkml:trace>
  <inkml:trace contextRef="#ctx0" brushRef="#br0" timeOffset="325020">16208 13052 18866,'11'29'3508,"-2"10"-3778,-9 11-3867,0-9 4137,9-12 0,-7-21 0,6-8 0</inkml:trace>
  <inkml:trace contextRef="#ctx0" brushRef="#br0" timeOffset="325162">16365 12798 20395,'-9'2'-2271,"7"13"0,-7-22 0,9 16 0</inkml:trace>
  <inkml:trace contextRef="#ctx0" brushRef="#br0" timeOffset="325548">16639 12974 21745,'-19'22'1529,"-10"12"-1169,-1-12-226,10 5 1,1 3-45,-12 13-308,20-10 1,3 0 217,-1-1-576,26-3-684,14-29 675,-7-11 1,2-7 170,4-4 1,-1-6 188,-2-5 0,-4-3 0,-2-7 0,-3-1 80,-2-4 1,-4-2 234,-5-4 0,-3-1-100,1 0 0,-1 1 954,-4 3 1,0 4-226,0 10 1,0 4 89,0-6-89,0 30-360,0 55-315,-4-16 0,-1 3-90,4 15 0,0 2-360,-5-5 0,3-1-1313,10 1 1,4-2-1477,-2-11 1,4-4 3227,6-1 0,1-6 0,2-1 0,-5-11 0</inkml:trace>
  <inkml:trace contextRef="#ctx0" brushRef="#br0" timeOffset="325980">17051 12896 23274,'0'47'2518,"0"4"-2518,0-22 0,0 0 0,0 1 0,0-1-449,0 12-91,9-12-629,2-20-1,8-36 945,-1 8 0,1-3 90,-3-8 1,1-1 134,7 1 0,0 1 809,6-10 271,-1 19-1,-19 38-270,-1 15-584,-8-5 0,-2 2-180,1 0 0,0-1-135,0 21-90,0-11-899,18-19-630,3-20 360,19-28 809,-16 8 0,0-2 495,-4-3 0,1 0 225,7 8 0,1 4 1259,3-5 90,-4 18-809,-10 26-270,-16 7-450,2-4 0,1 1-900,3 20-2968,-5-11 3868,14-19 0,-15-12 0,7-8 0</inkml:trace>
  <inkml:trace contextRef="#ctx0" brushRef="#br0" timeOffset="326128">17698 12954 22644,'-11'-21'-3598,"2"3"3598,9 18 0,0 0 0,0 0 0</inkml:trace>
  <inkml:trace contextRef="#ctx0" brushRef="#br0" timeOffset="326463">17992 12935 23634,'-29'11'2068,"7"-3"-2068,-6 1-90,9 11-90,-1 1-989,18 8-810,13-10 1080,37 1 449,-23-6 0,2 0 405,8 0 0,-2 3 225,-10 5 0,-5 4 360,-2 6 0,-4 3-1,-6 4 1,-3 3-211,-2-5 1,0 2 0,-3 0-541,-6 13 0,-2-2 391,1 5 0,-3-3-354,-7-15 0,-2-4-186,2-6 0,-1-6-1799,-10-10-2248,10-40 4407,14-8 0,3-4 0,3-9 0,0 19 0,0 1 0</inkml:trace>
  <inkml:trace contextRef="#ctx0" brushRef="#br0" timeOffset="326804">18403 12425 24803,'6'38'1019,"-1"0"1,0 6-1,-1 2-929,-3-9 0,-2 3 0,1 0-1157,0 2 0,0 1 0,0 1 1037,0 2 0,1 0 0,-2-1-30,-2-7 0,0-1 0,0-1 134,2 15 1,0-6-1244,-8-4-552,9-15-348,18-52 90,12-15 1664,-5 7 1,0-2 282,1 0 1,-1 2 1065,-5 8 1,-1 2 3018,0-4-2524,-1 45-1079,-16 16-405,1-4 0,2 1-135,13 20-810,4-2-2014,26-26-1404,2-14 4318,0-27 0,-20 6 0,-12-5 0</inkml:trace>
  <inkml:trace contextRef="#ctx0" brushRef="#br0" timeOffset="326937">18913 12994 23813,'29'-6'-270,"1"1"0,3-4 1,1 0-901,1 0 1,0-1-1754,1 0 0,-2-2 2923,-8-7 0,-2 1 0,4 5 0,-19-5 0</inkml:trace>
  <inkml:trace contextRef="#ctx0" brushRef="#br0" timeOffset="327121">19109 12543 21205,'-11'33'2488,"0"1"1,1 4 0,3 3-2489,5-5 0,3 3 0,0 1-1208,-1 3 1,0 0-1,0 2 1148,0 6 0,0 2 0,0 0-660,0-4 1,0 1 0,0-1-1225,0-2 0,0-1 0,0-2 1944,0 9 0,0-6 0,0-15 0,0-5 0,0-1 0</inkml:trace>
  <inkml:trace contextRef="#ctx0" brushRef="#br0" timeOffset="333687">10799 14895 12210,'20'-9'1169,"17"-2"-1079,-5-9-45,-8 6 0,0 0 135,15-8-90,-8-15 180,-12 16-90,-10-8 0,-9 10 269,0-1-449,-9 18 90,-10-5 180,-12 42 180,-8-2-315,18-1 0,3 3-135,1-4 0,3-1 0,3 4 0,3 0-90,-1 16-989,35-11-2519,7-19 3598,-4-14 0,1-4 0,3-2 0,-7 0 0</inkml:trace>
  <inkml:trace contextRef="#ctx0" brushRef="#br0" timeOffset="333846">11250 14738 15628,'30'0'2249,"7"17"-2249,3-4-1101,-12 1 0,2 1-1508,0-5 1,1-1 2672,4-3 0,-2-1 0,0 4 0,-7-9 0</inkml:trace>
  <inkml:trace contextRef="#ctx0" brushRef="#br0" timeOffset="334037">11642 14581 18057,'-20'0'1799,"0"26"-1529,1 7-270,9-5 0,0 3-270,0 2 0,1 1-858,-1-3 0,0-1-2111,0 0 1,0-1 3266,-9 10 0,8-19 0,2-12 1</inkml:trace>
  <inkml:trace contextRef="#ctx0" brushRef="#br0" timeOffset="334229">11563 14640 17157,'40'0'989,"-13"-7"1,2-4-1035,1 2 0,1-3-450,8-11 1,1-2-451,-5 4 1,-1 0-720,-3 2 0,-3-1 1664,11-17 0,-19 24 0,-11-4 0</inkml:trace>
  <inkml:trace contextRef="#ctx0" brushRef="#br0" timeOffset="334412">11838 14307 18956,'-11'48'2519,"2"2"-2474,12-17 0,3 1-90,3 1 0,1 0-1600,1 0 0,0 0-2178,4-1 1,-1-1 3886,-8-2 1,-2-3 0,5 4 0,-9-5 0</inkml:trace>
  <inkml:trace contextRef="#ctx0" brushRef="#br0" timeOffset="334953">12112 14836 15718,'28'-18'-90,"12"-3"-1125,-11 2 1,1-2 359,-4 2 1,0-1 944,0-4 0,-4 0 990,-3-8 269,-10 3 180,-27 21-629,-3 8 359,-19 8-90,10 12-719,2 10-270,17 18-180,2-6 90,35-3-630,7-20 0,-1-11 1,4-7 89,-6-12 0,1-4 270,3 5 0,-1-4 180,-7-13 0,-2-3 135,1 13 0,-2 2 765,7-13-181,-1 19-89,-10 18-180,-8 19-180,7 4-180,-16 16-270,6-26-540,1-4-629,2-18 269,9-9 451,-1-19 359,10-5 990,-8-6 539,8 19-450,-18 11-449,6 18-450,-15 11-899,16 10-5667,-8 1 6656,19-12 0,-16-10 0,4-9 0</inkml:trace>
  <inkml:trace contextRef="#ctx0" brushRef="#br0" timeOffset="335245">13229 14542 19856,'-19'11'1349,"-1"15"-1349,0-4-90,9 17-630,3 0-989,8-17-539,9-5 269,10-17 989,12-9 990,8 7 1529,-9-6 270,-1 8-629,-19 8-361,-1 12-539,-9 10-90,0 10-900,0-1-3507,-9-17 4227,-2-5 0,1-17 0,1 0 0</inkml:trace>
  <inkml:trace contextRef="#ctx0" brushRef="#br0" timeOffset="335388">13484 14640 17607,'0'29'809,"0"1"1,0-1 0,0 0-2160,0 21-5576,9-10 6926,2-21 0,0-10 0,-3-9 0</inkml:trace>
  <inkml:trace contextRef="#ctx0" brushRef="#br0" timeOffset="335514">13543 14542 15718,'-20'22'-360,"9"-5"0,3-17 1</inkml:trace>
  <inkml:trace contextRef="#ctx0" brushRef="#br0" timeOffset="335729">13817 14659 19406,'0'29'1709,"0"1"-1709,0 9 0,0 1-450,9-1-719,11-17-1709,1-5-2609,16-26 5487,-15-10 0,-2 6 0,-12-5 0</inkml:trace>
  <inkml:trace contextRef="#ctx0" brushRef="#br0" timeOffset="336054">13836 14679 17337,'42'17'737,"1"1"1,-1-1 0,-2-1-1,-1-1 1,-9 0 341,1 13-449,-3 3-630,-17 17-90,-3-16-1349,1-3-90,2-21-810,17-25 0,12-14 1574,-16 12 1,2-3 1415,-1-3 0,0 2 2408,23 1-811,-18 14-718,-10 27-721,-3 21-809,-6 10 45,2-24 0,2-2-765,7 6-1348,6-12-1170,1-18-3641,-8 0 6879,8-9 0,-18 7 0,-3-7 0</inkml:trace>
  <inkml:trace contextRef="#ctx0" brushRef="#br0" timeOffset="336129">14680 14973 9512,'0'22'-68,"-1"4"1,1-24-1,0 7 1</inkml:trace>
  <inkml:trace contextRef="#ctx0" brushRef="#br0" timeOffset="336387">13758 14463 14549,'0'0'0</inkml:trace>
  <inkml:trace contextRef="#ctx0" brushRef="#br0" timeOffset="337812">15855 14522 18327,'-28'0'3597,"6"18"-3237,-6 3-180,8 10-180,9 15 0,3-14 0,8-1-450,9-14-89,10-17-91,12-26 0,-1-7 405,-10 1 1,-3-3-139,-10 5 0,-1-1 363,8-11 0,-2-1 0,-10 7 0,-2 0 90,5-3 0,-1 0 270,-3 4 1,-2 2 448,1-8-629,0 13 360,0 45-91,-9 24 1,4-4 0,0 5-180,-1 6 0,1 2-775,0 4 1,1 1 504,2-4 0,4-2-318,9-8 1,4-4-673,-1-10 1,5-6-25,9-7 1,3-8 203,-1-8 0,-1-5 450,-4-6 1,0-5 314,4-5 0,-2-4 674,-1-7 1,-2 1 1529,9-2 846,2 0-2016,-33 53-208,7 3-691,-1 19 70,12-1-879,2-17-540,15-5 89,-7-26 361,10-10 629,-10-12 270,-2-8 90,-17 9 539,7 10 91,-16 3-1,6 14-179,-8-5-270,0 8 1619,0 0-1889,9 8 0,-7-5-1,7 5 1,-9 1-90,0-7 90,0 16 0,0-16 0,9 24-90,-7-13 0,15 24 0,-6-15-90,9 6 90,-1-8-449,10-10 89,10-1-360,11-26 360,-16 3 1,0-3 134,-3-2 0,-1-3 225,1-6 0,-4-1 0,4-3 360,-14-14 359,-17 24-89,0-6-180,0 26 179,-9 4-179,-2 26-90,-8 3-270,-1 8-90,9 9-360,20-16-809,22 5-82,-4-28 0,5-7-1448,2 0 1,1-4 2698,10-6 0,-2-3 0,2-2 0,-1-5 0</inkml:trace>
  <inkml:trace contextRef="#ctx0" brushRef="#br0" timeOffset="338163">17933 14405 19856,'20'11'3957,"17"-3"-3957,4-8-540,-12 0 1,1 0-900,0 1 0,-1-2-3778,21-7 5217,-2-3 0,-27 0 0,-3 2 0</inkml:trace>
  <inkml:trace contextRef="#ctx0" brushRef="#br0" timeOffset="338379">18227 14150 19946,'-10'28'1499,"0"0"0,0-2 0,1 1-1454,3 19 0,1 1 0,-4-14 0,0 0-270,8 14 0,0-1-585,-4-14 1,1-3-2519,13 21-630,2-13-4137,17-26 8095,3-11 0,-9-2 0,-5-7 0</inkml:trace>
  <inkml:trace contextRef="#ctx0" brushRef="#br0" timeOffset="338588">18305 14601 16977,'20'-11'4858,"0"11"-4499,-1 19-269,9 3 90,3 6 0,8-17-270,9-2 90,-15-18 180,4-10-90,-26-3 180,-3-15-90,-8 6 0,0 10-360,-17-6-1439,-5 25-4858,-9-6 6477,3 8 0,17 0 0,3 0 0</inkml:trace>
  <inkml:trace contextRef="#ctx0" brushRef="#br0" timeOffset="339703">19422 14405 18686,'9'37'4498,"2"-5"-4229,-1 0 1,0 2-180,1 9-45,-3-13 0,1-3-135,2-5-449,17-14-271,3-36 450,-12 4 1,1-2 224,5-4 0,-2-1 90,-7-3 0,0 0 45,9 9 0,-4 0 270,-8-14 539,13 20-89,-24 19-1,16 28 1,-16 5-540,2-6 0,1 2-90,4 13-90,-7-12-360,15-13-450,3-17-89,10-17 269,9-5 450,1-17 180,-10 0 540,-2 17 90,-8 5-271,-9 17-269,-2 17-90,-9 5-90,0 17-359,8-8-631,12-12-539,10-10 450,10-27 539,-1-3 585,-19-2 0,-1-2 45,12-17 360,-3 3 899,-17 11-269,-3 17 89,-8 2-359,0 35-450,0 7-270,0-4 0,0 1-180,0 11-1259,18-4-990,12-26-1709,21-11-180,-26-12 1,0-4 4317,0-4 0,-3-2 0,0-10 0,-4 6 0</inkml:trace>
  <inkml:trace contextRef="#ctx0" brushRef="#br0" timeOffset="339845">20599 14326 21655,'10'39'2338,"8"1"-2248,1-10-629,12-2-1170,8-17-1440,0-11-5216,0-19 8365,-8-12 0,-12 9 0,-10 5 0</inkml:trace>
  <inkml:trace contextRef="#ctx0" brushRef="#br0" timeOffset="340087">20931 13895 22464,'0'39'2249,"0"0"-2069,5-11 0,-1 1 0,-2 23-834,3-14 0,-1 1 609,-3-4 0,-2-1-384,1 1 0,0 0-606,0-5 1,0-1-2403,0 19-6394,9-27 9702,-7-3 1,7-18 0,-9 0 0</inkml:trace>
  <inkml:trace contextRef="#ctx0" brushRef="#br0" timeOffset="340245">21088 14228 19676,'31'0'2338,"15"0"-2787,-14-8-1800,16-3-3957,-9 0 6206,-17-7 0,-4 16 0,-19-7 0</inkml:trace>
  <inkml:trace contextRef="#ctx0" brushRef="#br0" timeOffset="340437">21304 13836 20036,'-9'29'2743,"8"-3"0,0 4-2518,-8 1 0,1 1-180,6 15 0,1 2-90,-3-4 0,0-1-585,3 2 1,2-2-1305,-2-8 0,2-3-5981,7 15 7915,3-28 0,0-11 0,-2-9 0</inkml:trace>
  <inkml:trace contextRef="#ctx0" brushRef="#br0" timeOffset="340554">21520 14287 20395,'0'39'1170,"-1"9"-5398,-7-33 4228,6 9 0,-7-32 0,9 8 0</inkml:trace>
  <inkml:trace contextRef="#ctx0" brushRef="#br0" timeOffset="340687">21617 13973 18237,'0'-10'989,"0"1"-6206,0 9 5217,0 0 0,0 0 0</inkml:trace>
  <inkml:trace contextRef="#ctx0" brushRef="#br0" timeOffset="341156">21813 14385 17607,'-4'29'1619,"0"1"0,2 3 0,2 1-1304,-2 9 0,4 1-180,6 1 0,3 2-995,-3-10 1,-1 3 0,0-2 904,3 17 0,0-1 0,-1 1 0,-1-1 48,-7-8 1,0-3-184,4-7 0,-1-4 305,-4-2-754,0-12-181,0-53 405,0 7 0,0-5 136,0-3 1,0-4 0,0-2 178,-1-3 0,1-2 0,1 0-96,3-2 0,2-1 1,1 1 95,-1 5 0,1 0 0,2 3 135,9-10 0,3 4 150,-2 16 0,2 4 434,18-10-179,-9 26 0,-1 11 441,-19 19-441,8 12-90,-16 17-91,7 2-314,-12-21 0,-3 1 45,-14 20-809,-10-11 338,-10-20-5735,10-10 6212,2-35 1,17 19 0,2-19 0</inkml:trace>
  <inkml:trace contextRef="#ctx0" brushRef="#br0" timeOffset="341896">22323 14385 21385,'-11'-2'1799,"-6"-5"-1349,6 16-181,0 17-89,-7-19-90,16 27 0,-6-23-360,25 0-359,5-2-91,17-18 180,0-2 450,9-8 90,-6-1 540,-3 9 90,-11 3 89,-17 16-179,-2 12-360,-9 10-180,0 10 0,-9-19-540,7-3-449,-7-18-360,18-9 809,2-19-180,6 8 1,3-2 674,0-7 0,1 0 90,4 3 0,0 2 1214,14-16 270,-19 21-360,-11 19-539,-9 19-360,0 12-270,0-1 0,0-1 0,8-10-450,12-8-539,19-2 314,-10-12 1,1-3-28,5-2 0,0-3 342,-4-3 1,-1-3 309,0-2 1,-4-1 499,-4-11 449,-5 3 631,-17 17-271,0 20-450,-8 13 140,-3 17-769,0 0-77,11-8-373,28-3-629,22-17-226,-16-5 1,2-4-405,3-8 0,1-5-3387,0-2 1,-2-4 4636,-10-8 0,-4-1 0,13-6 0,-28 6 0</inkml:trace>
  <inkml:trace contextRef="#ctx0" brushRef="#br0" timeOffset="342079">23597 13777 23184,'0'33'1559,"0"0"0,0 2 0,0 2-1469,0 15 0,0 2-1336,0 1 1,0-1 1110,0-3 0,0-2-630,-1-4 1,2-2-658,3-12 0,1-4-8022,-3 4 9545,7-14 0,-9-17 0,0 0 0</inkml:trace>
  <inkml:trace contextRef="#ctx0" brushRef="#br0" timeOffset="343591">24577 14405 20575,'0'48'899,"0"-20"1,0 2-720,0 9 0,0 1-995,0 4 0,0 1 860,0 0 0,0-1-22,1 1 1,-2-3 156,-8 11 339,7-8-699,-7-25 0,1-27-360,5-14 675,-1-6 1,0-5-406,2-10 1,4-3 134,0-9 0,4-1-302,2 15 0,2 0 0,1 0 437,1 0 0,2 0 0,1 3 0,9-11 0,2 6-49,2 10 0,1 5 273,-4 11 1,0 4 315,25 3-90,-11 18 89,-10 11-179,-19 10 1386,-1 9-1566,-18 9-270,-10-15 277,-12-5-1537,-8-19-359,8-9-899,3-17-2879,17-5 5487,11-17 0,3 17 0,5 4 0</inkml:trace>
  <inkml:trace contextRef="#ctx0" brushRef="#br0" timeOffset="344461">25165 14150 14189,'11'-11'7735,"-3"2"-6655,-8 9-361,0 0-179,0 9-270,-8-7-180,5 15 0,-14-23 0,15 13-180,-7-16 90,9 9 180,0 0-90,0 9-90,0 10 0,-9-6 0,7 13 0,-6-15-270,25 0-270,14-2-89,19-18 449,0-10 90,-2-3 0,-18-7 270,7 10 269,-15 8 1,6 2 90,-8 27-180,-9-5-91,-3 24-179,-8-7-90,0 1 90,0-3-90,0-17-359,9-2-271,2-27 270,26-4 45,-17-1 1,2-1 224,10 2 0,3 2-200,-4 0 0,-1 1 380,0 3 0,-1 4 450,19 1 90,-18 2-271,-2 26-269,-17 5 0,7 9-90,-7 6 400,8-15-1120,10-3-1529,-8-10-539,16-9-1710,-6 0-719,-1-18 5397,7-3 4048,-24-19-810,14 1-1169,-25 9-540,6 1-720,1 19-359,2-8 89,26 16-674,-9-6 0,3-1-605,12 3 1,3 1 439,-10-4 0,1-1 0,-1 0-600,20 0 1,-3-1-406,-6-3 1,-5-1-1305,-10 5 1,-5 1 2428,1-2 0,-19 2 0,-9 9 0</inkml:trace>
  <inkml:trace contextRef="#ctx0" brushRef="#br0" timeOffset="344649">26635 13699 22824,'-11'26'4767,"2"24"-4542,8-11 0,2 3-520,-1 10 0,0 3 145,0-17 0,1 2 0,-2-1-856,-1-1 1,-1-1 0,-1-1-2099,-1 10 1,-1-3 3103,1-7 0,0-6 0,-4-8 0,9-5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3:07:02.180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  <inkml:brushProperty name="color" value="#0070C0"/>
    </inkml:brush>
    <inkml:brush xml:id="br2">
      <inkml:brushProperty name="width" value="0.09071" units="cm"/>
      <inkml:brushProperty name="height" value="0.09071" units="cm"/>
      <inkml:brushProperty name="color" value="#A020F0"/>
    </inkml:brush>
  </inkml:definitions>
  <inkml:trace contextRef="#ctx0" brushRef="#br0">16247 5311 12390,'-8'11'3058,"5"6"-2428,-5 3 179,8 19-359,0-7 0,0 3-136,0 9 1,0 2-165,0-8 0,0 1 0,0 1-686,0 3 1,0 0 0,0 0 565,0 0 0,0 0 0,0-1 0,0-2 0,0-1 0,0 0-30,0 15 0,0-1-533,0-12 1,0-2-863,-2-7 1,4-5-6881,15 1 8275,5-19 0,0-9 0,-5 0 0</inkml:trace>
  <inkml:trace contextRef="#ctx0" brushRef="#br0" timeOffset="279">16600 5213 13649,'11'30'4857,"7"16"-3777,1 4-676,-8-12 1,0 3-135,3 6 0,0 3-362,-6-11 0,-2 0 0,0 1 151,-2 2 1,0 1 0,-1 1-640,0 1 1,0 1-1,-1 0 580,-1-3 0,-1 0 0,-1-1-180,1-2 0,0 0 0,0-2-887,0 8 1,0-3-1318,0-7 1,0-4 2383,0-2 0,0-12 0,0-18 0</inkml:trace>
  <inkml:trace contextRef="#ctx0" brushRef="#br0" timeOffset="867">16208 5193 14459,'-19'11'2968,"-1"-11"-2788,18-2 0,22-16-135,6 12 0,6 2-135,11-6 0,4 0 180,6 3 0,3 3-639,-17 2 1,1 2 0,-2 2 577,0 5 1,-2 2 0,-1 3 15,12 11 0,-5 5-92,-4 4 1,-8 5 406,-12 1 0,-6 3-1,-1 2 1,-4 1-135,-5-4 0,-4 0-45,-9 5 0,-5-3-90,-2-6 0,-5-2-45,-6 2 0,-3-5-236,-2-8 1,0-4 190,5 1 0,0-3 45,-1-6 0,1-3-135,-13 3-180,5 7 1473,18-25-1113,17 31 90,21-11-46,8 6 1,5 2-249,11-5 1,4-2 172,-10-3 1,3-2 0,1-1-30,3-2 0,2-3 0,1-1-30,2 2 0,1-1 0,-1-1 0,-2-1 0,0-2 0,-2 1 0,-4 0 0,-1 0 0,-3 0-56,4 0 1,-4 0-2104,11 0-7106,-29 0 9265,-10 0 0,-9 0 0,0 0 0</inkml:trace>
  <inkml:trace contextRef="#ctx0" brushRef="#br0" timeOffset="2425">17051 4664 10861,'-20'11'4137,"1"-11"-3867,8-2-180,2-7-90,27 9 0,3 0 0,27 0 90,-6 0 0,6 9 180,-18 2 629,-10 17 181,-12 11-271,-8 11-584,-8-20 0,-1-1 45,-4 21-270,0-24 0,-3-4 0,-3-9-90,8 11 0,2-22-270,18 9 270,2-2 90,17 0 90,-15 10 180,5 3-90,-18 15 0,0-7-180,0 18-360,-9-15-3418,-2-13 3778,0-31 0,3-2 0,8-5 0</inkml:trace>
  <inkml:trace contextRef="#ctx0" brushRef="#br0" timeOffset="2759">17502 4703 17427,'0'39'630,"0"1"-450,0 8-270,17-16-180,5 5 90,26-26-90,-7-2 270,7-18 180,-17-2-90,-12-8-90,-10-10 90,-9 16-180,-18-13 180,-3 15-180,-19-8-989,10 8-1350,2-15-5397,17 21 7826,28-21 0,-10 24 0,19-7 0</inkml:trace>
  <inkml:trace contextRef="#ctx0" brushRef="#br0" timeOffset="3025">17953 4644 18416,'-5'29'899,"1"-1"1,-7 16-900,-9 3-179,9-18-721,29-18-1259,15-3 1439,-5-17 1,2-8 584,1-1 0,-3-5 225,-1-6 0,-4-3 450,-6 3 0,-3-1-91,-3 0 1,-5 4 629,-15 2-539,-19-11-630,-14 32-1169,-8-5-8572,11 8 9343,11 0 0,17 0 0,2 0 0</inkml:trace>
  <inkml:trace contextRef="#ctx0" brushRef="#br0" timeOffset="4071">18697 5428 18237,'46'-11'314,"-13"3"1,4-1-315,12 4 0,2-1-699,-14-3 1,-1-1-1,0 1 519,10 3 1,-3-1-56,-7-7 1,-4 2-2285,7 10-5187,-11-7 7706,-17 0 0,-2 7 0,-9-7 0</inkml:trace>
  <inkml:trace contextRef="#ctx0" brushRef="#br0" timeOffset="4321">19148 5154 16438,'7'2'1529,"23"5"-1484,-1-7 0,3 0-90,8 0 0,-1 2 180,-8 6 0,-1 1 134,0 0 1,-4 2 450,-4 19-1,-5 18-449,-14-14 0,-6 0-599,-8-3 1,-4 1 238,4 3 0,-2-3-1221,-10-5 1,-2-6-8521,-5 1 9275,10-4 1,11-18 0,9 0-1</inkml:trace>
  <inkml:trace contextRef="#ctx0" brushRef="#br0" timeOffset="4799">20540 4978 20036,'0'32'689,"0"1"1,0 6-1,0 3-569,0-5 0,0 3 0,0 0-1199,0 2 1,0 1-1,0 1 1109,0 4 0,0 1 0,-1-1-120,-1-6 0,-1-1 0,0-2-74,-2 12 1,-1-4-557,1-12 1,-1-4-1353,-3-1-5034,9-10 7106,18-29 0,-14 5 0,14-14 0</inkml:trace>
  <inkml:trace contextRef="#ctx0" brushRef="#br0" timeOffset="5031">20892 4899 18506,'0'39'1439,"0"1"0,0 7 1,0 1-1260,0-2 0,0 0-902,0-8 0,0 1 0,0-1 767,5 9 0,-1-2-90,-3 3 0,0 0-188,4-8 1,-1-2-263,-4-3 1,0 0-295,0-5 0,0-2-2539,0 20-4678,0-26 8006,0-4 0,0-18 0,0 0 0</inkml:trace>
  <inkml:trace contextRef="#ctx0" brushRef="#br0" timeOffset="5563">20696 4978 14908,'-11'-42'1620,"29"-3"-1530,23 23 44,-8 7 1,4 1-725,6 3 1,1 3 813,-3 2 1,-1 1-43,4-2 1,-1 5 87,-12 9 0,-1 4 308,0-2 0,-4 3 231,-4 28-179,-4 8-405,-16-20 0,-5 2-90,-7 5 0,-6 0-46,2-4 1,-4-1-45,-14 5 0,-4-5 35,1-13 1,0-1-81,1 8 0,-1-2-45,-3-14 1,-1-3 44,5 4 0,-1-1-45,-5-6 0,1-4 222,8-2 1,1-1-313,1 5 0,2-2 123,-4-15 12,12 23 0,36 14 0,2 0 0,4 1-692,17 9 0,7-1 692,-12-8 0,1-2 0,2 0 0,4-2 0,1 0 0,1-1 60,1 3 0,1 1 0,0-2-374,0-4 1,0-1 0,-1 1 343,-7 1 0,-1 1 0,-1 1 59,14 7 1,-4 0-143,-14-4 1,-6 1-128,5 18-1979,-14-10-6206,-17-18 8662,9-11 0,-7-3 1,7-5-1</inkml:trace>
  <inkml:trace contextRef="#ctx0" brushRef="#br0" timeOffset="6031">21343 4331 18686,'46'-11'900,"6"2"-810,-13 7 0,1 4 90,-9 6 0,-1 2 359,18 11-89,-29 27-562,-12-19 1,-5 1 425,-9 5 1,-4 0-299,1-4 1,-2-1 28,-2 0 0,-2-4 45,-4-4-540,38-4-1169,32-18-225,-11-4 0,3-1 1844,-1 0 0,-2-1 0,11-5 0,-24 2 0</inkml:trace>
  <inkml:trace contextRef="#ctx0" brushRef="#br0" timeOffset="12992">16639 7486 16438,'0'34'419,"0"0"1,0 8 0,0 3-375,1 8 0,-2 3-941,-1-17 1,-1 1 0,0 0 865,0 0 0,-1 0 0,0-2-735,-6 8 1,0-3-1053,4-7 0,1-4 1817,-3 7 0,8-19 0,0-12 0</inkml:trace>
  <inkml:trace contextRef="#ctx0" brushRef="#br0" timeOffset="13225">16875 7506 16887,'0'34'1319,"0"-1"1,0 10-1,0 1-1184,-1 6 0,2 1-292,1-13 0,2 2 0,-2-1 157,-1 1 0,-1-1 0,1 0-746,3 12 1,1-2 70,-1 0 0,1-2-449,0-15 0,1-3-2279,5 19 3403,6-29 0,-15-10 0,7-9 0</inkml:trace>
  <inkml:trace contextRef="#ctx0" brushRef="#br0" timeOffset="13700">16659 7467 15178,'-31'0'1889,"3"-9"-1709,26-2-180,22-9 0,30 1 0,-13 12 0,4 3 45,8-1 0,0 1 90,-2 3 0,-2 2 0,0 5 0,-3 6 134,-10 5 1,-5 5 0,-5 2 0,-5 4 45,-5 10 0,-5 0-180,-1-7 0,-3-1-383,-9 13 0,-6-1 293,-1-9 0,-4-3-45,-6 5 0,-4-2 0,-6-7 0,-2-4 0,0-5 0,0-4-225,5-2 1,0-2 224,0 1 0,3-3-450,-3-5 450,1-2 90,27 16 90,22-12-45,-1 17 0,3 4-1,11-8 1,2-1-90,-1 8 0,2-1 45,2-6 0,2-3 282,0 1 0,-2-2-462,-7-2 0,-1-2-585,0-3 1,-3-1-3352,3 3 4026,-1-8 0,-19 0 0,-1 0 0</inkml:trace>
  <inkml:trace contextRef="#ctx0" brushRef="#br0" timeOffset="14287">17364 6937 15268,'-30'-8'1889,"19"6"-1799,22-7-90,28 9 90,12 0-45,-22 0 0,0 0 405,13 0 89,-14 26-89,-19-2-135,-8 7 0,-3 3-286,-1-3 0,-2-1 105,0 5 1,-1 0-140,-3-4 0,-2-3 5,-8 11 90,17-19-450,12-12-1349,39-8-2699,3-8 4408,-22-2 0,-1 0 0,1-3 0,-13-5 0</inkml:trace>
  <inkml:trace contextRef="#ctx0" brushRef="#br0" timeOffset="14759">18521 7565 17697,'46'-11'899,"6"2"-809,-10 8 0,3 2-90,-4 0 0,-1-2-360,-1-3 1,0-1-811,-4 5 1,-2-2-4588,17-15 5757,-20 15 0,-13-7 0,-17 9 0</inkml:trace>
  <inkml:trace contextRef="#ctx0" brushRef="#br0" timeOffset="14992">18952 7349 15358,'-20'-20'1979,"18"10"-1619,31 1-360,14 9 180,-13 3 0,-1 3 539,19 13 91,-26 12-270,-5 8-271,-17 9-179,0-7-450,1-12 1,-2-1-3959,-8 4 4318,-2-12 0,0-13 0,3-16 0</inkml:trace>
  <inkml:trace contextRef="#ctx0" brushRef="#br0" timeOffset="15459">19893 7212 20305,'5'43'360,"1"1"0,-1 4 0,-2 2-360,-2-12 0,-1 2 0,-1 0-1252,1 15 1,0 1 981,0-17 0,0 0 0,0-2-540,0 5 1,0-3 39,-1-4 1,2-3-3279,8-1 4142,11-23 1,-7-10-1,4-7 1</inkml:trace>
  <inkml:trace contextRef="#ctx0" brushRef="#br0" timeOffset="15667">20265 7192 18776,'6'29'1259,"-1"-1"1,0 6-1,-1 2-1124,-4 7 0,0 3-90,0 3 0,0 0-1078,0 0 0,0 0 673,0-4 0,0-1-313,0-8 0,0-2-991,0-5 0,0-2-3856,0 13 5520,0-19 0,0-3 0,0-18 0</inkml:trace>
  <inkml:trace contextRef="#ctx0" brushRef="#br0" timeOffset="16175">20167 7271 13739,'-28'-20'4318,"6"0"-3959,-6-8-89,17 6-90,2-6 450,27 8-450,3 1-180,27 8 90,-19 6 0,1 1-135,9 3 0,1 2 90,0 7 0,0 2-222,1-5 1,-3 3 266,-7 9 0,-4 3 180,4 10 179,-14 9-179,-17 9-90,-17-6-90,-5 6-217,0-31 0,-4-4 127,-24 7 0,21-10 0,-1-3 0,0-5 0,1-2-90,-21 9 0,11 0 90,11 2 514,17 17-514,11 2 0,15-5 0,7-2 45,2-5 0,4-3 0,18 9 0,4-2-153,0-6 1,1-2 107,-15-4 0,1 0 0,-2 1-205,11 7 0,-2 1 205,-5-4 0,-2 0-135,-10 0 0,-4 1-1934,7 12-3957,-4-8 6026,-24-9 0,7-3 0,-9-8 0</inkml:trace>
  <inkml:trace contextRef="#ctx0" brushRef="#br0" timeOffset="16442">20892 6683 23004,'11'48'315,"-6"-19"0,-1 0-1485,-4 1 1,0 1-3747,0 7 1,0 1 4452,0-8 1,0-1-1,0 11 1,0-15 0</inkml:trace>
  <inkml:trace contextRef="#ctx0" brushRef="#br0" timeOffset="26052">23793 6193 15898,'-20'11'1079,"1"-3"-989,-10-8-90,8 0-90,-8 9-269,10-16-91,8 23-270,2-14 450,9 26 180,9-6 180,-7 15 0,7-6 90,-9 16 540,0-5-181,0 6-89,0-18-270,0 16-90,-9-22-90,-2 13 0,-17-18-360,6 1-2608,-6-9-3418,17-2 6386,2-9 0,9 0 0,0 0 0</inkml:trace>
  <inkml:trace contextRef="#ctx0" brushRef="#br0" timeOffset="26709">24224 6232 17787,'-48'17'1259,"7"5"-1214,16 0 0,2 4 0,7-1 0,1 0-135,-13 16 90,17-4-180,2-17-449,27-9-271,13-20 450,10-12 360,-16 2 0,-2-2 270,7-9 720,-1 10-91,-19 12-359,-1 34-360,0-2-270,10 24-2338,12-18-7107,17-10 9625,-18-19 0,-1-2 0,6-2 0,0-5 0</inkml:trace>
  <inkml:trace contextRef="#ctx0" brushRef="#br0" timeOffset="26900">24773 6193 16258,'-28'8'4407,"-3"12"-3957,-8 19-360,18-15 0,2 2-90,4 3 0,0 1-45,-1-5 0,4 0-765,10 23-1798,30-26-406,0-15 1,5-5 3013,12-10 0,0-4 0,-17 6 0,-2-1 0,18-10 0</inkml:trace>
  <inkml:trace contextRef="#ctx0" brushRef="#br0" timeOffset="27242">25086 6232 18057,'11'28'4137,"-2"11"-3687,-9 3-405,0-13 0,0-2-45,0 6-90,0 4 180,0-17-720,9-9-629,10-20-720,21-22 989,-12 3 1,3-2 539,-1-1 1,1 1 449,3-1 0,-1 3 494,-7 7 1,-2 3 1124,15-2-89,-19 11-361,-12 27-90,-8 4-809,0 17-90,0 0-90,0 0-180,0-8-810,0-12-1258,0-10-3959,9-9 6117,2-17 0,0 12 0,-2-12 0</inkml:trace>
  <inkml:trace contextRef="#ctx0" brushRef="#br0" timeOffset="27392">25694 5958 17337,'-9'10'3598,"-2"-10"-3688,0-2-2608,3-6 2698,8 8 0,0 0 0,0 0 0</inkml:trace>
  <inkml:trace contextRef="#ctx0" brushRef="#br0" timeOffset="27679">26243 5644 17787,'-40'20'1349,"16"1"0,0 3-944,-1 1 0,0 2-315,5 3 0,0 3 0,2 0-90,-9 12 0,3 2-745,10-12 1,1 2 0,1-3-66,-3 7 1,2-1-1755,7-1 1,1-2 2721,-3 13 1,8-19-1,0-14 1</inkml:trace>
  <inkml:trace contextRef="#ctx0" brushRef="#br0" timeOffset="27809">25831 6193 16977,'19'-21'-428,"-1"0"1,-2-7 0,10 19 0</inkml:trace>
  <inkml:trace contextRef="#ctx0" brushRef="#br0" timeOffset="27942">26302 6075 17247,'0'34'1349,"0"0"0,-8-3 1,-2-1-2340,-3 20-3867,-7-5 4857,12-31 0,8 3 0,0-17 0</inkml:trace>
  <inkml:trace contextRef="#ctx0" brushRef="#br0" timeOffset="28067">26458 6016 18686,'0'-21'-9831,"0"3"9747,0 18 1,0 0 0,0 0 0</inkml:trace>
  <inkml:trace contextRef="#ctx0" brushRef="#br0" timeOffset="28442">26850 5997 19226,'-17'41'2339,"-5"5"-1890,-17-7-861,19-15 1,1 2 501,2-1 0,3 0-19,1 4 1,7-1-972,14 5-463,32-5 103,-7-21 1,3-5-630,4-9 1,1-4 82,8 2 1,-2-4 2075,-10-9 0,-2-4 1237,0 6 0,-3-1 2001,7-18-1170,-19 11-988,-11 17-1,-10 2-809,1 35 475,-8-2-1015,-3 15-264,9-2-1895,21-24 1259,8-2 1,5-4-2609,11-13 0,4-6 3508,-11 5 0,2 0 0,-3 0 0,-1-4 0,-3 0 0,21-7 0</inkml:trace>
  <inkml:trace contextRef="#ctx0" brushRef="#br0" timeOffset="28695">27850 5977 20036,'-29'9'4047,"-10"10"-3957,7 12-90,-5 8-450,17-17-1438,27-5-1081,14-17 451,30 9 2158,-1-7 1979,-20 16 720,-12 1-361,-19 20-448,-16 11-1216,3-24 1,-3-1-225,-2 0 0,-3-3-765,-2-5 1,0-3-7332,-15 6 8006,0-12 0,17-8 0,5 0 0</inkml:trace>
  <inkml:trace contextRef="#ctx0" brushRef="#br0" timeOffset="28903">26752 5624 8702,'0'11'0,"0"-2"0</inkml:trace>
  <inkml:trace contextRef="#ctx0" brushRef="#br0" timeOffset="29583">25361 7290 18956,'-20'31'-4677,"1"-3"4677,8-8 0,2-9 0,9-3 0</inkml:trace>
  <inkml:trace contextRef="#ctx0" brushRef="#br0" timeOffset="29755">25870 7016 19316,'0'28'1304,"0"1"0,0 23-1934,0-14 1,0 0-2474,5-7 0,-1-1 3103,-3 1 0,0-3 0,8 2 0,-9-12 0</inkml:trace>
  <inkml:trace contextRef="#ctx0" brushRef="#br0" timeOffset="30063">25380 7741 15268,'-30'0'3418,"2"-9"-3418,17-10 0,37-20 45,-3 13 0,6 1-45,18-1 0,4 2-636,-15 10 0,0 0 0,1 3 636,2 2 0,1 3 0,-1 2 45,16 1 0,-1 6 109,-3 8 1,-4 6 475,-9 1 0,-7 5-181,-8 9 1,-7 4-45,-5-2 0,-4 1-270,-6 0 0,-2 0-338,1-1 0,0 0-562,1-3 1,-2-4-6328,-8-3 7092,7 9 0,-7-40 0,9 16 0</inkml:trace>
  <inkml:trace contextRef="#ctx0" brushRef="#br0" timeOffset="86763">16091 11700 14549,'28'0'839,"0"0"1,6 0-1,2 0-659,0-2 0,3-1 0,2-1-1704,9 1 0,2-1 1,3 0 1568,-6 0 0,2-1 0,2 0 0,1 0-326,-7 1 0,2-1 0,0 1 0,1 1 0,1-1 311,-5 2 0,1 0 0,0 0 0,1 0 0,-1 1 0,1-1 60,1 1 0,0-1 0,0 0 0,1 1 0,0 0 0,-1 0-118,3 0 1,0 1-1,0 1 1,1-1 0,-1 0-1,1 0 73,1-1 0,-1-1 0,1 0 0,0 1 0,0-1 0,-1 1-142,0 0 0,0 1 0,-1 0 1,1 0-1,-1-1 0,1 1 97,1-1 0,0-1 0,0 0 0,0 0 0,0 1 0,-2 0-28,-1 1 1,-1-1-1,-1 1 1,0 1 0,0-1-1,0 0 28,6 0 0,1 0 0,-1 0 0,-1 0 0,0 0 0,-6 0 0,0 0 0,-1 0 0,0 0 0,-2 0 131,6 0 0,-1 0 1,-2 0-1,-1 0-131,4 0 0,-2 0 0,-1 0 537,-8 0 0,-1 0 0,-3 0-402,1 0 0,-5 0 135,16 0 980,-20 0-1070,-17 0 2580,-2 0-2849,-9 0-1621,0 0 1,0 0 0</inkml:trace>
  <inkml:trace contextRef="#ctx0" brushRef="#br0" timeOffset="87089">19814 11347 17427,'46'-11'180,"-12"10"0,2 2-135,5 3 0,1 3 45,7 6 0,-2 3 404,-15-3 1,-3 4 0,-3 5 0,-5 4 494,-1 24-1048,-13-17 0,-5 1 194,-13-3 0,-5-1-135,2 6 0,-4-4-495,-7-10 0,-1-3-7778,-13 10 8273,11-29 0,17-3 0,3-5 0</inkml:trace>
  <inkml:trace contextRef="#ctx0" brushRef="#br0" timeOffset="88000">21010 11308 18416,'-9'-2'1799,"-11"4"-1349,-10 35-315,6-14 0,0 4-90,7 11 0,1 2-595,-4 0 1,3 1 549,8 3 0,8-1-330,6-11 1,7-3-166,6 2 0,6-5-225,9-13 1,3-4-212,-1 1 1,0-3 435,-5-5 1,-1-4-226,19-7-269,-18-2 126,-10-17-936,-12 6 1939,-17-6 400,-10 8 1373,-12 1-744,1 8-719,2-7 270,17 8-271,11-10 181,28 0 629,14 1-584,-13 12 0,0 3 674,22-5 0,-12 18-449,-11 11-271,-17 19-269,-3 11-546,-7-21 1,-2 1 185,2 4 0,-2-1-180,-7 2-1349,6 0-4048,-7-35 5577,18-9 0,-7 7 0,7-7 0</inkml:trace>
  <inkml:trace contextRef="#ctx0" brushRef="#br0" timeOffset="88730">21657 11680 19316,'6'0'630,"16"0"-990,28 0 0,0-17 360,-2-5-90,-26-17 90,-5 0 90,-17 8 450,0 12 179,-17 10 181,-5 18-586,-2 3 1,0 4-225,2 7 0,3 4 0,-2 3 0,2 1-180,3-5 0,4-2-269,10 13-991,22-26-1168,30-2 674,-16-20 0,2-4 316,3 4 1,0-2 1437,-3-10 0,-2-2 975,-4 4 1,-1 3 2712,10-4-989,-20 4-810,-10 45-270,-9 14-1080,0-7 1,0 2-360,0-1 0,0-1-45,0 1 0,0-2-45,0 8-21,0-13-1688,17-28-269,5-28 943,5 1 1,3-5-26,-4-3 1,0-1 1014,8 0 0,0 2 715,-13 8 1,-1 4 1488,17 2-450,-26 29-450,-3 22-1034,-6-3 0,-4 2-135,-6 23 90,5-6-450,4-27-719,27-11-271,13-27 810,-7 9 1,0-3 224,-3-11 0,-1-2 135,0 4 0,-1 0 270,-3-3 0,-4 0 540,-1-6 1074,-3 10-894,-18 12 17,0 16-558,-9 3-359,-2 17-89,-9-6-991,9 7-2158,29-10 3238,15-8 0,-1-2 0,-5-9 0</inkml:trace>
  <inkml:trace contextRef="#ctx0" brushRef="#br0" timeOffset="89363">23185 11269 20036,'0'28'2608,"0"20"-2158,-8 4-360,3-14 0,-1 0 0,-8-3 0,-1 0-686,4 4 0,1 1 641,-5-5 0,1-1 159,5-3 1,-1-3-745,-10 3 121,9-14-660,3-26-270,16-19 809,1 0 0,2-3 405,3-8 0,2-2 165,-3 6 0,0-1 0,1 0-436,6-14 0,-1 0 856,-4-1 0,0 4 269,0 19 1,-1 3 1223,-4-9-504,-1 60-630,-9 24-719,0-11 0,0 2-45,0 4 0,0 0-45,4-1 0,1-1-299,0-12 0,1-1-106,3 0 0,1-4-1034,10 5-989,-9-12-3926,-2-10 6354,-9-9 0,0 0 0,0 0 0</inkml:trace>
  <inkml:trace contextRef="#ctx0" brushRef="#br0" timeOffset="89505">23146 11543 19586,'-20'0'3868,"1"-9"-3868,17 16-1080,30-14-404,1 11 0,3 1-3432,8-8 1,1-3 4158,0 1 0,-4 0 0,5-6 1,-16 2-1</inkml:trace>
  <inkml:trace contextRef="#ctx0" brushRef="#br0" timeOffset="92351">19285 11543 7353,'-19'-9'180,"8"7"-180,-7-15 809,16 15 540,-7-7 1,9 18-181,-8-16-269,5 14-91,-5-25-269,8 25-91,-9-22 1,7 21 0,-7-15 270,9 18-181,-9-7-89,-1 7-90,-10-9-270,0 0 90,1 9-90,8 2 0,2 8 89,9-8-89,18-2 0,3-18 0,10-2 0,-3-17 90,-17 6-90,-2-6-90,-9 26-90,-9-5 90,-11 16 90,-1 8 0,-8 5 0,10 8 180,8-1-180,20-18-90,12-3 0,19-25 0,-1-14 90,-9-10 0,-10 2-270,-11 11 270,-9 25-90,-18-3 180,5 32 0,-15-4-180,8 17 89,1-9 91,8-10-90,19-11-90,6-9-809,14 0-1260,-17-9-4497,-3-11 6566,-8-1 0,0 1 0,0 11 0</inkml:trace>
  <inkml:trace contextRef="#ctx0" brushRef="#br0" timeOffset="92965">18619 11504 18237,'-9'20'1978,"7"17"-1888,-7 4 0,27 9-45,-5-24 0,4-4-45,11-9 0,3-4-550,-1 2 0,1-5 505,8-12 0,-2-5 47,-9 1 0,-3-2-2,1-6 0,-5-3 242,-1-18-242,-11 8 0,-18 11 0,-11 3 505,-10 15-505,-10-7 349,10 9-439,2 9 90,8 2-90,1 0-809,25-3-90,25-25 719,-6 3 0,2-3 315,4-1 0,-3-5 0,-11-5 0,-4 0 674,5-14 91,-27 12-450,-11 3-180,-19 25-270,-2 11 90,-7 13-180,17 17-1349,3-9-1889,26-1-3778,13-18 7196,19-3 0,-8-8 0,-4 0 0</inkml:trace>
  <inkml:trace contextRef="#ctx0" brushRef="#br0" timeOffset="93663">18344 11504 12750,'-30'-9'6026,"2"-2"-5306,17 9-450,-7-4-90,16 23-90,-7-6-90,9 9 179,0-10-179,18-1-269,4-18 179,17-1 0,0-19 180,-17 8-90,-5-8 0,-17 27-90,-26-5 180,2 25 0,-15 1-180,11 12 90,8-1 0,9-10 90,29-11-270,14-9 180,19-18-630,-4 5-359,-25-24-2429,-4 24 3418,-27-4 0,6 17 0,-5 0 0</inkml:trace>
  <inkml:trace contextRef="#ctx0" brushRef="#br0" timeOffset="94197">18011 11445 12120,'-19'0'4857,"-1"0"-4227,0 18-450,1-5 0,8 32-180,20-21 0,21 13-90,20-17-270,-20-14 0,-1-1-179,21 4 269,-11-9 270,-19-9 180,-11 7-180,-9-7 90,-18 0 179,-12-2 1,-12-8-90,-6 8-180,18 2 0,2 9-90,8 0 90,9 18 0,11-5 0,20 6 0,2-10 90,6-9 0,-8 0-90,-10 0-90,-1-9-450,-9 7 271,-17-24-721,-5 13-2338,-17-7 3328,8 12 0,11 8 0,12 0 0</inkml:trace>
  <inkml:trace contextRef="#ctx0" brushRef="#br0" timeOffset="94964">19442 11582 20845,'-9'20'0,"-2"0"-180,0-1-359,12 1-181,27-9 90,13-3 630,1-25 90,-5-5 90,-27-8 180,-1 1 180,-9 18-181,-17 3-269,-5 8 0,-17 0-180,-1 8-1079,10-5-8276,10 14 9445,12-15 0,8 7 0,0-9 0</inkml:trace>
  <inkml:trace contextRef="#ctx0" brushRef="#br1" timeOffset="99805">16267 11484 15268,'-9'31'2339,"-2"6"-2339,-8-15 0,-1-3 90,9-1 0,3-7 0,16-1-90,12 8 90,2-16-270,15 7 90,-15-27 180,6-3 0,-17-10-90,-3 3-90,-8 26 180,-17-5-90,-5 16 270,-17-1-180,8 3 0,3 18-1,9-16 1,25 4-90,16-17 0,28 0 0,0-9 180,-11-1 0,-19-10-90,-11 9-180,-9 2 90,-9 18-360,-2-7-2788,-9 7 3148,1-18 0,8 7 0,2-7 0</inkml:trace>
  <inkml:trace contextRef="#ctx0" brushRef="#br1" timeOffset="100272">16620 11563 17337,'0'11'270,"17"-3"-450,5-8-90,17 0 180,-8-17 180,-3 4 0,-8-15 90,-10 8 0,-1 9 540,-18 11-181,-10 2-89,-12 16-360,1 1-270,1 3 180,10-2-180,17-12-809,13-8 359,19-8 450,10-12 270,-10-2 180,-10-6 90,-12 17-270,-8 2 0,0 18-360,-9-7-2159,-1 16 2429,-1-7 0,2-1 0,9-1 0</inkml:trace>
  <inkml:trace contextRef="#ctx0" brushRef="#br1" timeOffset="100632">17051 11465 19316,'-9'41'630,"-2"-4"-630,0-17-90,3 8 90,8-15-360,8 5-270,12-18 270,11 0 270,-1-9 180,-2-2 0,-17-9 90,-2 10 270,-9-8-270,0 16 180,-9 2-360,-2 2-90,-8 24-1259,-1-30-6927,9 28 8276,11-31 0,2 16 0,7-9 0</inkml:trace>
  <inkml:trace contextRef="#ctx0" brushRef="#br1" timeOffset="101089">17306 11582 19046,'0'20'0,"0"0"0,0-10 0,8-1 90,12-9-180,2 0 90,6-9 0,-8-1 0,-9-10 90,-3 0-180,-8 1 270,0 17-180,-8-5 90,-12 16-270,-11 8-90,1-4-5397,2 7 5667,17-11 0,2-9 0,9 0 0</inkml:trace>
  <inkml:trace contextRef="#ctx0" brushRef="#br1" timeOffset="101922">16522 11739 13020,'-11'-30'5486,"2"19"-4856,0-4-270,7 38-360,-15-18 90,15 23-90,10-8 90,23-9-630,19-3 90,0-16 270,-2-12 90,-17-10 180,-12-1-90,-10-6 0,-9 24 90,-18-4 180,-4 17 180,-17 0-270,-9 0-270,7 17 180,2-4-90,10 7 0,19-12-180,10-8-180,19 0 90,12-17 270,8-5 90,-8-8 0,-12 1-180,-10 19 0,-9 1-2338,0 26 2428,0 5 0,0 0 0,0-5 0</inkml:trace>
  <inkml:trace contextRef="#ctx0" brushRef="#br2" timeOffset="107039">16424 11582 15358,'11'-21'2249,"-3"3"-1889,-8 18-90,0 26-91,-8-10-179,5 29 90,-5-23 0,17-2-90,19-12-90,5-16 90,6-12 90,-11-10-90,-17-1 90,-2-6-90,-9 24 90,-18-4 180,-4 17 270,-17 0-90,0 17-181,0-4-269,8 15 90,12-8-90,10-9-539,26-2 269,14-27-90,2 5-90,4-15-1169,-27 8-2788,-1 9 4407,-9 3 0,0 8 0,0 0 0</inkml:trace>
  <inkml:trace contextRef="#ctx0" brushRef="#br2" timeOffset="107472">16835 11543 19946,'-19'31'629,"-1"-3"-629,9-8-90,3-10-719,25-1 179,14-18 540,19-1 90,-25-3 0,0-3 270,14-14-90,-20-1 90,-10 12 180,-9 10-1,0 18-89,-17-7-360,-5 15 0,-9-6-180,3 0-989,17 6-1440,11-14-2428,20 5 5037,10-8 0,-8 0 0,-4 0 0</inkml:trace>
  <inkml:trace contextRef="#ctx0" brushRef="#br2" timeOffset="107918">17110 11582 20036,'0'22'809,"0"13"-809,0-22 0,0 24-90,8-15-360,12-3-359,11-10 359,8-9 180,0-9 270,-8-10 180,-12-3 90,-10-6 450,-9 8-1,0 1-179,0 16-450,-9-3-270,-2 15-2878,-17-9 3058,6 0 0,2 0 0,12 0 0</inkml:trace>
  <inkml:trace contextRef="#ctx0" brushRef="#br0" timeOffset="171289">16404 13679 16168,'31'11'1889,"15"-2"-1754,-18-8 0,2-2-135,9 1 0,3 0-929,7 0 0,0 0 884,-4 0 0,-1 0-511,-4 0 0,-1 0-479,-4 0 1,-3 0-1190,9 0-1824,-4-9 4048,-26 7 0,-2-7 0,-9 9 0</inkml:trace>
  <inkml:trace contextRef="#ctx0" brushRef="#br0" timeOffset="171556">16914 13523 10231,'-11'-42'5037,"2"14"-3867,9 11-1,9 14-809,19-5-270,14 25 0,-14-11 0,3 1-90,2 6 0,1 2-204,1 0 0,0-1 608,-4-4 1,-1 2 211,-4 0 0,-4 4 284,-3 21-270,-10 4-496,-15-12 1,-6 1-135,-1 1 0,-4-3-90,-3-6 1,-2-3-1036,-2 2 1,0-5-8707,-6-5 9377,2-20 0,17 5 0,2-13 0</inkml:trace>
  <inkml:trace contextRef="#ctx0" brushRef="#br0" timeOffset="174528">18266 13581 15628,'0'-10'2878,"-17"1"-2608,-5 35-135,2-7 0,1 3-90,-2 16 0,2 3-45,3-5 0,2 0-172,0 3 1,8-2 351,24 4-180,4-23 0,6-7 0,3-12 0,1-7-243,13-4 1,-5-7 332,-16-8 0,-4-4-56,0 0 0,-3 1 56,-9 0 0,-8 1 0,-26-19-180,-7 17-90,1 20 0,-3 3-810,4 2 1,1 3-5217,-20 3 6206,13 0 0,26 0 0,2 0 0</inkml:trace>
  <inkml:trace contextRef="#ctx0" brushRef="#br0" timeOffset="175243">18599 13562 11311,'11'11'2518,"7"-3"-1708,-16-8-181,6 0-179,-8 0 2428,0 0-2608,0 9 450,0 19-270,0 23-271,1-10 1,-2 5-680,-1-9 1,-1 3-1,0 0 530,0 3 0,0 1 0,-2 0 0,-3 2 0,-2 0 0,-1-1 0,2-5 0,-2 0 0,1-2-325,-5 12 1,-1-2 339,2-11 0,0-5-135,-5-1 0,8-16 0,2-50 0,27-15 0,-8 0 1,1-7-102,2 13 1,1-3 0,-1-1 190,-5 7 0,0-1 0,-1-1 0,0 1-30,3-11 0,0-1 0,-2 2 165,-1 5 1,-2 0 0,3 4-91,5 0 0,2 6 224,7-9 91,6 55-180,-12 11 0,-3 8-45,-2 2 0,-1 3 0,5 10 0,-1 1 0,-8-9 0,-1 0-1,0-1 1,-2-1-45,-3 17 90,0-11-540,-9-2 1469,-10-24-4168,-3-4-5062,-6-46 8121,17-6 0,2 1 0,9 16 0</inkml:trace>
  <inkml:trace contextRef="#ctx0" brushRef="#br0" timeOffset="175752">18972 13621 11221,'39'0'5037,"-9"0"-3958,-1 0-179,-18 0-361,6 0 91,-15 0-180,7 0 89,-9 0 2430,0 0-2969,17 0 0,5 0 0,26-9 0,-19 8 0,1 0-225,0-7 0,1-2-720,3 5 1,-1-1-4633,17-4 5577,-10-8 0,-21 16 0,-10-7 0</inkml:trace>
  <inkml:trace contextRef="#ctx0" brushRef="#br0" timeOffset="175952">19442 13091 20485,'-20'29'1349,"1"-1"0,2 5 1,3 4-1215,-1 14 0,2 4-1070,6-18 1,0 0 0,1 0 574,-1 3 0,1 0 1,0-2-901,-1 13 1,3-4-2643,2-14 1,4-5 3901,18 9 0,-7-28 0,4-9 0</inkml:trace>
  <inkml:trace contextRef="#ctx0" brushRef="#br0" timeOffset="176085">19618 13621 21295,'0'29'449,"0"0"1,1 2 0,-2-3-3148,-7 5-7133,5 2 9500,-5-33 0,8 7 1,0-9-1</inkml:trace>
  <inkml:trace contextRef="#ctx0" brushRef="#br0" timeOffset="176528">19795 13405 18866,'0'29'1379,"0"1"0,0 3 1,0 1-931,0 1 1,0 0-841,0 5 0,0-2 481,0-6 0,0-3 65,0 2 0,0-5-245,0-4-111,9-5-1058,10-43 180,12-7 539,-8 4 0,2 0 495,-5 7 0,1 2 315,18-8 1303,-19 37-584,-12 30-539,-7-10 0,-2 3-271,1 2 1,0 2-180,0-2 0,0-1-90,0 8-719,0-12-1440,18-29-2158,12-37 1753,-1 8 1,1-3 269,1-8 0,-1-1 4454,0 5 0,-1 2 1348,-8 8 0,-3 5-90,2 10-1619,-12 30-1260,-6 9 1,-4 3-360,-6 24-180,7-17 0,-1-2-1079,-6-4-2519,25-3-6143,14-38 9458,-2-5 1,1-3 0,5-7-1,-1-2 1</inkml:trace>
  <inkml:trace contextRef="#ctx0" brushRef="#br0" timeOffset="176653">20677 13660 22194,'0'48'1979,"0"2"-2114,0-20 0,0-1-2383,-9 12-7287,7-13 9805,-7-19 0,9-9 0,0 0 0</inkml:trace>
  <inkml:trace contextRef="#ctx0" brushRef="#br0" timeOffset="176785">20755 13405 18596,'0'-33'450,"-9"-1"-9175,-2 23 8725,1 0 0,1 2 0,9 9 0</inkml:trace>
  <inkml:trace contextRef="#ctx0" brushRef="#br0" timeOffset="177210">20755 13405 20575,'52'11'-54,"-1"0"0,1 0 0,-6-2 0,-1 0 0,-5-1 54,-9-4 0,-4 1 180,13 5 270,-21 19 539,-10 1-179,-9 18-270,-18-6-450,13-14 0,-3 0-135,-10-6 0,-1-3 45,-3 21-90,3-12 0,10-17-90,35-2 0,16-9 180,-1-3 0,5-3-225,-1-2 0,2-4-441,-12 1 1,1-3-1,-1 0 576,12-5 0,-5-3-89,-9-7 0,-5 1 314,-2 12 0,-6-1 405,-9-20 449,-11 35-179,-29 13-181,-3 28-539,11-14 0,2 0 1227,0 26-1317,45-12-270,2-27 0,5-5-1171,19 0 1,5-5 1440,-13-6 0,0-3 0,-3 1 0,-1 4 0,-4-1 0,-5-5 0,-1-1 0</inkml:trace>
  <inkml:trace contextRef="#ctx0" brushRef="#br0" timeOffset="177885">23538 13601 15538,'-11'-22'5937,"3"5"-5038,8 17 91,0 9-361,0 19-359,0 13-180,-1-8 0,2 2-45,2-4 0,2-1 0,3 1 0,4-3 45,18 2 0,18-13 0,3-25-90,-18-8 0,1-5-788,-3-3 1,-1-5 397,-7 0 0,0-4 1,-1 0-781,8-13 1,-2 0-3747,-2-4 1,-2 2 4200,1 11 1,-2 5 0,-1-8 0,-5 23 0</inkml:trace>
  <inkml:trace contextRef="#ctx0" brushRef="#br0" timeOffset="178360">24440 13464 17967,'-9'11'2428,"-2"-11"-1618,0 6-1,-6-12 1,6 14-90,-26-8-271,-5 9-314,13 3 0,-1 4-90,4 3 0,2 4-206,4 6 1,1 1 70,-9 11-270,17-4-809,20-26-180,22-2 270,19-18 494,-16-4 0,-1-2-34,-6-1 0,-2-1 619,5-7 0,-3 0 491,3-6 229,-10 1-360,-11 18 89,-9 3-89,0 8 0,0 0 528,0 8-618,0 3-90,8 9-90,12-9 0,11-3-1,17-8-178,2 0-389,0-17-62,-21 12 0,-2-3-2518,6-20-6746,13 8 9804,-25 9 0,-1 2 0,-11 9 0</inkml:trace>
  <inkml:trace contextRef="#ctx0" brushRef="#br0" timeOffset="178736">24930 13464 20215,'11'28'3778,"-3"3"-3148,-8 8-360,0 9-180,0-16-90,0 5 90,0-26-180,0-2-270,18-18-90,4-28 90,0 12 1,4-2-181,2-12 0,2 0-315,4 3 1,2 2 93,-1 3 1,0 3 670,-10 11 0,0 4 270,12-5 1079,-26 36 270,-3 12-359,-8 12-451,9 5-449,-7-16-180,7-3-630,-9-8-2158,0-9-7133,9-3 8891,1-8 0,1 0 0,-2 0 1</inkml:trace>
  <inkml:trace contextRef="#ctx0" brushRef="#br0" timeOffset="178868">25518 13189 19136,'-20'-10'-899,"0"1"899,1 0 0,8 7 0,2-7 0</inkml:trace>
  <inkml:trace contextRef="#ctx0" brushRef="#br0" timeOffset="179360">25733 13405 20395,'-30'0'3059,"1"0"-2790,10 17-179,-1 5-180,1 9 1,-1-3-541,9-17-1439,20-2-899,21-9 1573,-1-3 1,1-3 1439,0-3 0,1-2 135,8 1 0,-1-1 1439,-12 0 0,0 2 630,22 0-270,-29 35-270,-10 7-945,-8-1 1,-2 4-585,1-1 0,0-1-180,-4-2 0,-1-3 0,-6 10-1170,0-21-898,20-27-451,30-28 855,-6 12 0,4-2 704,-8 4 1,1-1 0,1 1 667,14-8 1,-1 3 2180,-12 12 0,-3 2 989,8-4-989,-29 36-720,-17 21-899,-1 5-225,4-16 0,1 0-405,-4 11-2338,18-17-4318,19-4 7016,22-27 0,-15 7 0,0-7 0</inkml:trace>
  <inkml:trace contextRef="#ctx0" brushRef="#br0" timeOffset="179818">26811 13523 23454,'-15'24'449,"0"0"1,-4 1 0,0 0-450,-2 16-135,8-13 0,6-2-675,16-2-179,13 13 359,4-29 1,5-5-990,21 6 1124,-14-19 0,0-6-854,-6 6 0,-3-4 1349,1-13 0,-1-3 179,-3 10 1,-4-1 2339,-1-27-900,-3 18-270,-18 10-179,0 11-271,-9 18-449,-2 19-360,-9 14-90,1 8-90,19-21 0,6-2-450,25 6-34,-3-13 1,5-3 483,10-9 0,1-5-405,-7-1 0,-2-4-90,4-10 1,-2-4-29,-6 1 0,-3-3 613,-6-9 0,-3-3 540,10-11 539,-21 2-269,-8 19-630,0 38 393,-8 14-2012,-3 10-4766,8 3 6205,14-23 0,3-2 0,3-12 0</inkml:trace>
  <inkml:trace contextRef="#ctx0" brushRef="#br0" timeOffset="189227">2861 16482 10771,'0'-30'540,"9"1"-540,-7 10 89,25-1 1,-14 1 0,24-10 0,2-1-45,-14 11 0,0-1 90,0-4 0,0 0 45,4-1 0,-1 0-90,-7-4 0,-1-1 45,9 0 0,-1 1 0,-12-1 0,0 1-168,7 4 1,0 0 122,-8 1 0,1 0 0,23-15-45,-15 20 0,0-1-45,-4-4 0,1 0 45,7-1 0,1 0-45,0-8 0,1-2 0,0 1 0,0-1-480,4-5 1,0 1 614,-4 4 0,-1 0-279,-4 1 1,0 1 278,-1 8 0,0 0-45,-4-4 0,-1 1-45,1 8 0,-1-1 0,0-11 0,1-1 0,4 7 0,0-1 180,5-10 0,1-2-135,4 4 0,2 0-1,2-4 1,2 0-373,-11 13 1,0 0-1,0 0 313,-2-1 0,0 1 0,0 0-30,2 2 0,1 1 0,-2 1-244,8-9 0,-2 3 289,-4 3 0,-2 2 407,-3 7 0,-2 1-183,16-22-359,1 7 876,-1-9-696,-16 15 0,2 0-90,-1-1 0,2 0 188,7-9 1,1 0-189,1 3 0,0 1 45,4-4 0,1 1 0,-1 3 0,0 1-45,0-1 0,0 1 0,1 0 0,-1-1 0,-4 1 0,-1-1 90,5 1 0,-1 0-90,-3-4 0,-1-2 0,1 0 0,0 0 0,4 1 0,-2-1 45,-6 1 0,-1 0-45,9 5 0,-2-1 45,-10 1 0,-1 0-45,6-1 0,1 1-34,-8 4 0,0 0 34,4-4 0,1 1 0,-1 7 0,1 1 90,-1-4 0,0 0-254,-3 4 1,-2 1 118,1 0 0,-2-1 135,2-4 0,-2 0 0,10-18-90,-10 18 0,0 0 180,7-15-225,-7 15 0,2 0 135,0 0 0,0-2-135,4-7 0,1-1 135,-1 3 0,1 1-90,3-8 0,1-1-129,1 5 1,0-1 173,4-4 0,0-1-45,1 1 0,-1 0 0,0 0 0,0 0 0,0-1 0,1 1 0,-1 0 0,0 0 0,0 4 0,0 0 0,1-3 0,-1 0 0,0 3 0,0 0 0,1-4 0,-1 0 0,0-1 0,0 1 0,0 4 0,0 1 0,-4-1 0,0 2-104,4 4 1,-2-1 103,-6-3 0,-1-1 0,8 3 0,1 1 0,-9-4 0,0 0 0,8 1 0,1-1 0,-5-1 0,1 0 0,4 1 0,1-1 0,-1-3 0,0-1-45,-4 5 0,0-1 90,3-5 0,0 1-90,-3 4 0,0 1 90,4-5 0,0 1-45,0 4 0,1-1-396,-1-4 1,0-1 395,-11 14 0,1 0 0,1 0 0,2-3 0,1-1 0,0 2 0,3 1 0,0 0 0,1 0-446,2-4 0,0-2 1,1 1 445,1 2 0,2 1 0,-1-1 0,-2-2 0,0-1 0,0 0 0,2 0 0,0 1 0,0-1 30,-2 1 0,-1-1 0,0 0-30,0-2 0,0-1 0,0 0 0,-2 3 0,-1 0 0,0-1 0,3-1 0,-1-2 0,1 3 0,-6 3 0,0 2 0,1-1-80,1-2 0,1 0 1,-1 0 109,-2 5 0,0 1 0,-1-1-30,1-5 0,0 0 0,-1 0 0,1 5 0,0 0 0,-1 0-65,1-1 1,0-2 0,-1 1 64,-2 3 0,0 0 0,0 0-30,-1 0 0,0 0 0,0 0 30,10-13 0,0-1 45,0 1 0,0 0-45,1 0 0,-1-1 0,-13 12 0,0-2 0,0 1 0,0 2 0,0 1 0,1-1 29,1-5 1,2-1 0,-1 2-30,-2 4 0,-1 1 0,1-2-30,2-3 0,1-1 1,-2 0 29,-1 2 0,-1 0 0,0 0 0,2-2 0,2-1 0,-1 0-66,1 1 0,-1-1 0,1 0 95,0 1 1,0-1 0,-1 0-30,1 1 0,-1-1 0,0 0 0,-3 1 0,0-1 0,0 0 327,0 1 1,0-1 0,0 0-328,1 1 0,-1-1 0,0 0-30,0-2 0,-1-1 0,2 1-7,2 1 0,0 1 1,0-1 36,1-3 0,0-3 0,0 2 30,-1 1 0,1 1 0,0 0-30,2 0 0,0 0 0,0-1 0,-5 1 0,-1 0 0,1 2 30,4 0 0,2 2 0,-1 0-26,-5 1 0,0 2 1,0-1 24,2 1 1,0 0 0,0 0 60,6-10 0,-1 0 451,0 0 1,0-1-542,0 1 0,-1 0 0,-2-1 0,-1 2 45,4 2 0,0 2 45,-4-1 0,-1 2 89,-4 7 1,0 2 90,14-15 236,-20 11-416,-10 17 1595,-9 2-1685,0 9-2039,0 0 0,0 0 0</inkml:trace>
  <inkml:trace contextRef="#ctx0" brushRef="#br0" timeOffset="189653">13053 6036 13289,'-20'2'3958,"9"5"-3868,55-33-90,4 12 0,-2 1 0,4-2 0,-10 5 0,-2 1-260,-7 3 0,-1 1 260,0 0 0,-3 1 980,3 4-350,-10 17-1,-12 23-539,-7-11 0,-2 3-45,2 10 0,-2 3-45,-3-5 0,0 0-47,3 5 1,-1-3-1574,-6-11 1,-1-1 1619,8 5 0,0-4 0,-8-7 0,9 2 0</inkml:trace>
  <inkml:trace contextRef="#ctx0" brushRef="#br0" timeOffset="194120">5664 12445 15718,'39'28'405,"-11"-13"0,1 1-316,1 7 1,1 1-45,12 1 0,1 1-1322,-3 2 1,-1 2 1231,3 0 0,1-1 0,-4-4 0,-2 0-135,-7-1 0,-1 0-540,0-4 1,-3-1-274,3 12-1526,-1-3-1259,-19-8 3778,-1-9 0,-9-3 0,0-8 0</inkml:trace>
  <inkml:trace contextRef="#ctx0" brushRef="#br0" timeOffset="194360">5997 13013 13649,'30'-1'479,"-1"0"1,1 1 0,-1 2-480,21 9 180,-2 6 0,-18-14-180,-1 5-809,-18-34-271,-3-15-404,-7 8 0,-2-4 1484,1-8 0,0 3 0,0-4 0,0 3 0</inkml:trace>
  <inkml:trace contextRef="#ctx0" brushRef="#br0" timeOffset="194943">5115 13954 11131,'20'0'2968,"0"9"-2878,8 1-180,2 19-450,1-7-3328,-3-3 3868,-17-10 0,-2-9 0,-9 0 0</inkml:trace>
  <inkml:trace contextRef="#ctx0" brushRef="#br0" timeOffset="195401">3900 14424 8972,'20'0'3868,"-9"0"-2789,6 0-809,-6 18-90,17 3-135,-8 2 0,0 2-45,-1-3 0,3-2-270,6 0 0,1-1-1259,12 9-1799,7-17 3328,-9 7 0,-17-16 0,-5 6 0</inkml:trace>
  <inkml:trace contextRef="#ctx0" brushRef="#br0" timeOffset="195685">4174 14797 12750,'29'8'0,"-7"-6"-1439,6 7-1260,-8-18 2699,-10-1 0,-1-1 0,-9 2 0</inkml:trace>
  <inkml:trace contextRef="#ctx0" brushRef="#br0" timeOffset="196112">5292 15247 13919,'-9'13'1979,"7"11"-1709,-16-39-180,-1 4-90,-21-19 0,16 11 0,-2-2-90,-3-2 0,-1-1-225,-3-1 0,-1 0-604,0-5 0,-2 1 109,-3 3 1,0 2-1449,4-1 0,0 2 2258,0 6 0,3 3 0,-1-5 0,7 10 0</inkml:trace>
  <inkml:trace contextRef="#ctx0" brushRef="#br0" timeOffset="196418">4665 14797 11311,'-9'10'539,"-2"-1"-539,-9-26 90,9-5 180,3-26-270,8-2 270,0 0-360,0 11 540,0 19-270,0 11-90,17 27-90,5 12-45,0-8 0,4-2-1395,-2-4 1,2-2 1439,4-3 0,-1-4 0,4-7 0,-7 0 0</inkml:trace>
  <inkml:trace contextRef="#ctx0" brushRef="#br0" timeOffset="197089">7056 13915 10681,'-9'-20'2698,"-11"-8"-2338,-10-3-225,3 8 0,-3-2 45,-4-4 0,-2-1-1603,-7 0 1,-3 0 1482,8 4 0,-1 1 0,0-1-60,3 3 0,-1-1 0,-1 2 30,-3-2 0,-2 1 0,1 0-60,5 3 0,1 0 0,0 1-12,-14-6 0,2 2-228,12 8 0,3 0 195,6-4 0,6 1-375,1-4 270,12-6 0,16 17 1418,12 2-2318,2 9-496,6 0 1576,-8 0 0,-9 0 0,-3 0 0</inkml:trace>
  <inkml:trace contextRef="#ctx0" brushRef="#br0" timeOffset="197343">6115 13327 11041,'-20'-18'2158,"9"-4"-1798,3-17-90,34-9-961,-2 7 780,-1 16 1,2 2 254,5-7 16,-1 10 39,-1 11-399,-6 9 90,15 9-1799,-16 2 1808,8 17 1,-18-15 0,-3 5-1</inkml:trace>
  <inkml:trace contextRef="#ctx0" brushRef="#br0" timeOffset="198164">5841 9133 9152,'19'19'4587,"1"1"-3867,-1 17-496,-1-17 1,1 1 0,5 8 0,3 1 0,10 8 0,4 0-1392,-10-11 0,2-1 0,1 2 1227,4 6 0,2 2 0,0 0 120,-9-9 0,1 0 0,1 0 0,-1 1-113,2 3 1,1 0-1,-1 1 1,1 1-46,1 0 1,0 1-1,1 1 1,-1 0-418,1 1 1,0 1-1,0 1 1,1-1 439,0 0 0,2 0 0,0 0 0,-2 0-68,0 2 1,-1 0-1,-1 0 1,1-1 22,0-5 0,0 0 0,0-1 0,-2 0-60,-4 0 0,-1 1 1,-1-2-1,1 0-180,9 3 0,1-2 1,-4 0-62,-7-5 0,-3-1 0,0-1 76,9 6 0,-3-3 770,7 11-1355,-10-11-300,-19-17 1110,-1-2 0,-9-9 0,0 0 0</inkml:trace>
  <inkml:trace contextRef="#ctx0" brushRef="#br0" timeOffset="198424">7349 10857 11041,'-10'20'5127,"10"-1"-4498,28 10-404,-4-14 0,2 0-954,8 9 1,2 0 728,3-3 0,0 0 0,-3 2 0,-2 1 0,-4-3 0,-1-2 212,-4-3 1,-2-2-1023,7 6-1980,-2-12 2790,-8-25 0,-9 13 0,-2-14 0</inkml:trace>
  <inkml:trace contextRef="#ctx0" brushRef="#br0" timeOffset="199189">4723 8878 13020,'29'6'809,"-6"7"1,2 5-631,8 14 1,3 5-1499,0-5 1,4 0-1,0 2 1409,-8-3 0,0 0 0,0 2 0,3-1-426,-2-5 1,1 1-1,2-1 1,0 1 0,-1 1 371,1 3 0,-1 1 0,1 1 0,-1-1 0,2 1-18,1-1 0,1 1 0,1-1 0,-1 1 0,1-1-117,0 2 0,1 1 0,0-1 0,0 0 0,1 1 99,-1-1 0,0 0 0,0 1 0,1-1 0,-1 0-105,-5-5 1,0 0-1,0-1 1,0 1 0,0-1-1,0-1 213,6 5 0,0-2 0,-1 1 0,1-1 0,-2 1-126,-2 1 0,0 0 0,-1 0 0,0 0 0,0-1 36,-1-4 0,-1 0 0,1 0 0,-2-1 0,-1 1 4,4 6 1,-2 1-1,-1 0 1,-1-2-23,0-2 0,-1-2 0,0 0 0,-2 0-30,4 7 0,-2 0 0,0-1 30,-5-7 0,-1-2 0,-1 0 361,5 9 1,-1-2-452,-5-8 1,0-2 786,6 7-1597,-2-10 1529,-8-12-7285,-9-8 7027,-3-17 0,-8 13 1,0-14-1</inkml:trace>
  <inkml:trace contextRef="#ctx0" brushRef="#br0" timeOffset="199481">6977 11151 11041,'29'39'5127,"10"1"-4902,-15-20 0,2-1-91,3 1 1,1-1-434,-1 1 1,1-1 298,-5-3 0,0-1 123,-1 0 0,0-2-33,15-2-658,-9-2-1771,-2-36-2068,-17-23 4407,-5 6 0,-3-1 0,-3 16 0,0 1 0,0-24 0</inkml:trace>
  <inkml:trace contextRef="#ctx0" brushRef="#br0" timeOffset="200164">5625 7957 7173,'28'24'1649,"1"0"0,4 4 0,3 2-1529,1-2 0,2 0 0,1 3-1272,-8-3 0,0 1 0,1 1 0,1 1 1259,-1-3 1,2 2 0,0-1 0,1 1 0,-1 1-249,1 2 1,-1 0-1,0 1 1,1 0 0,1 0 265,3 1 1,1 0 0,0 0 0,1 0 0,-2 1-126,0 1 0,0 0 0,-1 1 0,1-1 0,0-1-46,0-1 1,1-2-1,1 0 1,-1 1-1,-1 1 64,0 2 0,0 2 0,-1 0 0,-1 0 0,1-1 85,-1-4 1,0 0 0,0-1 0,-1 1 0,0 1-32,-1 1 0,-1 1 0,0 0 0,0 1 0,0-1-36,-1-2 0,-1 0 0,0 0 0,0 0 0,-1 1 0,0 1 0,0 0 0,-1 0 0,0 1 0,0-2-36,-1-1 0,0-1 0,-1 0 0,1-1 0,-1 1 0,8 8 0,0-1 0,0 1 0,-2-1 65,-4-4 1,-1 0 0,-1-1 0,1-1-186,9 7 0,1-3 0,-4 0 60,-7-2 0,-3-1 1,0-2 680,9 3 0,-3-4-756,-12-7 0,-1-4 1050,9-3-6762,-17-19 6121,-2-19 0,-9 5 0,0-3 0</inkml:trace>
  <inkml:trace contextRef="#ctx0" brushRef="#br0" timeOffset="200481">8153 10700 15268,'48'20'1169,"-19"-10"1,1 0-1080,4 0 0,2-1-45,3-3 0,0-1 135,-8 0 0,-1-1-91,0-4 1,-3 0 0,3 0-359,-10-26-991,-12-7-494,-7 1 0,-2-3 1754,1-6 0,0 3 0,0-8 0,0 3 0</inkml:trace>
  <inkml:trace contextRef="#ctx0" brushRef="#br0" timeOffset="201073">9564 8838 17337,'28'19'479,"1"0"1,5 5 0,2 2-450,-5-4 0,3 2 0,-1-1-844,-2 0 0,-1 0 1,0 1 753,3 2 0,-1 0 0,-1-2-390,5 3 0,-2-1-587,-4 2 1,-2 0-1438,-3-7 0,-2-3 2607,8 4 0,-12-4 1,-10-18-1</inkml:trace>
  <inkml:trace contextRef="#ctx0" brushRef="#br0" timeOffset="201297">9995 9230 12840,'-11'29'5487,"3"-7"-4948,17 6-179,19-8-90,5-10-270,15-1-630,-9-26-1349,-9-14-989,-14 8 0,-4-4 2968,-5-3 0,-3 1 0,5-3 0,-9 6 0</inkml:trace>
  <inkml:trace contextRef="#ctx0" brushRef="#br0" timeOffset="201747">9976 10152 16618,'-20'-9'1798,"0"-2"-1708,-8-17-90,-2-11-703,10 14 1,0-1-153,1-3 0,-1 0-2113,1-1 0,-1 1 2968,-5 3 0,2 2 0,-1-7 0,-2 14 0</inkml:trace>
  <inkml:trace contextRef="#ctx0" brushRef="#br0" timeOffset="202398">11113 8447 15448,'28'28'1080,"2"-6"-1440,1 15-2609,6-16 2969,-15 8 0,-3-18 0,-10-3 0</inkml:trace>
  <inkml:trace contextRef="#ctx0" brushRef="#br0" timeOffset="202923">11132 7173 11311,'39'30'2113,"-15"-7"1,0 0-1799,5-3 0,1 1-135,5 11 0,0 4-1507,4 2 0,0 2 1357,-12-13 0,-1-1 0,0 2-30,-2 1 0,-2 1 0,1-2 26,12 8 1,-2-2-252,-7-5 0,-2 0-720,-4-4 1,-1-2-1606,9 8 2550,-17 6 0,-2-24 0,-9 4 0</inkml:trace>
  <inkml:trace contextRef="#ctx0" brushRef="#br0" timeOffset="203207">11583 7878 15358,'48'11'2069,"2"-2"-1799,0-9-90,-11 0-180,-2 0 0,-24-18-270,13-3 0,-23-19-539,5 1-1440,-8 0-4048,0 0 6297,0 0 0,0 17 0,0 4 0</inkml:trace>
  <inkml:trace contextRef="#ctx0" brushRef="#br0" timeOffset="203615">12386 8251 10951,'0'-29'2248,"0"-10"-1618,0 6-360,-7 2 0,-3-1 0,-12-11-687,3 9 0,-1 0 372,1 4 0,-1 1-809,1 3 1,-2 2-1396,-2 3 1,-1 3 2248,-18-2 0,12 12 0,12 8 0</inkml:trace>
  <inkml:trace contextRef="#ctx0" brushRef="#br0" timeOffset="203897">12014 7800 10681,'-9'32'3958,"-2"-14"-3329,1-20-539,1-7-180,9 9-359,17-17 179,5 4 0,17-24 360,-8 23 90,-3-3 269,-17 17-179,6 17-180,-6-3-90,9 23-1619,0-16 1619,8-1 0,-15-11 0,4-9 0</inkml:trace>
  <inkml:trace contextRef="#ctx0" brushRef="#br0" timeOffset="206210">19266 14895 18327,'37'-6'359,"0"1"1,11 0 0,4 1-330,-5 3 0,4 2 0,-1-1-388,3 0 0,0 0 0,0 0-2,1 0 0,-1 0 0,-3 0-1424,8 0 0,-5 0 1784,-7 0 0,-7 0 0,-9 0 0,-12 0 0</inkml:trace>
  <inkml:trace contextRef="#ctx0" brushRef="#br0" timeOffset="206453">19991 14601 19586,'28'-2'120,"0"1"0,3 5 0,0 3-75,8 7 0,0 3-45,-7 2 0,-3 1 179,-3-1 1,-4 1 90,-3 19-180,-10 1-450,-18 7-2698,-10-14 3058,-3-5 0,2-19 0,11-9 0</inkml:trace>
  <inkml:trace contextRef="#ctx0" brushRef="#br0" timeOffset="206880">20755 14777 18327,'6'34'839,"-1"0"1,4 4-1,-1 2-794,-2 3 0,-1 3-15,-1-8 0,0 1 0,-1 0-1122,2 12 0,-1 0 1152,-3-13 0,-2 1 0,1-1 30,1 13 0,-2-4 103,-7-5 0,-2-3-103,5-7 0,-3-5 223,-20 1-583,8-37-90,9-15 0,3-8-225,0-15 1,5-6-453,6 6 1,3-3 0,3-2 991,-1 9 0,1-1 0,2-1 1,2 1 21,2 1 1,2-1-1,2 2 1,0 1-62,6-8 0,1 2 0,1 4 233,-4 7 1,-1 2 0,3 8 374,8 5 1,1 12 195,16 19-406,-23 16 1,-6 7 90,-8 2 0,-4 2 89,1 6 1,-3 1-135,-6-4 0,-2-1 748,2-4 1,-2-1-974,-5-3 0,-5-3 1247,-20 11-1922,-19-19-764,20-21 0,1-7-2718,7-9 0,3-5 4022,-2-8 0,5-1 0,5-13 0,2 10 0</inkml:trace>
  <inkml:trace contextRef="#ctx0" brushRef="#br0" timeOffset="207143">21696 14777 19586,'0'-22'2698,"0"13"-2428,-18 12 180,-3 14-225,-7 0 0,-1 3-46,3 8 1,0 5-798,0-5 1,-1 2 0,3 1 587,8 4 0,3 2 0,-1-2-15,-11 7 0,4-1-391,10 7 0,11-3-2442,27-1-810,-4-23 0,6-5 3688,19-13 0,2-6 0,-20 3 0,-3-2 0,25-7 0</inkml:trace>
  <inkml:trace contextRef="#ctx0" brushRef="#br0" timeOffset="207488">22088 14836 17967,'0'-22'5127,"-9"57"-4813,0-9 1,-2 4-165,4 6 0,1 5 0,-2-2-1109,-11 11 0,1 0 1004,7 4 0,0-1-70,-4-16 0,2-2 70,8 1 0,-1-7 176,-12-16-761,25-15 225,-2-21 1,1-11-1,12-4 0,3-4 123,-5 4 1,1-2 0,0 0 161,2 2 0,1 1 0,0 1 14,-1 2 1,1 1 0,0 2 60,9-7 0,1 9 314,11 7 344,-4 33-523,-25 14 0,-5 8-90,4 6 0,-2 3-46,-3 6 1,-1 2-45,4 0 0,-1-2-270,-7-7 1,0-1-856,8-5 1,0-3-5982,-7-1 7187,7-14 0,-9-17 1,0 0-1</inkml:trace>
  <inkml:trace contextRef="#ctx0" brushRef="#br0" timeOffset="207635">22049 15149 19946,'6'9'2428,"25"-7"-2473,1 4 0,6-3-720,10-10 1,2-3 764,1-1 0,-2 0 0,-16 0 0,-3 0 0,14-6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3:10:54.59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28066 13640 14189,'-9'-19'3058,"-2"-1"-2608,-18-8-180,-1-3 179,-9 1-314,11 18 0,-1 4-45,-23-1-90,18 8 0,0 2-180,-16 8 180,11-7-180,20 7-629,36-9-91,25 0 720,-8-1 1,1 2 179,-4 2 0,-1 3 45,5 1 0,-4 5 134,-13 10 1,-4 4 225,2 3 0,-4 3-135,-5 10 0,-5 3-620,-1 4 1,-2 0 709,2 1 0,-2 1-135,-2-2 0,-3-1-381,-1-3 1,-5-2 289,-6-7 1,-4-3-45,-5 2 0,-4-2-45,-3-7 0,-2-2-45,-3-3 0,-1-3-315,5-4 1,1-8-361,7-16 0,4-6-674,-6-28 1034,33 2 1,10-3 181,4 0 1,6 1 132,-1 13 0,4 1 0,1 1 2,-2 2 1,1 1-1,1 1-2,15-10 0,1 2 0,-5 8 0,0 0-25,1 1 1,-1 0 24,-4 0 0,-1 1-235,-3 3 0,-3-2 369,-3-6 1,-2 0 748,7-5-73,-10-4 873,-12 26-1143,-16 11 868,-3 20-1318,-9 10 510,1 9-510,16-8 0,32-3-90,14-17 0,-9-6 0,0-1 0,-4-3 0,-1-2 0,1-4 0,-1 1 0,21 2 270,-11-7 450,-20 18-1,-10 10-179,-9 21-540,0-8-90,0 5 180,0-26-810,9-2-89,10-35-91,21-7 328,-16 5 1,2-3 481,-1 5 0,0 2 270,14-6 720,-19 12-91,-3 44-179,-15 7-495,1-4 0,3 1-45,11 20 0,5-11 90,26-19-630,2-12 3,-21-10 0,1-4 177,0-3 1,-1-2 224,1-2 0,-1-4 45,-3-6 0,-2-2 45,-3 0 0,-3 0 975,1-17-570,-10 5 270,-9 35-91,-18 13-359,-3 28-270,6-14 0,-1 0 0,-12 17-809,17 3-2429,29-32-6593,23 5 9584,-6-25 0,0-4 1,8 7-1,-8-13 1</inkml:trace>
  <inkml:trace contextRef="#ctx0" brushRef="#br0" timeOffset="417">29771 13464 21565,'0'39'1619,"0"-8"-1169,0 6-1,0 2-179,0 11-544,1-17 1,-3 1 318,-5-3 0,-3-1 18,5 6 0,-3-4-63,-20 0-360,17-5-89,2-27-91,18-26 0,11-16 450,-2 1 0,3-5 90,3 1 0,2-1-240,-9 10 0,-1 0 1,1 1 284,7-7 0,0 3 224,-8 12 1,-2 4 428,6-3-69,-3 61-269,-15 17-270,2-9 0,1 3-90,-1 4 0,1-2-297,0-6 1,1-3-154,-2-4 1,3-2-612,10 6-4425,-15-20 5486,7-10 0,-9-9 0,0 0 0</inkml:trace>
  <inkml:trace contextRef="#ctx0" brushRef="#br0" timeOffset="560">29927 13719 21025,'27'-11'-2429,"-3"2"-7375,23 0 9804,-16-2 0,-11 1 0,-12 1 0</inkml:trace>
  <inkml:trace contextRef="#ctx0" brushRef="#br0" timeOffset="2408">10368 4546 11131,'-50'-19'1214,"21"13"0,1 1-674,-13-4-540,1 9 0,12 0-90,8 18 0,1-14 0,8 31-90,20-22 0,30 7 45,-10-15 0,3-2 90,7-3 1,1 0 44,-1 4 0,0 1 179,-3-2 1,-2 5 135,-3 12 0,-4 6 314,-5-2 1,-4 4-225,-6 13 0,-5 5-705,-1 2 1,-3 2 434,-2 4 0,-2 1 0,-7-5 0,-2 0-367,2 0 0,-6-4 187,-8-18 0,-4-4-225,-15 13-540,2-28 271,11-44 449,16 3 0,4-6-111,3 4 0,2-4 0,0-1 171,1-8 0,2-2 0,2-1-223,5 1 0,3-1 0,2 1 253,0-1 0,1 0 0,3 2 30,3 4 0,2 1 0,-2 2 513,3-11 0,-3 6-49,-3 14 1,-3 5 45,-5-1-90,-8 28 39,0 37-489,-9 6 0,8-14 0,0 1 2125,1 18-2035,29-26 343,12-14-568,-7-18 1,0-8 44,-8-2 0,0-1-132,8-4 0,-3 0 222,2-15 360,13 21 270,-25 19-450,8 28 89,-10 5-179,1 15 270,-9-18 263,6-10-623,3-29-359,10-30 359,-14 10 0,-1-3 0,5-11 0,-3-1 0,-10 7 0,-1 2 45,3-1 0,-1 4 314,-8 2-89,0 21-90,0 37-180,0 5 90,18 15 90,3-26 0,27-5-315,-19-18 0,1-6 45,1-6 0,-1-3-45,1-3 0,-3-3 90,-6-6 0,-5-3 90,-5 1 0,-4 1 45,0-12 0,-8 4 270,0 35-90,-8 4-90,5 35-90,-5 4 0,16 9-900,21-10-2518,12-21 3328,-11-17 0,-1-4 0,4 0 0,-7-7 0</inkml:trace>
  <inkml:trace contextRef="#ctx0" brushRef="#br0" timeOffset="2643">11896 3508 21115,'16'43'240,"-1"1"0,0 0 0,-2 1-330,-3 0 0,0-1-1186,4-4 1,0-1-524,-4-3 0,2-5-8032,16 2 9663,-8-7 1,-9-26 0,-2 0 0</inkml:trace>
  <inkml:trace contextRef="#ctx0" brushRef="#br0" timeOffset="3050">11955 3468 17157,'-30'-10'2519,"1"-8"-2249,19 16-180,18-7-90,23 1-45,-3 7 0,3-1-405,21-15 450,-22 16 0,-3 0 180,-6-8 0,-3 27 269,-18 12-224,-4-2 0,-1 3-135,0-1 0,-1 1-135,-3 0 0,-2-3 45,-8 2 180,17-4-270,21-24 0,23 7 90,-9-9 0,1 0 90,-2 3 0,-3 3 270,-2 6 0,-4 4 809,6 25-854,-22-8 0,-6 2-91,-8 0 1,-3 0-90,0 1 0,-2-3-45,-7-6 0,-1-4-180,-11 14-989,3-34-1260,17-6-2968,2-34 5307,9 5 0,0 1 0,0 14 0</inkml:trace>
  <inkml:trace contextRef="#ctx0" brushRef="#br0" timeOffset="17984">19697 14836 15268,'-9'2'360,"7"4"-180,-7-6-90,0-6-180,7 12 180,-6-14-90,8 8 899,0 0-899,0 9 0,0-7 180,0 6-180,0-8 270,0 0-180,0-8-90,0 6 0,0-7 270,0 18-180,0 1-90,0 19 0,-9-25 90,7 11-90,-7-23 0,9 8-3269,0 0 1,0 0 0</inkml:trace>
  <inkml:trace contextRef="#ctx0" brushRef="#br0" timeOffset="20075">19638 14953 17157,'-20'-28'90,"9"6"-90,12-6 0,1 8 90,15 1-90,-15-1 90,7-8 0,0 6 180,-7-6-360,15-1 270,-15 8-270,16-8 180,-16 10-180,16-1 90,-16-8 180,15-3-180,-6 1-90,0 2 270,6 8-270,-15 0 90,7 1 180,0-1-270,-7 1 270,7-1-180,0 0 0,-7 1 90,15-1-90,-15 1 0,7-1 0,0 0 0,-7 1 0,15 8 0,-15-6 0,7 6 89,0-9-89,-7 0 0,16 1 0,-16-1 0,6 1 0,1-1 0,-7 0 0,7 1 90,0 8-90,-7-6 0,7 14 0,-1-14 0,-6 6 0,7-9 0,-9 10 0,9-8 0,-7 7 0,7-8 0,-1 8 0,-5-7 0,5 7 0,-8 1 0,9-8 0,-7 16 0,7-7 0,-9 9-1289,0 0 0,0 0 0</inkml:trace>
  <inkml:trace contextRef="#ctx0" brushRef="#br0" timeOffset="21375">19559 15659 13559,'-10'20'4318,"1"17"-4228,9-5 0,4-4 0,1 1-270,-3 12-1080,7 7-4136,-1-9 5396,-6-17 0,7-4 0,-9-18 0</inkml:trace>
  <inkml:trace contextRef="#ctx0" brushRef="#br0" timeOffset="21559">19501 15502 16168,'-20'0'1169,"1"-9"-5037,8 16 3868,2-14 0,9 16 0,0-9 0</inkml:trace>
  <inkml:trace contextRef="#ctx0" brushRef="#br0" timeOffset="24056">19657 14836 13110,'-19'-9'899,"8"16"-809,2-5 0,1 9 0,5 6-90,-5-15 0,8 16 0,0-16-90,0 7 270,0-9 449,0 0-449,0 17-180,-9-13 0,7 22 0,-7-23 0,9 5-719,0-8-2429,9 0 3148,2-8 0,0 6 0,-3-7 0</inkml:trace>
  <inkml:trace contextRef="#ctx0" brushRef="#br0" timeOffset="25999">19795 13817 14369,'0'11'2338,"0"6"-1888,0-15-270,0 16 0,0 1 0,-9 12-90,-2 8 0,-9 0-90,1 0 0,-1-8 0,1 6 0,-1-24 90,9 22-90,-6-31 0,15 22-90,-16-32 90,16 21 0,-7-22 0,18 16 90,11-9-180,10 0 90,10 0 270,-1 0-1,0 0-89,0 0-180,-8 0 0,-12 9-269,-1-7-4049,-16 7 4318,6-9 0,-8 0 0,0 0 0</inkml:trace>
  <inkml:trace contextRef="#ctx0" brushRef="#br0" timeOffset="32721">20050 14601 14459,'0'-11'1079,"0"-7"-809,0 25-270,-9-14 270,-2 7-180,0 15 90,-6-1-90,6 33-90,-9-14 90,9 13-180,3-24 180,25-3 89,5-10-179,8-18 0,7-10 0,-6-21-45,-15 12 1,-2-2-342,2-4 0,-3-2 431,-7-3 0,-2 0-45,2-1 0,-3 1 45,-2 4 0,-2 1 180,1 3 0,0 3-45,0-3 180,0 14 269,0 43-269,-9-11-135,8 15 0,0 3-135,-7 11-45,7-15 0,2 1-45,-1 18-270,8-9-1567,3-9-5449,18-10 7286,-8-11 0,-1-9 0,-11 0 0</inkml:trace>
  <inkml:trace contextRef="#ctx0" brushRef="#br0" timeOffset="32888">20383 14640 15898,'11'28'1439,"6"3"-2069,-6-1-3237,9-2 3867,-10-17 0,-1-2 0,-9-9 0</inkml:trace>
  <inkml:trace contextRef="#ctx0" brushRef="#br0" timeOffset="33105">20501 14463 16438,'-20'-8'1529,"9"5"-1259,2-5-270,9 8-1709,0 0 0,0 0 0</inkml:trace>
  <inkml:trace contextRef="#ctx0" brushRef="#br0" timeOffset="40330">18952 2665 10411,'-20'2'3238,"9"5"-2608,3-16-1,8 9 271,0 0-1,0 9-269,0 2-180,0 17-180,0 11 89,0 2-179,0 7 90,0-8 0,0-10 90,0-10-270,0-3 90,0-15 0,0 7 0,0-9-180,0-17-90,17-23 45,-2 11 0,1-3 45,4-11 0,1-1-475,3 3 1,0 2 429,-4 2 1,-1 4 133,12-6 1,-3 30 180,-17 37 360,-2 22-360,-9-16 0,0 2-352,0 4 1,0-1 81,0-8 0,0-1 909,0 17-819,8-27-270,12-11-180,19-35 270,-14 11 0,0-3 0,5-14 0,-1-4-275,-3 6 0,-2-1 275,2 1 1,-4 2 709,0-3-80,-5 14-180,-17 43 90,0 7-181,0 17-448,0-2 179,0-18-810,0-10-989,18-20-1619,12-29 1394,-6 10 0,2-3 360,4-7 0,-1-1 1439,-4 0 0,0 1 1955,0 8 0,-2 1 1688,-1-8-450,-5 19-1079,-17 26-1080,0 14-719,0 19-90,0 0-899,0-11-4678,0-10 5577,9-19 0,-7-1 0,7-9 0</inkml:trace>
  <inkml:trace contextRef="#ctx0" brushRef="#br0" timeOffset="40480">19971 2293 18237,'-30'-11'-5397,"1"-7"5397,18 25 0,3-14 0,8 16 0</inkml:trace>
  <inkml:trace contextRef="#ctx0" brushRef="#br0" timeOffset="40780">20089 2587 18506,'-5'40'1439,"1"0"0,0 0 1,-3-4-1620,-13 6 270,10 3-630,1-31-179,26 3-181,5-34 855,1-2 0,2-2 0,-4 0 0,0-1 45,3-8 0,0 3 360,6 5 360,-11 14-1,-10 36-269,-9 22-405,0-20 0,0 1-45,-1-1 0,2-1-1709,17 10-7736,12-19 9445,20-29 0,-17 5 0,-7-14 0</inkml:trace>
  <inkml:trace contextRef="#ctx0" brushRef="#br0" timeOffset="41816">21618 2038 13379,'10'22'5757,"-1"-5"-5127,-9-17-450,-9 17 89,-19-4-134,4 1 0,-2 1-45,-8 3 0,-2 1-45,-3-4 0,0 2-45,-2 11 0,3 1-45,7-8 0,1-1 0,4 0 0,4 0 45,3 8 0,28-8 0,30-10 0,-6-4 0,4-3-45,11-2 0,2-2-443,0 1 1,0 0 532,-4 3 0,-3 3 3,-6 2 1,-6 3 401,-1 20-91,-12 8-224,-15-11 0,-7 1-45,-11-8 0,-5 1-467,1 15 1,-5 0 511,-17-10 0,-5-1-135,15-2 0,2 2 0,-1 0 0,-11 5 0,2-1-90,3 0 0,4-1 859,-7 1-769,20-4 171,36-24-81,25 7 0,-1-8 0,5-2-45,0 1 0,-1 0-346,1 0 0,-2 0 256,-5 0 0,-2 0-693,13 0-9093,-11 0 9725,-11-17 0,-17 12 1,-2-12-1</inkml:trace>
  <inkml:trace contextRef="#ctx0" brushRef="#br0" timeOffset="42630">22499 2587 19496,'11'-20'1529,"-2"9"-1259,-18 11-180,-10 2 0,-21 24-45,15-8 0,0 4-45,-1 6 0,2 4 0,3 7 0,3 1 0,1-9 0,6-1 0,17 18 180,16-29-270,10-14 0,4-10-613,0-10 0,0-7 613,4-1 0,-2-6 0,-2-12 0,-4-5 45,-6 2 0,-2-1 0,0-3 0,0-2 45,-10 14 0,-1 0 0,-1 1 45,0-11 0,-3 1-45,2 0 0,-4 3 191,-6 10 0,-2 5 169,1 5 180,-18 41-271,7 5 1,0 5 0,-4 17 0,0 4-225,0-5 0,2 1-436,2-1 1,2-1 390,2 1 0,3-5-1079,13 4 159,13 2-3757,26-36-1979,2-1 6656,-20-8 0,-1-2 0,3 1 0,-5 0 0</inkml:trace>
  <inkml:trace contextRef="#ctx0" brushRef="#br0" timeOffset="42721">22950 2704 13379,'11'48'7106,"-2"2"-7016,-9-16 0,0 0-270,0 18-810,0-22 1,0-3 989,0-6 0,0-3 0,0-18 0</inkml:trace>
  <inkml:trace contextRef="#ctx0" brushRef="#br0" timeOffset="42871">23166 2430 18686,'-9'11'1889,"-2"-11"-3328,0-3 1439,-6-14 0,15 15 0,-7-7 0</inkml:trace>
  <inkml:trace contextRef="#ctx0" brushRef="#br0" timeOffset="44425">23479 1861 12750,'-19'-8'3957,"8"5"-3147,2-5-540,18 8-90,19 9-90,5-7-90,-5 6 0,1 1 0,12-7 359,-11 24-179,-12-4-45,-15 5 0,-6 3 225,-15 22-591,8-18 1,-2 0 275,-2-8 0,-2-2 45,-12 15-90,26-11-90,21-17-1349,23-2-1305,-9-8 1,1-2 2743,-2 1 0,-3 0 0,13 0 0,-16 0 0</inkml:trace>
  <inkml:trace contextRef="#ctx0" brushRef="#br0" timeOffset="52671">14405 11876 10681,'0'-21'1799,"0"3"-1259,0 18-1620,0 0-4137,9 0 5217,2 0 0,0 0 0,-3 0 0</inkml:trace>
  <inkml:trace contextRef="#ctx0" brushRef="#br0" timeOffset="53763">20069 13797 13739,'-20'11'2968,"10"15"-2698,-8-22-270,16 31 0,-15-39 180,14 28 0,-5-31-90,16 16-90,3-18 90,0-2 180,-2-8-90,-9-1 359,0 9 361,0 3-810,-9 8-180,7 8-180,-15-14-2788,14 12 3058,-5-14 0,8 8 0,0 0 0</inkml:trace>
  <inkml:trace contextRef="#ctx0" brushRef="#br0" timeOffset="56784">14523 11876 8072,'19'0'1440,"1"0"-811,-9 0-179,6 0-90,-6 0 0,9 0-1,-9 0-89,6 9-90,-6-7-90,9 16 180,-1-7-90,9-1-90,-6 8 0,7-7 90,-10 8-180,9 1 90,-6 0-90,15-1 0,-15-8 89,15 6-89,-15-14 180,6 14-180,-8-6-90,-1 0 180,1 6-90,8-15 90,-6 16 0,15-7 0,-15 0 0,6 6-90,-8-15 90,8 16-90,-6-16 0,15 15 0,-7-6 0,10 0 90,-1-2-90,0-1 0,-9-5 180,7 5-270,-15 1 180,7 2-90,-1 9 0,-6-1-90,15-8 270,-7-2-180,9-9-90,-8 8 90,6-5 180,-15 14 539,15-15-809,-7 16 180,9-7 0,1 8 0,-1-8-90,0 6 90,9-14 90,-7 14-180,7-15 180,-17 16-180,6-16 720,-7 15-540,9-6-270,1 0 270,-1-2-91,0-1-89,0-5 0,9 5 0,-7-8 90,7 9 0,0-7 0,-6 16-90,-14-13 0,0 1 90,14 13 0,6 1 90,-9-1-90,0-8 180,0 15 0,0-21-90,0 21-90,9-15 0,3 0-90,-22-7 0,0 0 89,21 5-89,-21-8 0,-1 0 90,13 8-90,-1 0 0,-12 2 90,0 8 360,-6 1-360,15-1-90,-7-8 90,10 7-180,-1-16 180,0 15-180,0-15 180,-8 16-90,6-7 180,-16 8-270,17-8 90,-8 7 180,9-16-270,0 7 180,1-9-90,-10 8-90,7-6 180,-6 16-90,-1-7-90,7 0 90,-6 6 90,8-15 0,0 16-90,0-16-90,0 15 90,1-15 0,-1 16 0,0-7 90,0 8 0,0 1-180,1-9 90,8 6 90,-7-15-180,7 7 180,-9 0-180,-9 2 180,7 0-90,-15 6-90,15-6 90,-15 8 90,15-8-90,-6 7 90,8-16-180,0 15 180,0 3-180,-8 2 180,6 6 0,-7 0-180,9-6 270,1 6-180,-1-8 90,9 0-90,-7-1 0,7 1-90,-9-1 180,0 10-180,1-7 180,-1 6-90,0-9 0,-9 1 90,7 0-180,-6-1 180,-1-8-180,-1 7 90,-10-16 0,1 15 90,-9-15-90,6 16 0,-15-16 89,16 7-89,-7-9 0,8 8-179,1-5 179,-1 5 0,1-8 0,0 0 0,-1 0 0,1 0 0,-1 0 0,10 0 0,-7 0 90,6 9-180,-9-7 90,1 16 90,0-8-90,-1 1 89,1 7-89,-9-7 0,6 0 180,-15-3-360,7-8-989,-9 0-7196,0 9 8365,-18-16 0,14 14 0,-13-16 0</inkml:trace>
  <inkml:trace contextRef="#ctx0" brushRef="#br0" timeOffset="57751">17698 12660 12120,'0'22'4228,"8"-4"-3239,-5-18-539,14 0-180,-6 0-180,9-9 0,8-11-90,-6-10 0,6-9-252,-13 15 1,-2 0 71,9-26 180,-7 25 0,-2-1 0,-6-2 0,-3 0-90,5-5 90,-9-13 90,0 33 0,0-13-180,0 24 270,0-7 143,0 9-143,0 0-90,0 9-1,-9-15-89,7 12 180,-7-6-90,1-6 90,5 29 0,-14-9-180,6 16 180,0 16-90,-6-14 45,15 0 0,2 2 45,-18 9-135,16-10 0,2 0-135,-9 17 90,27 0 90,4-11-360,26-19-360,-20-15 1,2-2-1604,0-2 1,1-2 2232,9-3 0,-3 0 0,-3 1 0,1-5 0</inkml:trace>
  <inkml:trace contextRef="#ctx0" brushRef="#br0" timeOffset="58059">18286 12621 17067,'0'28'2789,"0"-6"-2879,8 15-360,-5-6-5307,5 8 5757,-8-9 0,0-10 0,0-11 0</inkml:trace>
  <inkml:trace contextRef="#ctx0" brushRef="#br0" timeOffset="58217">18325 12406 18866,'-9'10'-4767,"-2"-10"4767,0-2 0,3-6 0,8 8 0</inkml:trace>
  <inkml:trace contextRef="#ctx0" brushRef="#br0" timeOffset="59704">19050 4154 11400,'-20'51'2249,"15"-19"0,-1 1-1799,-11 19-270,6-2-90,0-13-90,3-17 0,8-9 0,0-11-450,26-29 360,-11 2 0,3-4-410,10-4 0,2-2 500,-4-7 0,-2 1-193,1 6 1,-2 4 731,8-8 91,-12 14 0,-10 62-1,-9 9-494,4-2 0,1 3-90,-5-4 0,2-1 0,6-4 0,1-3 45,2 6 778,18-21-1228,1-36 315,-6 1 0,0-5 0,-3-7 0,-1-3-55,5-3 0,-2 1 190,-7 7 0,-1 3 270,4-4 90,-10 46-1,-9 32-449,4-15 0,1 2 45,-1 3 0,3-2 45,5-11 0,4-4-180,14 5-180,10-19-179,-1-26-1,0-5-90,-17-9-2068,-5 3-5400,-17 17 8008,9 2 0,-7 9 0,7 0 0</inkml:trace>
  <inkml:trace contextRef="#ctx0" brushRef="#br0" timeOffset="60084">20265 4311 15718,'0'-11'3238,"-9"-15"-2698,-10 13-270,-12-7-180,1 12-90,-7 16-90,15 12 90,-6 19-90,8-15-90,18 11-630,13-33-179,28-2 359,-14-11 1,0-6 494,1-2 0,-2-3 135,-2-4 0,-4 2 809,1-7 541,-1 14-541,-16 25-719,6 21 0,10 12-90,4 0-2968,17-4 2968,9-26 0,-24-2 0,2-9 0</inkml:trace>
  <inkml:trace contextRef="#ctx0" brushRef="#br0" timeOffset="60251">20677 4174 14189,'28'9'3058,"3"2"-3058,8 8-1079,0 1-2339,-9-1 3418,8-8 0,-25-2 0,4-9 0</inkml:trace>
  <inkml:trace contextRef="#ctx0" brushRef="#br0" timeOffset="60417">20931 4115 16797,'-30'0'4408,"2"9"-3868,-1 19-495,14-4 0,0 2-664,-5 4 1,1 1 123,-1 4 0,0-2-2191,1-7 0,-1-2 2686,0 1 0,1-2 0,-3-1 0,5-5 0</inkml:trace>
  <inkml:trace contextRef="#ctx0" brushRef="#br0" timeOffset="61270">21990 3782 13469,'11'-11'5217,"-3"11"-4497,-25 2-270,-14 16-136,3-5 1,-3 2-225,-3 0 0,-1 3 0,-1 5 0,2 2-90,4-5 0,1-1-45,4-3 0,2-2-225,-7 6 180,10-11 0,38-9-359,24 0 359,-9 0 0,3 0-313,4 0 0,-1 0 493,-3-1 0,-3 2 0,17 7 360,-21 12 0,-21 10-270,-13-2 0,-7 1 44,-6-3 1,-4 0-628,-6 13 0,-5-2 448,-6-6 0,0-1-45,7 5 0,3-2 185,4-12 0,2-1-275,-5 26 0,8-33 90,27 5-90,15-18 45,9 0 0,6 0 45,-2 0 0,1 0 0,12 0 0,0 0 45,-11 0 0,-2 0 606,1 0 1,-4 0-292,-2 0 208,-13 17-478,-17 5 0,-9 26-90,-1-7-180,-10 7-270,0-18-719,18-10-450,22-11-1529,30-9-495,-20-8 0,1-2 3643,9 5 0,-4-3 0,-1-11 0,0 10 0</inkml:trace>
  <inkml:trace contextRef="#ctx0" brushRef="#br0" timeOffset="63543">22539 4664 17157,'17'-50'315,"-3"26"0,3 0-360,6-4 0,4-1 90,6-4 0,1-3-75,-10 7 0,-1-1 0,0-1-1032,3-3 1,1-2-1,-2 0 1092,0 0 0,-2 0 0,-1-1-60,-1-5 0,-2 0 0,0 0 60,-2 4 0,0 1 0,-3 1 481,-2-15 1,-3 4-557,1 15 0,-2 5 557,-8-2-332,-18 29 90,-4 20-181,-1-2 1,-2 3 45,0 7 0,0 3 389,-4 3 0,0 2-524,-2 6 0,3 3 90,1 3 0,4 2-45,2-1 0,3 2-90,2 3 0,3-1 90,1-12 0,5-2-295,7-3 1,6-4-1101,25 7-449,1-22 0,6-6 1799,7-4 0,-1-3 0,11 5 0,-12-9 0</inkml:trace>
  <inkml:trace contextRef="#ctx0" brushRef="#br0" timeOffset="63784">23460 4409 13649,'11'39'4678,"6"9"-4409,-15 2-179,7 1 0,-9-12-180,0-2-1889,0-24-7852,0 4 9568,0-17 0,0 0 0,0 0 0</inkml:trace>
  <inkml:trace contextRef="#ctx0" brushRef="#br0" timeOffset="63934">23479 4233 14099,'0'0'0</inkml:trace>
  <inkml:trace contextRef="#ctx0" brushRef="#br0" timeOffset="64534">23813 3547 17247,'-9'2'1439,"33"5"-1439,0-25-45,8 12 0,3 1 45,-4 0 0,-1-1 0,1 0 0,-3 4 90,3 10 90,-14 12 0,-17 28 90,-3-18 0,-3 1-90,-7 8 0,-2 0-180,3-3 0,0-2 90,-7-3 0,1-3 89,-2 11-89,18-19-719,22-12-2070,21-8 2699,-11 0 0,-1 0 0,4 0 0,-7 0 0</inkml:trace>
  <inkml:trace contextRef="#ctx0" brushRef="#br0" timeOffset="65744">17992 3743 15358,'11'-22'360,"-11"-13"-450,-20 5 135,1 10 0,-1-2 0,0-6 0,-2 0-497,-9 6 0,-3 2 407,4-4 0,-1 0 90,-7 7 0,-3 4-90,-6 1 0,-2 4 90,0 10 0,-2 5-75,15 1 0,-1 2 0,1 3 120,-14 10 0,2 4-135,7 1 0,4 2-45,11 1 0,2-3 329,-13 5-149,44 2 0,32-33-90,6 0 0,8-4-897,-3-7 1,2-5 0,3 0 896,-7 2 0,2 0 0,0-2 0,1 0 18,-8-1 0,1 0 0,0-2 0,0 1 0,-1 0-18,7-2 0,1 1 0,-1 0 0,-3 0-30,5-4 0,-3 1 0,-2 2 11,4 1 1,-7 3-342,-5-3-2527,-30 43 2887,-20-2 0,0 6 0,2-12 0</inkml:trace>
  <inkml:trace contextRef="#ctx0" brushRef="#br0" timeOffset="75992">22088 6879 11221,'0'-11'4587,"0"2"-3688,0 9 1,0 0-91,0-9-89,0 7-450,0-6-180,0 8 0,0 8 90,-26 3-270,-16 17-366,9-12 0,-4-1 456,-6 4 0,-1 1 45,4 4 0,0 0-90,-5-7 0,2-1-90,12 3 0,2-1 45,-19-7 180,37-3-180,31-8 135,7 0 0,5 0-45,3 0 0,2 0-45,6 0 0,1 0-168,-4 4 1,-2 1 257,-7 0 0,-1 1 419,0 3 0,-3 1-285,3 10 1,-10 0-180,-12 8 90,-17 11-45,-3-14 0,-4 0-45,-7 5 0,-4-1 0,-3 0 0,-1 1 45,-7 4 0,0-1-351,2-2 0,2-1 306,3 4 0,1 0-154,0-8 0,3-2-26,-3 15 180,10-11 180,29-8-360,31-9-135,-7-13 1,3-5-1034,13-6 0,1-4 118,-17 1 1,0-1 0,1 0 1299,17-9 0,-4 2 0,-19 7 0,-4 3 0,11-3 0</inkml:trace>
  <inkml:trace contextRef="#ctx0" brushRef="#br0" timeOffset="76684">22460 7467 14279,'-9'24'4227,"7"8"-3687,-6-38-360,16 14-180,12-25 90,19-5-225,-10-4 0,1-4 0,1-4 0,-1-2-695,0-7 1,-1-3 799,-9 11 0,-1-1 0,-1 0 30,3-14 0,-1 0-274,-6 14 0,-1 0 1,-1 1 363,-1-6 0,-2 2-45,-4 3 0,-2 4 135,-3 2-90,-9 21 359,-10 28-89,-12 21-90,7-8 0,0 3 8,3 4 0,1 3-248,3-8 0,1 2 0,1 0-30,-1 15 0,2-2 112,-2-3 0,3-2-382,9-9 0,6-3-1709,18 8-2788,21-21 4767,-7-13 0,0-3 0,1-3 0,0 0 0</inkml:trace>
  <inkml:trace contextRef="#ctx0" brushRef="#br0" timeOffset="76834">23029 7349 15448,'0'39'4228,"0"0"-4228,0 1-180,0-10-3598,8-2 3778,-6-17 0,7-2 0,-9-9 0</inkml:trace>
  <inkml:trace contextRef="#ctx0" brushRef="#br0" timeOffset="76976">23185 7133 16618,'-8'-10'-4498,"-3"1"4498,-9-9 0,9 14 0,3-13 0</inkml:trace>
  <inkml:trace contextRef="#ctx0" brushRef="#br0" timeOffset="77476">23460 6702 15268,'-31'-17'3958,"12"12"-3778,10-21-90,26 24 0,14-6-90,10 8 90,-1 0 180,-12 8-90,-17 12-91,-3 10 136,-10-2 0,-4 1-162,-14 14-18,10-8 0,-2-4-45,-16-7 90,17 19-270,2-38-1259,36 12-3688,5-17 5127,18-17 0,-19 12 0,-14-12 0</inkml:trace>
  <inkml:trace contextRef="#ctx0" brushRef="#br0" timeOffset="81826">17874 7565 10141,'28'11'2609,"12"-3"-2519,10-8-135,-16-7 0,-1-3 45,20-3 45,-28 0 0,-2-3-45,-4-3 0,-10-1 0,-9 18 0,-18-4 180,-4 14 89,-8 10 631,-7 12-496,21-6 1,1 2-270,-1 3 0,2 1-45,2-1 0,4 1-90,8 20-450,29-20-2608,21-12 3007,-15-21 0,0-3 0,8 4 0,-8-7 1</inkml:trace>
  <inkml:trace contextRef="#ctx0" brushRef="#br0" timeOffset="81951">18462 7545 13559,'-17'48'2609,"4"-15"-4138,-7 12 1529,11-23 0,9-2 0,0-12 0</inkml:trace>
  <inkml:trace contextRef="#ctx0" brushRef="#br0" timeOffset="82088">18540 7329 15808,'-30'0'-9535,"2"0"9535,34 9 0,-10-7 0,21 7 0</inkml:trace>
  <inkml:trace contextRef="#ctx0" brushRef="#br0" timeOffset="82426">18776 7525 14099,'-9'3'-360,"7"3"270,-7-15 180,9 9-90,9 9 180,2 11 720,0 19-181,-3 11-135,-7-13 1,-2 2-135,3 5 0,-4 2-135,-9 3 0,-4 2-226,1-1 1,-5-2-384,-9-7 1,-3-4 248,11-10 0,-1-4-2294,-25 5-1978,25-28 4317,1-37 0,11 20 0,9-18 0</inkml:trace>
  <inkml:trace contextRef="#ctx0" brushRef="#br0" timeOffset="83294">19187 7467 8522,'0'-20'3688,"0"9"-2609,0 2-179,0 9 1618,0 0-2248,0 9-180,-9-15 180,7 12 90,-6-15-90,8 27 0,-9-22-180,7 27-90,-7-29 89,9 23 91,0-14-90,9 5-90,2-8 90,8-8 0,1-3 90,-9-9-180,-3 9 0,-8-6 90,0 15 0,0-7-90,0 18 90,-17 1 90,4 19-90,-24 10-180,15-6 90,2 12 0,12-23 0,17-2-540,19-12-1259,13-25 1079,-11 4 1,-1-4 359,2-11 0,-3-3 270,-2 0 1,-2 1 133,-4 4 1,-1 2 1215,9-13-1,-17 26 0,-2 11-539,-9 28-90,0 13-496,1-7 1,-2 0-45,-8 10-180,7 1 180,-7-34-899,18-2-810,2-18 270,17-19 1079,3-14 315,-12 17 0,1 0 1214,11-5 180,-12 12-719,-10 36-271,-9 12-449,0 12 0,9-3-809,1-19-3059,10-12 3868,8-16 0,-15 5 0,5-5 0</inkml:trace>
  <inkml:trace contextRef="#ctx0" brushRef="#br0" timeOffset="83544">19795 7369 18686,'19'30'990,"-8"-2"-990,-2-8-90,0-9-90,2-2-1259,17-18-990,2-11-1169,10-10-1979,-10-1 5577,-2 3 0,-17 17 0,-2 2 0</inkml:trace>
  <inkml:trace contextRef="#ctx0" brushRef="#br0" timeOffset="84034">20030 7329 17967,'-9'11'360,"-2"-11"-360,0 7 89,-6-14 1,6 7-90,0 7 90,3-14 0,8 25 0,-9-25 0,7 14 0,-7-16 0,9 26-180,-9-21 180,7 19-270,-7-23 180,9 8 0,0 0 0,9 0-809,-7 0-2609,16-9-5127,-16 7 8545,7-7 0,-9 9 0,0 0 0</inkml:trace>
  <inkml:trace contextRef="#ctx0" brushRef="#br0" timeOffset="84417">20128 7349 19406,'-20'28'809,"-8"3"-809,6-1 0,3-1 90,10-10-180,18-8-539,19-11-1,13-19 495,-15 0 0,-1-2 7,0 2 1,-2-3 397,-2-26 179,-3 26 451,-18 5-450,0 34-360,0 14 0,0 10-180,0-2-2173,17-19 2263,14-29 0,-7 5 0,2-14 0</inkml:trace>
  <inkml:trace contextRef="#ctx0" brushRef="#br0" timeOffset="84601">20618 6859 21025,'-10'39'959,"0"0"1,0 0-1,1 1-914,3 3 0,1 1-225,0-4 1,1 1-946,4 3 1,0-1-2139,0-12 1,0-1 3262,0 0 0,0-4 0,0-4 0,0-5 0</inkml:trace>
  <inkml:trace contextRef="#ctx0" brushRef="#br0" timeOffset="85376">21088 7565 18776,'-8'-37'810,"-3"4"-675,1 5 0,0-1-464,-10-21 599,1 0-42,-1 20-228,1 12 159,-10 18-69,-1 18 0,-9 3-90,23 2 0,1 2 90,-13 8 0,17 4-90,20-26-180,30-20-45,-9-4 0,1-4-45,8-11 1,1-3-1,-5 1 0,-1-1-250,-3 1 1,-3 1-1999,11-10-7313,-11 19 9815,-17 12 0,-2 8 0,-9 0 0</inkml:trace>
  <inkml:trace contextRef="#ctx0" brushRef="#br0" timeOffset="87613">20579 7271 8342,'-9'21'1349,"7"6"-989,-16-25 180,16 15-180,-6-6 269,7 17-629,-7-15 360,6 5-90,-7-9-90,9 1 450,0 10-91,0 8-179,0 3 180,-9-9-180,7 4 179,-7-7 1,9 3-270,0 6 90,0-8-181,0 0 181,0-1-90,0 10-90,-8-16-180,5 13 0,-5-24-180,8 7-809,0-9-6117,0 0 7106,0-9 0,0 7 0,0-7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3:13:25.934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27830 13621 15088,'-19'-40'2069,"-10"1"-2069,-1 17 0,-18 5 270,-2 17-45,20 7 0,1 3 225,-12 12-630,4 17-90,17-25-1349,18 1-630,22-24 1350,30 0 809,-16 4 0,2-1 237,-6 0 0,0 2 842,1 4 1,-5 8 1079,-4 31-1305,-12-10 1,-3 3-566,-8 11 1,-7 2 430,-4-1 0,-4 1-136,-7 4 1,-4 0-315,5-16 0,-1 0 0,-2-1-120,-1-2 0,0 0 0,0-1-60,-9 12 0,0-4 0,0-5 0,2-5-1260,-8 4-89,4-23-1079,26-36 314,21-3 0,7-5-1125,2-13 0,5-2 2369,5 8 1,5 0 0,-1 0 1378,-2 0 1,-1-1 0,1 3 719,-1 3 0,0 2 1,-1 1-460,-5 2 0,-1 0 0,-3 3 534,1-2 0,-3 3 33,-2 3 1,-3 4 11,-2 2-989,-3 12 89,-8 8 1604,0 34-1963,-8-16 905,5 36-995,3-32-809,38-2-270,14-12 674,-10-6 0,3-4 135,-5-2 0,1 0 225,3 3 0,-1 0 180,-12-5 0,-1 3 945,17 12-91,-27 10 0,-11 12 91,-9 8-630,0 9-360,-9-24-540,7 2-1169,-7-44 899,35-12-90,-7-2 1,4-4-185,10 0 0,3 1 634,4-6 0,-1 3 577,-12 16 0,-2 3 1042,12-7 360,-28 43-180,-9 14-629,0 19-675,0-21 0,0 0-45,0 13-540,26-14-809,7-19 809,3-11 0,4-5 672,-4-5 1,0-4-493,3-3 1,0-4 224,-3-1 0,-4-2 359,-10 1 1,-3 2 405,9 2 569,-19 12-479,-27 37-540,5 14-270,-15-1-1709,17 5-2879,29-24 4588,23-3 0,-6-10 0,0-9 0</inkml:trace>
  <inkml:trace contextRef="#ctx0" brushRef="#br0" timeOffset="391">29653 13464 21475,'-20'48'2878,"1"-7"-2833,12-9 0,3 1 45,-5 20-463,8-20 1,2 1 417,-1-4 0,0-1 17,0 21-511,-9-28-58,7-7-662,-6-32 449,16-20 585,1 8 1,2-3 89,3-16 0,2-2 90,4 0 0,0 0-286,-1-1 0,1 4 421,-5 14 0,0 5 449,14-9 351,-19 37-800,-1 37 0,0 15-180,-4-14 0,1 2-90,-1 0 0,1-1-540,3-4 1,-1-1-541,-7 1 1,0-2-7915,8 8 9084,-9-4 0,0-26 0,0-2 0</inkml:trace>
  <inkml:trace contextRef="#ctx0" brushRef="#br0" timeOffset="540">29712 13640 20845,'37'0'-899,"4"0"-2250,-12 0 1,1 0 3148,1 0 0,-3 0 0,5 0 0,-7 0 0</inkml:trace>
  <inkml:trace contextRef="#ctx0" brushRef="#br0" timeOffset="2300">10446 3978 13739,'-35'4'839,"0"1"1,-4 3 0,2 3-840,10 3 0,2 3-90,0 3 0,2-1 0,-5 3-180,26 4 0,13-24 180,28 7 0,11-27 90,0 5 0,-2-6 360,-18 10 180,-1 9-90,-19 26 89,-1-2-359,-8 3 0,-2 3 360,1 20-271,0-21 1,0 1-45,1 3 0,-2 1-382,-6-3 0,-3-1 292,1 5 0,-4-2-91,-10-7 1,-2-2-45,4 1 0,1-2-539,-20-2-271,12-3-89,9-36 179,8-21 450,16 6 0,7-3 270,7-13 0,4 0-465,-5 15 0,3 0 0,1 1 495,0 0 0,1 0 0,-1 1 284,4-8 1,-2 2 173,-4 7 0,-1 3-39,10-11 181,-19 11-360,-1 17-90,-9 2-90,0 9 1333,0 0-1423,9 9 391,2-7-481,26 7 180,-4-9-45,-5 0 0,0 0-45,14-9 0,-3-2 450,-11 0 449,-8 2-359,-10 18-270,-1 11-90,0 2-180,-7 6 90,7-17 89,-9-3-269,17-16-359,5-21 314,-3 10 0,1-3 90,0-7 0,-1-1 45,1 8 0,0 3 90,10-9 180,-10 19 0,-12 26-270,1 5 90,2 9-1,9-3-89,-1-9 90,10-8-359,10-2-91,11-18 90,0-10 180,-25 5 0,-2-3 90,-6-6 0,-4-2 90,7-16 90,-11 2 90,-10 10 0,1 19-1,0 1-179,0 35-180,0-2-89,0 15-1800,27-11-7852,5-17 9134,-2-9 1,-1-4 0,4 0 0,-7-7-1</inkml:trace>
  <inkml:trace contextRef="#ctx0" brushRef="#br0" timeOffset="2549">11916 3312 18776,'-11'17'3059,"2"14"-2925,9-4 1,0 4-90,0 4 0,0 0-90,5 5 0,-1-1-630,-3-8 1,0-2-1350,7 1 0,2-3 2024,1 4 0,0-12 0,-3-10 0</inkml:trace>
  <inkml:trace contextRef="#ctx0" brushRef="#br0" timeOffset="2927">11916 3429 18506,'-20'-19'2159,"10"8"-2069,10 2-90,28 9-180,5 0 90,6-9 270,-11 7 90,-17-6 360,-2 34-1,-9 6-584,-4-3 0,-1 1-45,-6 20-90,-9-11-90,10-19-179,10-11-1,19-9 360,12 0 90,-1 8 899,-10 12 450,-12 11-359,-8 16-631,-3-18 1,-2 1-225,-4 0 0,-2 1-225,1 4 0,-2-2-90,-16 8-1619,8-4-2968,1-35 4677,8-4 0,2-9 0,9 2 0</inkml:trace>
  <inkml:trace contextRef="#ctx0" brushRef="#br0" timeOffset="20032">18246 2606 12840,'0'20'1799,"0"8"-1170,0 11-224,0-11 0,0 3-46,0 7 1,0 2-90,0 0 0,0 1-747,0 3 0,0-1 567,0-12 0,0-1 91,2 5 1,-4-5-92,-6-6 277,6 11-547,-7-33-449,9-2 179,0-28 494,9-13-134,-4 4 0,0-2 135,1-1 0,-1-1-601,4-8 1,0 0 555,-4 3 0,1 3-74,3 6 0,1 4 614,10-15-270,0 28 180,8 12-1,2 25-269,1 5 270,-3 17 270,-8 0 811,-9-8-1171,-3-3 86,-8-8-356,-17 8-90,-5-15-359,-26 4-1081,-2-17-1888,9 0-5936,4-26 9264,17-6 0,9-1 0,2 7 0</inkml:trace>
  <inkml:trace contextRef="#ctx0" brushRef="#br0" timeOffset="20391">18932 2547 19496,'-17'31'1349,"-5"6"-1214,3-14 0,-1 2-90,4 0 0,1 2-45,-4 11 0,1 0-393,7-12 0,1 0 348,-1 8 0,2-2-329,0 1-1155,36-5-2119,5-19 3648,2-13 0,0-1 0,1 3 0,0-7 0</inkml:trace>
  <inkml:trace contextRef="#ctx0" brushRef="#br0" timeOffset="20616">19226 2508 20755,'0'46'2339,"0"6"-2339,0-10 0,0 3-135,0 0 0,0 0-1335,0 0 1,0-1-1050,0-8 1,0-2 2518,0-4 0,0-4 0,0-4 0,0-5 0</inkml:trace>
  <inkml:trace contextRef="#ctx0" brushRef="#br0" timeOffset="21432">20285 2684 19136,'37'-19'270,"4"8"-360,-12 2 0,1 1-1529,20 5-2159,-19-5 3778,-14 8 0,-17 0 0,0 0 0</inkml:trace>
  <inkml:trace contextRef="#ctx0" brushRef="#br0" timeOffset="21607">20422 2802 20036,'37'2'719,"-4"-4"-1799,-5-3 1,0-1-8752,14-2 9095,-3 8 1,-19 0 0,-12 0 0</inkml:trace>
  <inkml:trace contextRef="#ctx0" brushRef="#br0" timeOffset="24911">21402 3586 18506,'38'-10'599,"0"0"1,13 0 0,5 1-570,-9 2 0,3 1 0,1-1-446,-7 2 0,0 0 0,2 1 0,-1-1 438,2 0 1,0 0-1,0 0 1,-1 0-490,-1 0 0,0 0 0,-1 0 1,-1 1 496,8-1 0,-1 2 0,-3 0-30,9-2 0,-4 1 408,-10 4 1,-7 0-229,-5 0-90,-13 0-450,-17 0-937,0 0-8058,0-9 9870,0-2 0,0 0 1,0 3-1</inkml:trace>
  <inkml:trace contextRef="#ctx0" brushRef="#br0" timeOffset="25607">23362 2724 17427,'-20'0'1349,"0"-9"-1349,10 16 0,1-14 270,9 16-450,9-9 0,10 0 90,3-9 90,6-2 90,-8-8 0,-9-1-90,-2 9 270,-18 11-180,-11 11-90,-2 17 0,-6-6 0,8-2-270,10-12-90,18-16 360,14-3 180,9-9 0,-3 1 90,-17 8-90,-2 2-90,-27 26-990,5-12-4227,-7 12 5127,20-17 0,3 0 0,5 0 0</inkml:trace>
  <inkml:trace contextRef="#ctx0" brushRef="#br0" timeOffset="26936">24087 2645 16528,'-31'0'2878,"3"0"-2608,8 0 0,1 0-270,-1 0 0,-8 0-90,6 0 0,-6 0 0,17 9-450,-6-7 0,14 16-359,-5-16 359,25 15 360,-4-6 270,24 9 0,-15-1 540,-2 18 179,-12-4-449,-7-5 0,-2 1-90,1 21 0,0 0-282,0-22 0,0 0 282,0 23-320,-8-1 230,-12-11-180,-2-2 90,-15-15-90,-2-3-90,-3-10-270,-5-9-90,7-9 91,10-19 179,10-14 90,12-8-90,34 3 180,-7 22 0,3 2-484,11-3 1,4 2 438,6-6 0,1 1 90,-3 4 0,-1 0 135,4-4 0,-1 1-91,-7 7 1,-2 1 45,-4-5 0,-2 2 45,12 1 427,-21-4-337,-10 24 219,-9-7-129,0 18 1024,-9 10-1294,-2 12-90,-9-1-90,1-10 90,8-11-450,20-9-270,21 0 315,-5-12 1,0-3-303,26-9 707,-27 2 0,-1-3-90,17-15 899,-19 19 91,-3 3-181,-18 44 271,0 16-631,0-13 1,0 3-225,1 7 0,-2-2-135,-8-2 437,7 8-1066,-7-41-810,27-10 179,12-14 720,-1-5 1,1-3-92,-4 8 1,0 1 585,3-4 0,-1 2 945,2 3 359,-10 12-180,-12 34-269,-8 6-540,0 18-90,0-2-90,9-26-180,20-4-540,12-36 315,-12 9 0,1-4 406,0-9 0,-1-4-136,-3 6 0,-2-1 135,-3-3 0,-3 0 90,1-6 269,-10 10 271,-18 20-270,-10 28-360,-3 14-90,-6-1-990,17-4-1438,11-26-5938,28-2 8366,14-18 0,-10 7 0,-6-7 0</inkml:trace>
  <inkml:trace contextRef="#ctx0" brushRef="#br0" timeOffset="27383">25420 2312 20845,'-20'11'2519,"9"24"-1980,2 6-1012,9-3 0,0 3 608,-3-1 0,-2 0-90,-4 4 0,-2-1 0,1-2 0,-2-3-45,-2-7 0,0-1 100,4 0 0,0-4-910,-9-4-25,8-4-424,2-27 179,18-19 720,-4 0 1,1-3-220,7-8 1,2-3 578,0-7 0,1 0 90,-1 8 0,0 2 353,0 3 0,-1 4 277,-4 2 90,8 21-91,-16 37 271,7 22-631,-9-12 1,0 3-135,4 7 0,0 2-687,-3-4 1,0-1 506,8 4 0,0-2-270,-4-11 0,1-2-182,13 16-1392,-8-22-2533,-2-19 4332,-9-27 0,0 14 0,0-13 0</inkml:trace>
  <inkml:trace contextRef="#ctx0" brushRef="#br0" timeOffset="27507">25341 2763 19046,'19'-21'-915,"-1"1"1,3-5-1,0 4 1,11 8 0,-5-5-1</inkml:trace>
  <inkml:trace contextRef="#ctx0" brushRef="#br0" timeOffset="27882">26165 2547 15448,'39'0'2429,"9"0"-4318,2 0 1889,0-8 0,-20 5 0,-12-5 0</inkml:trace>
  <inkml:trace contextRef="#ctx0" brushRef="#br0" timeOffset="28049">26380 2371 18416,'-20'48'4228,"1"2"-4048,-1 0-810,14-22 1,1 1-8096,-3 21 8725,8-9 0,0-13 0,0-19 0</inkml:trace>
  <inkml:trace contextRef="#ctx0" brushRef="#br0" timeOffset="28803">26968 3037 17787,'-9'22'3508,"7"-4"-2968,2-18-271,37 0-224,-8 0 0,3 0 45,15-5 0,4 1-323,-10 3 1,2 1-1,0-1 263,2-4 0,2-2 0,0 1-576,5 2 1,1 1 0,-1-1 545,-5 1 0,0-1 0,-2 0 30,-1 1 0,-2 1 0,-1-1-204,5-2 0,-3 1 219,-8 3 0,-3 0-315,7-8-1529,-19 9-5981,-12 0 7780,-8 0 0,0 0 0,0 0 0</inkml:trace>
  <inkml:trace contextRef="#ctx0" brushRef="#br0" timeOffset="30161">28928 2449 15358,'-29'11'4318,"-10"-2"-3958,-2-9-1,-7 9-359,9 10 0,8-6-90,12 22-539,19-30-541,28 12-359,22-17 1304,-16 0 1,2 0 224,-1-1 0,0 2 359,-4 1 1,-4 5 899,4 21-179,-14 13-676,-18-8 1,-7 2 45,-4 0 0,-4 0-46,-3 0 1,-3-1-135,-7 1 0,-1-2-582,0-3 0,1-2 447,3-2 0,2-1-135,-15 14-809,10-20 269,10-19-360,17-19-449,22-20 314,2 10 1,6-1-230,-4 2 1,3-1 0,0-1 1143,5-3 0,2 0 0,-2-1 330,-1-2 0,0-1 0,-1 1 196,0 2 1,-1 2-1,-1 0 268,3-9 1,-4 3-190,-6 12 1,-2 2 413,0-4-539,-10 19 180,-9 9 1519,0 18-1969,0 12 1218,-9 3-1308,7 12 26,-7-23-205,35 7-91,-2-19 225,4-4 0,1-3-45,12-3 90,7 0 180,-17 0 269,-12 9 181,-10 2-180,-9 17-270,0-6-180,0 6 90,0-17-180,0-2-900,9-9 271,10-18 89,21-3 540,-20 2 0,1-2 90,18-9 540,-19 10 179,-12 12-89,-8 16-360,0 12 0,0 19-270,0 2 90,0-1-90,18-21-540,12-10-269,21-9 629,-22-3 0,0-3 90,1-3 0,-1-1 90,21-12 90,-11-15 360,-19 15 89,-11 2 361,-9 12-361,-9 25-359,-11 5-270,-2 8-90,3 7-1978,19-23-3509,20 3 5667,19-17 0,-15 0 0,2 0 0</inkml:trace>
  <inkml:trace contextRef="#ctx0" brushRef="#br0" timeOffset="30495">30398 2195 20126,'11'37'2428,"6"4"-2293,-15-8 0,-2 1-45,5-3 0,-1-1-45,-3 9 0,-2-1-180,1-8 0,0 1-450,0 3 1,0-1-2565,0 17 3149,0-11 0,0-19 0,0-11 0</inkml:trace>
  <inkml:trace contextRef="#ctx0" brushRef="#br0" timeOffset="30953">30417 2293 22014,'29'-11'-135,"-1"0"1,24-7 89,-21 17 0,-3 2 45,3-1 180,-14 9 359,-17 11 361,-9 19-181,-11 2-539,6-17 0,-2 0 0,-15 15-270,3-8 0,9-12-809,8-10-541,20-9 181,12 0 360,27 9 809,-15 2 539,-5 8 631,-19 10 89,-9 10 270,-9 2-359,-11 7-271,-10-17-359,-1 6-450,3-16 0,9-10-989,8-4-1800,2-16-4497,9 9 7286,9-17 0,-7 12 0,7-12 0</inkml:trace>
  <inkml:trace contextRef="#ctx0" brushRef="#br0" timeOffset="41605">17874 11720 13829,'0'-20'3778,"0"18"-3058,-9-13 89,7 21-89,-7-6-271,9 20-269,0 10-90,0 18-360,0 2-854,0-21 0,0 1-3284,0 4 1,0-1 4407,0-1 0,0-3 0,0 13 0,0-16 0</inkml:trace>
  <inkml:trace contextRef="#ctx0" brushRef="#br0" timeOffset="42280">20559 11778 21655,'-10'30'269,"0"-1"1,9 0 0,0 1-1395,-3 4 1,2-1-3792,6-2 1,1-1 4596,-5 1 1,0-3 0,0 3-1,0-14 1</inkml:trace>
  <inkml:trace contextRef="#ctx0" brushRef="#br0" timeOffset="49831">14072 14542 14729,'-11'-22'2428,"11"5"-1438,28 8-271,23-2-584,-14 6 0,4-1-135,3-3 0,1 1-2982,9 2 0,-1 1 2982,-5-1 0,-4 1 0,-12 0 0,-3 1 0,5 4 0</inkml:trace>
  <inkml:trace contextRef="#ctx0" brushRef="#br0" timeOffset="58501">21696 2547 7803,'-20'0'5396,"1"-8"-4406,8 5-540,2-5-91,9-1-179,0 7-90,26-7 0,7 9-90,-1 0 0,4 0 0,-2 0 0,1 0 45,9 3 0,-1 3-45,-2 2 0,-1 3-322,5 3 0,-3 3 412,-9 1 0,-5 3-217,-6 6 0,-5 3 397,0 22-225,-21-6 0,-9 2 45,-5-11 0,-3 0 30,2-3 0,-1 3 0,-2-4-534,-13 5 0,0-4 459,4 1 0,3-2 225,-11 6 0,19-20-180,47-10-225,1-8 0,5-2-675,15 1 1,4 0-1620,-13 0 0,1 0 1,-1 0 2445,13 0 1,-4 0 0,-16 0-1,-3 0 1,6 0 0</inkml:trace>
  <inkml:trace contextRef="#ctx0" brushRef="#br0" timeOffset="61512">27125 2469 18596,'29'5'60,"1"1"0,-1-5 0,1-2-240,4 0 0,-1 0-2248,19-8-1260,-22 8 0,-3 2 3688,3-1 0,-10 0 0,-11 0 0</inkml:trace>
  <inkml:trace contextRef="#ctx0" brushRef="#br0" timeOffset="61745">27732 2175 18686,'-10'39'539,"1"0"1,-1 5 0,0-1-495,1 2 0,-2 0-1163,-3 3 0,0 2 713,3 0 0,0-2-1269,-3-12 1,0 0 1673,8 3 0,1-4 0,-4-11 0,9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3:14:47.122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15601 2645 15268,'39'-30'450,"0"2"-270,9 8-270,-7 0 270,7 1-180,-17-1-90,-12 1-270,-10-10 180,-9 7 90,0-6 90,0 17-90,-17 3 180,-5 8 360,-18 17 90,1 13-271,19-2 1,1 3-135,3 4 0,2 0-45,-2-5 0,3 1-45,9 3 0,6-3 45,9-7-1259,37 2-765,-14-27 0,2-6 1934,9-7 0,-1-1 0,-15 8 0,-3-1 0,17-18 0</inkml:trace>
  <inkml:trace contextRef="#ctx0" brushRef="#br0" timeOffset="141">16267 2371 15358,'0'50'1979,"0"-2"-3328,0-18-7286,9-1 8635,-7-18 0,7-3 0,-9-8 0</inkml:trace>
  <inkml:trace contextRef="#ctx0" brushRef="#br0" timeOffset="292">16443 2136 17247,'-48'-11'1080,"16"2"-3419,-5 9-7492,26 18 9770,20-5 0,-5 6 0,14-10 1</inkml:trace>
  <inkml:trace contextRef="#ctx0" brushRef="#br0" timeOffset="649">16600 2391 16797,'0'30'2069,"-9"-19"-2069,7 4-450,-15-30-359,15 13 179,-7-9 360,9-7 91,9 16 269,2-6-90,8 25 179,1-4 541,-1 33 0,-8-14-406,-5-4 1,-3 1 315,-3 21-450,2-12 0,-4 0-430,-10-2 0,-2 0 340,3 8 0,-2-1-45,-10-7 0,-2-2-45,5-3 0,1-3-630,-21 11-1618,10-28-4049,10-5 6297,12-49 0,8 34 0,0-26 0</inkml:trace>
  <inkml:trace contextRef="#ctx0" brushRef="#br0" timeOffset="1240">16777 2449 19766,'39'11'-540,"0"-11"-90,0-19-89,0-21-98,-8-1 907,-12-7 89,-10 9 1,-9 17 990,0 5-450,-17 60-181,-5 3-763,6-12 1,1 2 268,4-2 0,3-3 397,-1 2-442,35-5-539,-2-19 134,4-15 0,1-6 225,-3-2 0,-2-2-83,2-4 0,-2-2 218,1-2 0,-2 1 1117,8 1-353,-12 4 91,-10 45-1,-9 5-584,0 1 0,0 2-45,0 17-135,3-22 0,2-3 225,6-6-540,18-3-360,1-36 180,-6 5 1,0-4 89,1-11 0,0-3 135,4-3 0,1-2 99,0 1 1,-1 1 304,-3 7 1,-2 4 540,6-6-180,-12 29-91,-18 20-359,0 19-269,0-6-901,0 12-1720,8-31 2800,3 3 0,0-17 0,-2 0 0</inkml:trace>
  <inkml:trace contextRef="#ctx0" brushRef="#br0" timeOffset="1465">17815 2253 21025,'0'48'2069,"0"2"-1889,0 0-180,9-2 180,2-8-90,17-19-90,3-3-540,8-36-360,0-12-134,-23 6 0,-1-2-1575,0-3 1,-2-1 2608,7-20 0,-10 19 0,-1 14 0</inkml:trace>
  <inkml:trace contextRef="#ctx0" brushRef="#br0" timeOffset="1733">18129 2410 16977,'30'-9'630,"8"-10"-450,-17-12 0,8-8 539,-19 9 181,-1 1 179,-9 19-89,-9 27-361,-2 7-629,2 3 0,-1 2 90,-10 22-450,1-10-1079,25-4-90,16-26-765,9-5 1,6-3 2293,4-7 0,-2-1 0,16 3 0,-12-7 0</inkml:trace>
  <inkml:trace contextRef="#ctx0" brushRef="#br0" timeOffset="1940">18795 2273 21565,'-19'17'539,"-1"-4"-449,0 16 90,9-10-180,3 10 90,8-8-180,9-1-270,1-3-449,28-14-1080,-6 5 225,-4-14 0,1-5 1664,21-11 0,-17 0 0,-7 5 0</inkml:trace>
  <inkml:trace contextRef="#ctx0" brushRef="#br0" timeOffset="2107">19070 2214 16618,'-9'2'3328,"7"5"-3238,10-16-180,23 0-1709,19-1-3117,-20-4 1,-1-1 4704,21-6 1,-19 1 0,-14 11-1</inkml:trace>
  <inkml:trace contextRef="#ctx0" brushRef="#br0" timeOffset="2284">19266 1959 18237,'-20'0'5037,"0"26"-4138,1 16-764,4-9 0,1 4-135,3 6 0,1 1-405,-5-8 1,1 0-1081,7 2 1,3 0-6701,5 12 8185,18-20 0,-6-12 0,5-18 0</inkml:trace>
  <inkml:trace contextRef="#ctx0" brushRef="#br0" timeOffset="2700">19364 2293 20665,'11'47'1889,"-12"-23"-1979,-1 20-989,2-40-360,20 14-180,10-27 719,10-11 720,-10-10 720,-10-9 809,-12 0-449,-8 17-91,0 13-719,-17 11-180,4-2 180,-7-2-810,12-7 1,34 9 449,7 0 180,17 0 630,-2 9 899,-18 19-540,-10 14-494,-15-10 0,-2 3-180,-2 1 0,-2-2 135,1 18-1,0-6-539,0-35-719,18-29 629,-5-5 0,4-4-1234,15-8 1,4-2 363,-10 8 1,0-1 0,2 2-1380,3 6 1,3 2-1,0 1 2519,2 2 0,1 0 0,-4 4 0,-3 1 0,-3 4 0,25-1 0</inkml:trace>
  <inkml:trace contextRef="#ctx0" brushRef="#br0" timeOffset="3083">20833 2273 17877,'0'0'0</inkml:trace>
  <inkml:trace contextRef="#ctx0" brushRef="#br0" timeOffset="3257">20833 2273 21025,'36'29'-1639,"0"0"1,-1 0-1,11 13 1,-11-14 0,-26-28-1</inkml:trace>
  <inkml:trace contextRef="#ctx0" brushRef="#br0" timeOffset="4315">20873 2332 17877,'37'-20'539,"4"1"-539,-7 9 0,0 0-158,-8 0 0,0 0 158,3 5 0,-1 0-46,2-13-2113,-10 16-3890,-12-7 6049,-8 9 0,0 0 0,0 0 0</inkml:trace>
  <inkml:trace contextRef="#ctx0" brushRef="#br0" timeOffset="4491">21049 2371 16887,'-20'2'2159,"10"5"-3598,45-25-7466,2 7 8905,-3 6 0,-1-1 0,-2-2 0,-14 8 0</inkml:trace>
  <inkml:trace contextRef="#ctx0" brushRef="#br0" timeOffset="5883">14444 12033 20485,'40'0'1350,"-1"0"-1171,9 0-89,2 9 45,-17-5 0,1 3-1030,5 6 1,1 2 894,4-4 0,1 0 45,4 7 0,0 1 0,5-4 0,-1 0 0,-3 4 0,0 2 15,-14-8 0,0 0 0,-1 0-15,14 6 0,0 1 0,1 3 0,-2 2-45,-8 0 0,0 0 45,8 0 0,-2 0-45,-10 0 0,0-2 45,11-6 0,2-4 0,-5-2 0,1-2-45,0-3 0,-1-3 106,-8-3 0,-2 0-61,-4 0 0,-4 0 364,5 0-409,-12 0 0,-10 0 0,-9 0-1697,0 0-281,0 8-1185,-9-5-3313,-2 5 6476,-17-8 0,15 0 0,-5 0 0</inkml:trace>
  <inkml:trace contextRef="#ctx0" brushRef="#br0" timeOffset="6616">15934 12425 12120,'-31'-39'6386,"12"17"-4946,10 5-451,0 8-449,7 7-270,-7-7-270,9 9 269,0 0-179,9 0 0,11 9-90,19 10 90,2 3-225,-16-4 0,-2 1 315,17 12 0,-1 8 449,-9 0-446,-2-8-3,-8 6 180,-9-16 90,6-1-180,-15-3-90,7-14 267,-9 14-357,0 3 90,-9 1-180,-1 8 89,-19-10-89,-1 1 90,-10-1-90,17-4 0,-2-1 0,-25 8-171,25-8 1,0 0 170,-23 5 0,9-8 0,9 7 0,1-16 0,10-2 0,8 6-180,-6-21 432,14 22-342,-5-16 0,25 0-90,5-1 45,1-4 0,2-1 0,4 5 0,1-2 0,0-6 0,1-1 135,-1 8 0,-1 1 90,10-10 0,-20 11 90,-10 9-90,-9-8-90,0-3 0,0 0 0,0-15 0,-9 21 0,-2-30-90,-17 14-360,-3-19-1169,-8 10-2249,9 2 3868,1 17 0,19 2 0,1 9 0</inkml:trace>
  <inkml:trace contextRef="#ctx0" brushRef="#br0" timeOffset="8883">22147 2234 14908,'-9'19'5128,"-2"10"-4319,0 10-179,2 11-495,9-17 0,0 1-236,0-3 0,0-1 191,3 1 0,3-3 82,23 3 98,12-14-540,-8-18 0,2-7 135,0-3 0,-1-6 0,2-6 0,-2-4-45,-3-6 0,-3-4-156,-7 3 0,-3-1 381,-2 0 0,-4 2 222,-1-8-177,-2 13 192,-9 19-192,0 26-90,0 5-90,0 17-656,0-17-5011,26-5 5757,-2-17 0,6 0 0,-12 0 0</inkml:trace>
  <inkml:trace contextRef="#ctx0" brushRef="#br0" timeOffset="9333">22852 2214 17067,'0'39'5487,"0"1"-5037,0-1-360,9 0-90,-7-9 90,7-1 0,-9-18-540,9-3-270,1-25-89,28-5 584,-18 0 0,1-4 135,4 1 0,0 0 90,0 4 0,-2 1 360,7-8 450,-10 19 179,-11 26-90,-9 14-539,0 10-270,0 7 0,0-18-809,17-10-990,5-11-900,17-27 45,-15 4 1,0-2 334,1-4 0,0-2 2589,0-3 0,0 3 3598,14 0-540,-10 4-1350,-19 18-988,-1 18-900,-9 4-270,0 8-490,0-2-6346,0-17 6926,9-2 0,-7-9 0,7 0 0</inkml:trace>
  <inkml:trace contextRef="#ctx0" brushRef="#br0" timeOffset="9457">23616 1999 15358,'-19'0'-1012,"-1"-9"0,9 7 0,3-7 1</inkml:trace>
  <inkml:trace contextRef="#ctx0" brushRef="#br0" timeOffset="9590">23597 1979 20395,'42'15'-2458,"0"0"0,0 1 1,13 6-1,-9-12 2419,-18-29 1,-17 8 0,-3 2 0</inkml:trace>
  <inkml:trace contextRef="#ctx0" brushRef="#br0" timeOffset="9757">23852 1822 19406,'-16'24'1469,"1"0"0,0 0 0,2 2-1334,6 15 0,3 3-919,-5-7 1,1 0 108,2 7 1,1-1-1743,-1-8 0,1-2 2417,-4 17 0,9-20 0,0-12 0</inkml:trace>
  <inkml:trace contextRef="#ctx0" brushRef="#br0" timeOffset="10357">24616 2214 16348,'20'0'5576,"-1"18"-4766,1 3-540,0 27-90,-1-6-135,-9-14 0,0 0 135,9 5 0,10-5-91,1-19-988,18-26-46,-23 3 1,0-3-1845,5-10 1,-1-5 2788,2-3 0,-3 1 0,5-10 0,-7 9 0</inkml:trace>
  <inkml:trace contextRef="#ctx0" brushRef="#br0" timeOffset="10652">25204 2293 16258,'37'-18'719,"-4"-4"-629,-9 4 0,0-3 180,15-18 809,-17 9-629,-5 10 630,-17 20-91,-17 11-179,-5 26-721,-18-5-89,24-8 0,2 0 90,-6 16-899,21-19-1530,27-3-809,0-16 0,3-4 3148,5-2 0,0-1 0,16 3 0,-17-7 0</inkml:trace>
  <inkml:trace contextRef="#ctx0" brushRef="#br0" timeOffset="10883">25871 2136 23004,'-11'17'630,"-7"-4"-630,16 16 0,-7-1 0,18-15-540,11 13-450,19-24-719,2 7-630,-8-11 1,0-5 2338,10-12 0,-4 6 0,-21-5 0</inkml:trace>
  <inkml:trace contextRef="#ctx0" brushRef="#br0" timeOffset="11066">26204 2018 19226,'8'-22'1079,"21"5"-1169,12 8-360,-12 4 1,1-1-1125,0-3 0,-1-1-7151,21-10 8725,-20 1 0,-12 8 0,-18 2 0</inkml:trace>
  <inkml:trace contextRef="#ctx0" brushRef="#br0" timeOffset="11274">26458 1705 14998,'0'-22'6297,"0"13"-5038,-8 29-449,-3 28-675,2-15 0,-2 3-180,-3 8 0,0 2-135,2-1 0,2-1-540,0-4 1,0-2-389,5-7 1,2-3-2491,3 20-1619,8-26 5217,12-5 0,-7-17 0,5 0 0</inkml:trace>
  <inkml:trace contextRef="#ctx0" brushRef="#br0" timeOffset="11765">26537 2136 15898,'22'0'5487,"-5"0"-4768,-17 0-539,0 9 0,0 10-180,0 12 90,9-1-90,2 7-180,17-24-449,2 13-1,10-24 270,-10-2 360,7-10 0,-24-19 0,5 8 180,-18-17 360,0 8-1,-9 8-359,-2 5-270,-9 17-90,1 0 1,-1-9-1261,18-2-628,22-8 89,30 8 1709,-20 1 0,1 2 540,3 7 0,-1 0 1439,17-8 180,-2 27-720,-17 4-90,-12 8-179,-1 7-91,-16-6 1,7-1-180,-10-2-271,10-17-359,11-11-180,19-19-90,-11 0 1,3-2-451,7-3 1,3-2-91,-1 1 1,0 0-2189,0 4 0,-2 3 2998,12-1 0,-21 10 0,-21 9 0</inkml:trace>
  <inkml:trace contextRef="#ctx0" brushRef="#br0" timeOffset="26336">22049 3194 10861,'0'31'3688,"0"-3"-2609,0 0-269,0 11-496,0-10 1,0 1-45,0 4 0,0 2-778,0 12 1,0 0 462,-5-11 0,1 0-439,3 6 0,0-1-6532,-8 8 7016,9-11 0,0-19 0,0-12 0</inkml:trace>
  <inkml:trace contextRef="#ctx0" brushRef="#br0" timeOffset="26661">22166 3665 18866,'46'2'-629,"-2"-13"359,-6-2 0,0-5 225,-10-1 0,-4-1 45,15-10 90,-21 1 0,-18 27 450,-18-4 89,-12 23-224,5-4 0,-1 2-91,5 9 1,1 2-477,0 4 1,3 1 161,4-1 0,7-1 90,12 10-1619,34-19-225,-7-17 0,5-6-1035,15-4 1,1-6 2668,-2-10 1,-4-2-1,-14 13 1,-4-2-1,-9-3 1,1 0-1</inkml:trace>
  <inkml:trace contextRef="#ctx0" brushRef="#br0" timeOffset="27212">22793 3508 19316,'0'39'2339,"0"0"-2249,0 0 0,0-8-270,9-12-1080,11-10-449,10-26 1169,-6 3 1,0-3 139,-3-7 0,0-2 445,4 5 0,-2 1 675,-2-17 629,-3 26-630,-18 20-89,0 12-540,0 19 0,0-10 80,8-10-1789,29-12-270,7-16 772,-6-1 0,0-2 982,-7-3 0,-1-2 81,0 0 1,-1 1 593,10-5 719,-19 12-449,-12 8-91,-8 0-179,0 0 697,0 8-1147,-8-5-155,-3 5 65,-9-16 0,9 5-360,3 3-90,25 11 450,14 9 90,10 0 270,-2 8 450,-19 11-796,-15-11 1,-2 3 210,-1 7 0,-4 2-90,-5 1 0,-3-1-1,1 0 1,-4-2-90,-9-7 0,-4-3 0,6-7 0,-1-3-1574,-19 2-2698,12-12 4227,9-42 0,8 25 0,2-26 0</inkml:trace>
  <inkml:trace contextRef="#ctx0" brushRef="#br0" timeOffset="27379">23538 3508 18416,'37'-11'2879,"5"-7"-2924,-14 13 0,3 0-568,-2-5 0,0 0-2535,21-10-5962,-10 1 9110,-12-1 0,-17 9 0,-3 3 0</inkml:trace>
  <inkml:trace contextRef="#ctx0" brushRef="#br0" timeOffset="27561">23891 3175 18506,'-14'33'1709,"0"1"0,-1 5 1,-1 0-1576,-4 5 1,1 2-135,3 3 0,1 0-225,1-3 1,0-3-991,3-15 1,2-4-4093,7 11 5307,5-35 0,7 0 0,-1 0 0</inkml:trace>
  <inkml:trace contextRef="#ctx0" brushRef="#br0" timeOffset="27836">24009 3155 20665,'5'42'1439,"0"1"0,-7 2 1,-4 1-1350,-4 5 0,-2-2-726,-3-3 1,-1-4 635,5-11 0,3-4-1214,8 4-945,28-14 90,14-43 1079,-13 7 1,1-3 599,-5-3 0,0-2 750,0-3 0,-3 3 1619,0 5-360,-4 13-810,-19 38 28,1 3-837,0 16-1619,0-26-7736,18-4 9355,13-18 0,-7 0 0,2 0 0</inkml:trace>
  <inkml:trace contextRef="#ctx0" brushRef="#br0" timeOffset="28128">25145 3077 21025,'-4'29'1379,"-1"0"0,1 4 1,-2 2-1290,-4 4 0,0 0-450,0 1 0,0 1-2114,4 3 1,1-1 2473,0-7 0,2-2 0,3 7 0,0-15 0</inkml:trace>
  <inkml:trace contextRef="#ctx0" brushRef="#br0" timeOffset="32700">20990 5036 16168,'11'40'719,"-2"-13"1,0 2-675,-3 1 0,-1 1 45,0 16 0,0 2-922,0-8 0,-1 1 832,-3 6 0,-2 0 81,1-13 0,0-1-36,0-3 0,0-3 527,0 3-662,0-14-360,9-34 1,-7-14 134,10-4 0,2-6 270,-7-4 0,-1-2-95,3 9 1,1-2 0,0 1 109,-1 2 0,1 1 0,-1 0-15,1-15 1,2 4 144,5 10 1,3 4 528,10-6 91,9 30-90,-8 38-91,6 12-179,-15 9-45,-8-26 0,0 0 135,6 15-91,-10-8-179,-1 14 1213,-26-21-1573,-23 5-1260,-3-21-1034,9-5 1,2-6 2473,0-23 0,3 20 0,21-20 0</inkml:trace>
  <inkml:trace contextRef="#ctx0" brushRef="#br0" timeOffset="32974">21716 5134 18776,'-9'48'719,"4"-19"1,-1 1-675,-3 5 0,-2 0-45,1-5 0,1 1 0,0 3 0,7-3-629,28 2-1980,18-5-2307,-7-24 1,4-8 4632,0-5 1,-3-2-1,5-2 1,-8-4 0</inkml:trace>
  <inkml:trace contextRef="#ctx0" brushRef="#br0" timeOffset="33308">22284 4978 20935,'-5'34'240,"1"1"0,3 7 0,0 1-285,-3 2 0,-1-1-90,0 2 0,1 0-954,4-1 0,-2-3-2779,-6 8 3935,25-13 0,-13-26 0,14-2 1</inkml:trace>
  <inkml:trace contextRef="#ctx0" brushRef="#br0" timeOffset="33533">23048 5076 19586,'50'0'-9831,"-2"0"8848,-17 0 0,-12 0 0,-10 0 1</inkml:trace>
  <inkml:trace contextRef="#ctx0" brushRef="#br0" timeOffset="33692">23107 5330 20036,'39'-19'-6657,"9"8"6657,-6 2 0,-12 9 0,-13 0 0</inkml:trace>
  <inkml:trace contextRef="#ctx0" brushRef="#br0" timeOffset="34391">24577 4821 18147,'-31'-9'2428,"12"7"-1978,28-7-270,30 9-135,-6 4 0,4 1-45,7-4 0,1 0-310,-4 7 0,-1 2 399,-9-2 1,-4 3 196,10 20-196,-26 17 45,-9-15 0,-4 1 180,-6-3 0,-4 1-46,-2 11 1,-2-1-461,-4-11 1,0-1 190,5 0 0,0-1 90,-13 10 0,17-11 440,20-17-1430,30-2-90,-10-7 1,3-4-2699,7-9 1,1-4 3636,0 4 1,-2-2 0,5-18 0,-8 14 0</inkml:trace>
  <inkml:trace contextRef="#ctx0" brushRef="#br0" timeOffset="34861">25596 5017 18416,'-31'0'1530,"12"0"-1710,10 0-90,18 0 0,11-18 270,10 5 180,1-15 90,-12 8 180,-10 10-271,-9 1-179,0 9-359,0 17-6388,-9-12 6747,7 12 0,-7-17 0,9 0 0</inkml:trace>
  <inkml:trace contextRef="#ctx0" brushRef="#br0" timeOffset="36291">26223 4958 20665,'-28'0'1709,"-3"0"-1619,-8 9-180,0 10-90,8 3-539,3-2-541,35-3-359,6-15 1169,13 2 1,5 1 359,21 4 270,-2 10 719,-13 21 271,-26 10-676,-6-22 1,-2 2-444,-5 4 0,-4 0 308,-3 1 1,-2 0-334,-4-4 1,-1-2 108,2 2 0,-2-5-315,-12-4-630,8-13-359,9-29-450,20-19 494,4 6 1,5-2 314,5-4 1,4-2 779,-5 9 0,1-1 0,-1 0-97,4-17 1,1 2 890,6 7 1,-1 1-40,-15 1 1,-2 2 354,14-4-271,-21 4 181,-8 26-361,0 11-179,0 19 937,0 21-1117,0 1-180,9 7 0,11-9 90,2-9 319,15-10-409,-16-11 0,16-9-90,-15 0 0,6-9 89,-8-2-178,0-8-451,8-1 0,-6-8 180,15-3 360,-7-8 0,1 9 0,-12 1 540,-10 18-180,-9 3-270,0 25-90,0 5 0,9 17-90,2-8-720,26-12-179,-5-10 539,-4-11 0,1-5-179,21-12 719,-9-12 180,-4-8 629,-17 8 0,-9 12 1,-2 10-270,-10 35-540,-7-11-180,6 31-1709,-7-24-2879,35-2 4678,-2-12 0,7-8 0,-14 0 0</inkml:trace>
  <inkml:trace contextRef="#ctx0" brushRef="#br0" timeOffset="36757">27615 4625 22014,'0'39'2519,"0"9"-2474,0-11 0,0 2-45,-4-2 0,-1 0 0,0 7 0,-1-1-410,-3-8 0,-2-2-39,-8 17-185,-1-28-266,9-7 136,3-33 135,8-10-181,17-22 79,-3 9 1,3-5 700,-2 10 0,2 0 0,1-1 90,1 0 0,1 0 0,0 0 150,-3 1 0,0-1 0,-1 3 139,4-3 1,-1 5 459,0-8 1,-10 40-270,-9 31-361,0 1 1,0 3-135,0 5 0,0 1-45,4 3 0,1 1-277,-1 0 0,3-3 232,2-10 0,1-3 463,10 19-1857,0-19-1502,-10-18-6890,-1-11 9365,-9-20 1,0 7-1,0-5 1</inkml:trace>
  <inkml:trace contextRef="#ctx0" brushRef="#br0" timeOffset="36882">27654 4840 20755,'26'-21'-5936,"7"3"5936,-4 17 0,1 2 0,2-1 0,-6 0 0</inkml:trace>
  <inkml:trace contextRef="#ctx0" brushRef="#br0" timeOffset="37207">28418 4801 19406,'37'0'-90,"-4"-8"-1709,-5 7 0,1-1 1799,12-15 0,-10 15 0,-14-7 0</inkml:trace>
  <inkml:trace contextRef="#ctx0" brushRef="#br0" timeOffset="37374">28673 4664 19586,'-31'0'2968,"12"26"-2788,10 16-900,4-13 1,1 3-3374,3 6 1,0 0 4092,-7 14 0,8-13 0,0-21 0</inkml:trace>
  <inkml:trace contextRef="#ctx0" brushRef="#br0" timeOffset="38007">29516 4782 18866,'48'-20'450,"2"0"-2114,-21 15 0,1 0 1664,20-13 0,-20 16 0,-12-7 0</inkml:trace>
  <inkml:trace contextRef="#ctx0" brushRef="#br0" timeOffset="38207">29967 4468 22104,'0'34'569,"0"0"1,0 5 0,-1 0-570,-3-4 0,0 2-495,3 14 1,0 0-1485,-8-18 0,0-1 1979,8 13 0,0-5 0,-8-7 0,9-7 0</inkml:trace>
  <inkml:trace contextRef="#ctx0" brushRef="#br0" timeOffset="38616">30300 4821 20395,'-31'-9'2339,"12"7"-2429,10-7-630,9 9-2557,0 0 0,0 0 0</inkml:trace>
  <inkml:trace contextRef="#ctx0" brushRef="#br0" timeOffset="39861">30711 4880 13469,'-19'-20'6836,"8"0"-6566,2 10-180,9 1 0,0 9-90,0 9 90,0 1-90,0 27 0,-9-13 0,7 31 90,-15-23-90,15-4 0,2 1 0,-18 12 0,17-12 0,0-1 90,-16 13 0,6-10 0,-9 12 90,0-19 0,1 16 0,-10-12-90,8-8-90,-8-10-90,10-1-180,-1-18-270,9 7 0,3-24-539,34 4 314,-11 0 1,3-4-693,17-3 1,6 0 781,-1-5 1,1-2 704,-12 8 0,1-2 0,0 1 30,0 2 0,-1 1 0,-1-2 179,-4 0 1,-1-2 0,0 1 390,8-6 0,-4 1 111,-10 3 0,-3 3 878,12-11-540,-24 19-179,7 11-90,-9 27-361,-9 3 827,-2 27-1276,-9-15 0,10 13-115,10-16-605,19-8-179,21-5 359,10-17 360,0-8 90,-2-3 180,-18-9 540,-10 9 359,-12 3-89,-8 25 179,0 22-719,-9 13-315,5-21 0,-2-3-45,-14 11-540,0-28-1349,18-4 180,13-25-450,29-1 1214,-16 0 1,2-1 854,-1-1 1,0 0 808,0-3 1,-2 0 1438,-2 3-718,-3 3-451,-18 18-629,0 18-360,0 3 90,0 10-540,17-11-90,14-12 271,10-8 134,-13-3 0,1-2-45,21-15 135,-25 2 0,0-3-78,0 1 0,-2-2 303,-7-2 0,-2 0 899,6-6-269,-12 10-270,-8 20-360,-8 29-270,-3-5-450,0 21-1643,2-23-5103,27 6 7286,3-17 0,1-2 0,-4-9 0</inkml:trace>
  <inkml:trace contextRef="#ctx0" brushRef="#br0" timeOffset="40075">32044 4586 20665,'-20'30'2699,"9"16"-2429,3-5-226,7-12 1,2 1-134,-1 20-1081,0-2-1348,0-17-6477,0-3 8995,0-9 0,0-8 0,0-2 0</inkml:trace>
  <inkml:trace contextRef="#ctx0" brushRef="#br0" timeOffset="40533">32005 4664 17967,'0'-20'2428,"9"10"-2428,19-8 0,13 16-90,9-7 0,-20 9 1,-3 0-91,6 0 360,4 9 179,-27 2 181,-1 17 180,-9 3-181,-17 8 181,4-9-630,-24-1-90,15-19-90,2 17-90,3-23-720,23 22 91,5-24 179,20 16 450,8-16 180,0 15 360,-17-6 180,-5 18 179,-17 1 181,0 9-90,-8 9 179,-12-15-269,-11 4-181,1-18-359,-7-8-180,6-2-3328,1-9-6503,2-17 8803,17-5 0,2 0 1,9 5-1</inkml:trace>
  <inkml:trace contextRef="#ctx0" brushRef="#br0" timeOffset="52292">14797 11974 12210,'31'11'1529,"6"7"-1439,-7-7 0,9 8-45,-15-5 0,0 0 135,5-3 0,1 0-90,4 8 0,2-1-90,11-6 0,2-2-135,0 4 0,2 0 165,-13-4 0,2 0 0,0-1-426,-1-2 1,1-1 0,-2 2 395,-1 4 0,-1 1 0,0-1-45,14 3 0,-2 1-380,-4 3 1,-1 1 424,-3 0 0,-1-1 0,0 1 0,0 0 0,0-5 0,0 0-329,0 0 0,1-2 374,-2-2 0,2-2 0,4-3 0,-1-1-90,-3 4 0,1-1 90,3-3 0,-1 1-45,-8 7 0,0 2 140,-1 0 0,-1 1-185,-8 3 0,0 1 135,3-4 0,1-1 477,-4-1 0,0 0-297,3-4 0,3 0-91,2-1 1,1 1 0,1 0 0,0 0 50,4 0 1,0-1-187,1 1 1,-1 0-45,0 4 0,0 0 45,-4-3 0,0 0-45,3 7 0,0 1 135,-3-3 0,0-1 45,3 0 0,2 0-90,-1 0 0,0-2-90,5-2 0,0-2 90,-4 1 0,0 0-45,8-1 0,0 1 0,-7-1 0,-2 2 0,5 6 0,0 3 0,-4-5 0,-2 2 45,-3 11 0,0 1 89,2-8 1,2-1-90,-1 5 0,2-2 45,4-6 0,2-3-90,6 1 0,2-2 0,-4-7 0,1-1-45,2 3 0,0 1 0,-3 1 0,-2 0-82,2-1 0,-2 4 82,-3 9 0,-1 2 45,1-9 0,-2 2 45,-4 11 0,0 1 45,0-8 0,0-1 0,0 4 0,1 0-477,3-3 0,1-3 387,-4-2 0,0-1-45,8 4 0,0-1 45,-7-7 0,-1 0-45,4 7 0,-1 1 45,-8-9 0,0 1 81,3 7 0,0 1-81,-7-4 0,-1 1 0,4 3 0,-1 1 60,-3-5 0,-1 1-15,5 3 0,0-1 0,-4-7 0,0-1-45,9 5 0,-1-1 45,-8-4 0,1-1-45,2 1 0,1 0 257,-4-1 0,-1 1-257,1 4 0,-1 1-45,21 7 483,-26-8 1,0 0-484,15 5 0,0 1 90,-8 0 0,-3 8-90,-9-6 621,1 6-621,-9-17 450,6-2-360,-15-9-360,7 0-719,-9 0-2159,0 0-6477,0-9 9625,0-2 0,0 0 0,0 2 0</inkml:trace>
  <inkml:trace contextRef="#ctx0" brushRef="#br0" timeOffset="52799">20598 13915 13919,'-39'-20'4048,"9"9"-3599,1-15 181,18 30-270,-6-36 180,15 27-91,-7-6-89,0-4-180,-2 13 0,1 0-180,-8-13 90,16 21 90,-7-15 90,9 9 359,0 0-179,18 9-180,4 11 0,17 2-225,-16-4 0,2 1-45,-1-4 0,2 0-138,3 0 1,1 1 182,-5 2 0,0 1 45,14 2 90,-2 8 360,-24-10-91,4 1-89,-17-9-180,0 6 454,0-6-454,-8 17 0,-12-6 0,-19 15-135,15-21 0,-2-1-45,-8 4 0,0 1-90,4-4 0,-1-2-897,-3 2 0,0-3-4230,-16-3 5217,3-10 0,25-2 0,4-6 0</inkml:trace>
  <inkml:trace contextRef="#ctx0" brushRef="#br0" timeOffset="53924">14523 11974 15358,'19'0'1260,"18"0"-721,-4 18-404,-1-12 0,2 1-432,-9 7 1,2 0 565,10-4 1,2 0-90,-4 4 0,0 0 0,4-3 0,0 0-90,0 7 0,1 1-45,3-8 0,1 0 0,-4 7 0,0 1-413,3-8 1,1-1 367,0 5 0,-1-1 45,-2-4 0,-1-1-90,4 1 0,-1 0 90,-8 0 0,0 0 45,4-1 0,-2 1-36,-11 0 0,0 0 126,7-1 0,0 1 90,8 10-235,7 0 55,-9-1 0,0-8 460,-8 6-550,6-14 989,-7 14-809,1-15 280,-3 16-280,-17-7-5,6-1 5,-15 8 89,7-16-269,-9 7 0,0-9-269,0 0-541,0 8-1259,-18-5-3597,-3 5 5666,-27-8 0,24 0 0,-2 0 0</inkml:trace>
  <inkml:trace contextRef="#ctx0" brushRef="#br0" timeOffset="54235">15816 12347 17247,'48'-11'720,"-6"11"-540,-14 8 0,0 3-445,-2 4 1,-2 1 354,1 3 0,0 1 135,5-1 0,-3 1 89,-10 4 1,-1 0 495,21 18 62,-26 6-63,-3-9-359,-8 9-270,-17-7-90,-14-2-225,7-23 0,-2-4-1664,-24 8-6656,2-9 8494,0-2 1,24-9-1,-2 0 1</inkml:trace>
  <inkml:trace contextRef="#ctx0" brushRef="#br0" timeOffset="55261">14170 12406 16618,'0'29'419,"0"0"1,-1 5 0,2 0-60,16 18-271,-8-22 1,4-3 45,13-10 0,5-4-90,-6-1 0,2-4-427,11-5 1,1-6 381,-4-9 0,-1-4 0,-3-4 0,-1-2-45,4-7 0,-3-1 0,-9 9 0,-2 1 341,19-17-26,-2 26 180,-7 11-1,1 28-89,-3 14-135,-17-14 0,-2 3-90,-3-2 0,-1 0 45,3 21-90,-8-2 0,0-17 197,0-3-1007,-8-26 181,5-13 359,-5-28 90,16-2 0,12 10 270,2 14 90,15 17 269,-15 26-359,-3 7-90,-1 17 0,-7-11 0,17-11-180,2-17 0,18-11-392,2-11 392,1-8 180,-4 8 0,-7 11 0,-1 19 90,-9 12-90,7 8-297,2 0 297,12-17-46,-22-15 1,0-5-45,1-9 0,-1-6-180,1-5 1,-1-3 89,-2 1 0,-4-1 0,-6-3 0,-3 0-450,3-7-1418,-17 12-7873,0 19 9477,-9 2 1,7 6 0,-7-8 0</inkml:trace>
  <inkml:trace contextRef="#ctx0" brushRef="#br0" timeOffset="55874">14719 13170 19226,'0'28'3598,"0"20"-3418,4-18 0,0 1-180,-2 8 0,-1 0-606,3-3 0,0-2-563,1 1 0,-1-2-8662,-2 8 9194,7-13 0,-9-19 0,0-9 0</inkml:trace>
  <inkml:trace contextRef="#ctx0" brushRef="#br0" timeOffset="60774">17051 13934 10051,'-20'0'4947,"1"-17"-3957,8 21-271,-7-36-359,16 36-90,-15-30-180,-3 6 90,-10-2-90,-10 3 0,1 10 90,-9 26 0,7 14-225,16-3 0,2 3 90,6-5 0,4 0-45,1 3 0,4-1 90,8 2-90,28-10 0,23-29 0,-21 0 0,1-4 0,-1-5 0,-2-3 0,12-18 90,-21 17 629,-1 5-89,-16 34-360,15 14-270,-6 19 0,2-20 0,2-2-90,16 14-1350,8-14-3777,-8-19 5217,6-9 0,-24 0 0,4 0 0</inkml:trace>
  <inkml:trace contextRef="#ctx0" brushRef="#br0" timeOffset="63245">17031 13542 15268,'48'0'630,"-6"0"-540,6 0 90,-18 0 180,-2 0-91,-8 18 181,-9 3 90,-2 27-360,-18 2 90,-2 1-180,-9-4-90,1-25 0,8 13 0,2-31 0,35 14-2069,7-18-2847,-1 1 1,4-2 4848,0-8 0,-3 0 1,11 5-1,-9-13 1</inkml:trace>
  <inkml:trace contextRef="#ctx0" brushRef="#br0" timeOffset="64828">21441 12974 9422,'11'-20'6116,"-2"9"-5036,-9 3-181,0 8-179,0 0-451,-9 0-89,-2 0 0,-9 8 90,-8 21-180,6 3-135,11-4 0,3 1 45,-1 12 180,9-1 0,18-21-270,3-10-90,27-35-180,-6-7 180,-18 1 0,0-3 45,-4 0 1,-1 0-46,-3-3 0,-2-2-293,-3-4 1,-2 0 517,-4 4 0,-2 0-75,-2 0 1,-2 1 208,1 8 1,0 4 180,0-4 270,0 40-270,-8 32-181,6-3 1,2 3-135,-5-1 0,1 0-45,3 5 0,2-3-225,3-10 1,1-3-946,-2 1 1,4-3-8662,22 3 9974,-7-10 0,-3-11 1,-10-9-1</inkml:trace>
  <inkml:trace contextRef="#ctx0" brushRef="#br0" timeOffset="65316">21931 12523 13919,'-20'-11'4497,"1"-6"-4317,8 15-90,2-7 0,27 0-90,4 7 0,17-7 0,0 9 270,-17 0-90,-5 18 360,-17 12 269,-9 20-449,-2-8-180,0 3-90,3-23-540,17-2-1349,19-11-6836,5-9 8635,15-18 0,-27 14 0,-3-14 0</inkml:trace>
  <inkml:trace contextRef="#ctx0" brushRef="#br0" timeOffset="66049">18834 11504 12480,'-19'11'3328,"8"-2"-2968,2-9-270,27-9 0,4-11-270,0 2 0,4-3 90,-1-3 0,0-2 45,-4-7 0,-1-1 45,0-1 0,-3 0-99,-10 0 1,-3 0 143,1 4 0,-2 3 225,-3-2 180,-8 12 179,-12 27 1,-11 19-316,16-4 1,0 2-135,-1 4 0,4 1-90,4 8 0,5-1-90,3 14 0,6-22 0,8-3-657,34-6-2041,4-3-1935,-19-16 1,1-4 4632,-3-2 0,-3-1 0,5 3 0,-7-7 0</inkml:trace>
  <inkml:trace contextRef="#ctx0" brushRef="#br0" timeOffset="66432">19403 10877 18327,'28'0'0,"3"0"0,8 0 0,0 0 89,-8 0 91,-3 26 720,-17 15-585,-6-7 0,-2 2-181,-1 3 1,-4 0-90,-1-3 0,-2-2-135,-6 16 90,-9-22 90,9-19-180,11-9 0,29-8-269,12 5 44,-12-5 0,1-1-3013,20 7 3328,-2-7 0,-26 9 0,-5 0 0</inkml:trace>
  <inkml:trace contextRef="#ctx0" brushRef="#br0" timeOffset="71482">17913 11837 18866,'0'52'270,"-1"-19"0,2-2-1979,8 1-7106,11 16 8815,1-9 0,-1-17 0,-11-4 0</inkml:trace>
  <inkml:trace contextRef="#ctx0" brushRef="#br0" timeOffset="71941">20638 11759 17337,'10'-11'3058,"-1"2"-2608,0 27-360,2 12-315,-6-2 0,1 3-1799,3-1 1,-1 1 2023,-7 8 0,0-2 0,8-2 0,-9 0 0</inkml:trace>
  <inkml:trace contextRef="#ctx0" brushRef="#br0" timeOffset="77120">14307 13915 13199,'-11'28'3958,"3"2"-3328,25 10-180,-4-1-271,24 0-89,2 0-45,-15-18 0,2-3 0,3-1 0,1-3-502,7-3 0,3-2 322,-1-4 0,2-2 105,-2-4 0,4-3 0,-1 1-30,4-1 0,0 1 0,2-1-612,-6-1 0,3 0 0,-1-1 1,1 2 671,2 0 0,0 0 0,0 2 0,0 1 0,0 3 0,0 2 0,0 1 0,-1 2 22,-1 0 1,0 2-1,0 2 1,-4 3-274,8 9 0,-2 4 0,-3 1 550,-3 0 1,-1 1 0,-6 4-410,-10 0 0,-5 4 0,-1-1 380,-1 0 0,-1 0 0,-4 1 90,-4 17 1,-5 1-316,2-1 0,-1-1-45,-4-11 0,0-4 897,-1-6 1,2-5-1168,8 1 1314,19-19-1403,13-35-181,-4 3 0,3-4 853,-11 2 0,0-3 0,2 0-343,5-1 0,0-2 0,1 2-342,-4 2 0,1 0 0,-1 3 462,16-4 0,-2 6 315,-15 4 0,-3 7 358,19 29-313,-20 14-270,-18 0 0,-1 4-46,4-1 1,3 0-90,1 0 0,5-1-559,9 2 1,6-4 513,9-5 0,6-4 30,-7-6 0,5 0 0,1-3-30,-8-5 0,1-1 0,1-1 0,2-1-448,-5 1 0,3-1 0,0 0 0,0-1 0,2 0 466,4-2 0,1 0 0,1-1 0,1-1 0,0 0-33,-6 0 0,1 0 0,0-1 0,1 0 0,0 0 0,0-2-203,3 1 0,1-2 0,0 1 1,1-2-1,-1 0 0,1-1 218,-1-1 0,0-2 0,1 0 0,-1-1 0,0 1 0,-1-1-108,-3 1 1,0 0 0,0 0 0,-1-1-1,0 0 1,-1-1 107,7-4 0,-1-2 0,-1 0 0,-2 0 0,-1 1 22,3 2 1,-3 0-1,-1 1 1,-3-2 67,6-5 0,-3-1 0,-4 3 225,2 1 0,-7 1 544,8-13-679,-29-1 1619,-1 8-2249,-16-16 1296,15 15-10651,-15 2 10233,7 12 0,-9 8 0,0 0 1</inkml:trace>
  <inkml:trace contextRef="#ctx0" brushRef="#br0" timeOffset="78079">15875 15659 14639,'-20'-9'2788,"9"7"-2698,20-7 0,22 9 90,10 0-90,7 0 270,-9 0-360,-8 9 90,6 2-1,-15 9 1,15-1 90,-16-8 180,-1 15 0,-11-4-90,-9 26-180,-18 2-90,8-21 0,-2 1 0,-6 4 0,-3-1-45,1-6 0,1-2 45,3 0 0,1-2-90,-4 6 270,19-18-180,28-3 0,22-8-225,-20-3 0,2-2-495,6 0 1,0-1-2609,-12-4 0,0 0 3328,4 0 0,-3 1 0,-6-2 0,-3 2 0</inkml:trace>
  <inkml:trace contextRef="#ctx0" brushRef="#br0" timeOffset="78228">16600 16071 20036,'0'21'-1260,"0"-3"-5756,0-18 7016,0-18 0,0 14 0,0-13 0</inkml:trace>
  <inkml:trace contextRef="#ctx0" brushRef="#br0" timeOffset="78520">16659 15718 19766,'28'-11'180,"3"2"-90,8 27 89,-8 3-89,-3 19 180,-17 7-277,-3 4 187,-8-1-180,0-21 0,0-2-90,0 6 180,0 13-180,0-25-89,9-1-1351,11-11-2517,19-9 4047,11 0 0,-17 0 0,-7 0 0</inkml:trace>
  <inkml:trace contextRef="#ctx0" brushRef="#br0" timeOffset="79637">17110 15698 18057,'-31'-9'1079,"12"-1"-899,10-1-180,26-7 0,5 16-90,26-7 180,-6 9-180,6 0 180,-9 0 0,-18 18-90,-3-5 180,-18 33 180,0-5-91,-18 9-269,5-11-179,-15-11 179,8-25-540,18 3-450,13-14 721,20 8 269,8 0 269,-9 8 631,-1 12-1,-19 19 91,-1 11-676,-8-16 1,-2 0-45,-8 18-270,-2-13-90,1-13-359,1-15-271,9 0-89,0-2 719,0-9 180,0 0-90,0 17-2249,-18 5 2249,-12 8 0,6-10 0,-2-11 0</inkml:trace>
  <inkml:trace contextRef="#ctx0" brushRef="#br0" timeOffset="84063">24067 6271 11041,'-19'0'5577,"-1"0"-3779,9 0-1078,29 0-585,15-7 0,10-3-75,-3 1 0,4-1 0,3-2-449,-1 0 1,3-3 0,2 0 0,-1-2 388,-7 3 0,0-2 0,1 0 0,0 0 0,0 0-431,1 1 1,1 1-1,0 0 1,-1-1-1,0 1 431,6-3 0,-1-2 0,-1 2 0,-1 3-30,3 2 0,-1 2 0,-3 1-526,9-6 0,-8 4-3582,-7 9 4138,-15 2 0,-26 2 0,0 7 0</inkml:trace>
  <inkml:trace contextRef="#ctx0" brushRef="#br0" timeOffset="84620">24067 6761 8972,'51'-11'674,"-19"2"1,1 1-405,19-3-135,-18 5 0,0 1 944,16-4 450,-20 18-269,-12 11 89,-19 27-360,-16 6-1169,3-15 1,-3 0 404,-2-7 0,-3-1-45,-6 4 0,-1-1-91,8-2 1,1-3-6,-1-7 1,3 0 5,-2 16 0,12-18-990,34-8-1888,24-2-1485,-15-15 1,2-6 4272,8-2 0,-3-2 0,2-8 0,-9-2 0</inkml:trace>
  <inkml:trace contextRef="#ctx0" brushRef="#br0" timeOffset="84772">24675 7075 14819,'0'0'0</inkml:trace>
  <inkml:trace contextRef="#ctx0" brushRef="#br0" timeOffset="85137">24871 6702 17697,'-20'-8'630,"9"5"-720,20-14-900,22 15 675,1-7 1,3 0-46,-3 8 0,-1 0 270,4-4 0,-2 2 180,6 11 360,-19 12 719,-12 28 0,-25-5-719,3-10 0,-3 0-451,-3-7 1,-1-2 90,0-4 0,3 1 90,-2 25 0,11-24-90,27-3-720,12-10-270,-2-12 1,3-3-945,4 2 1,0-3 1843,1-11 0,-2-1 0,7 4 0,-15-11 0</inkml:trace>
  <inkml:trace contextRef="#ctx0" brushRef="#br0" timeOffset="86013">25341 6408 14549,'-19'0'4407,"-1"-8"-4137,9 5 0,2-5-180,9 8 0,9 0 0,20 0-90,12 0-45,-12 0 0,1 0 135,20 0-90,-11 8 180,-19 12 89,-12 11-179,-17 16 90,-19-5-180,-5-3-90,-6-11 0,11-17-449,17-2-631,20-9 451,21 0 449,21 0 270,-1 9 540,-11 10 629,-20 12-90,-10 8-674,-12-11 0,-3 0 225,-5 16-541,-1-13 1,-4-5-180,-6-13-899,3 11-3598,10-31 4587,18 16 0,-7-9 0,7 0 0</inkml:trace>
  <inkml:trace contextRef="#ctx0" brushRef="#br0" timeOffset="86956">28928 5918 11490,'28'0'1349,"1"0"1,8-7-1,4-3-1124,8 0 0,2-2-1232,-9 1 0,0-3 0,1 0 1067,-1-1 0,1-2 0,0 1-60,3 0 0,0-1 0,-1 0-30,-4 0 0,-1 1 0,-1-1-420,1 1 1,-1 0-1,-2 0-1376,4-5 1,-2 3 1825,1 6 0,-4 2 0,-3-7 0,-7 17 0</inkml:trace>
  <inkml:trace contextRef="#ctx0" brushRef="#br0" timeOffset="87420">28986 6212 15178,'49'-19'810,"1"8"-765,-21 6 0,1 1 45,20 4 449,-20 9-89,-13 2 180,-17 17 89,-17 20-404,7-22 0,-2 0-180,-11 8 0,-2 0-135,9-9 0,-1 0 45,-2-1 0,1 0-45,-1 6 0,8-2-450,20-17-1169,21-2-360,-2-8 0,3-2 1979,5 1 0,-2 0 0,10 0 0,-10 0 0</inkml:trace>
  <inkml:trace contextRef="#ctx0" brushRef="#br0" timeOffset="87565">29457 6487 16528,'0'11'-180,"0"-3"180,9-8 0,-7 0 0,7 0 0</inkml:trace>
  <inkml:trace contextRef="#ctx0" brushRef="#br0" timeOffset="87940">29731 6173 14998,'-11'-11'360,"20"-6"-360,13 15 0,26-16-360,2 16 225,-20-2 1,-1-1 44,21 5 180,-2 0 989,-26 0 540,-5 18-180,-17 4-359,-9 25-361,-10-5-539,-3 6-90,-7-27-90,19 6 90,1-25-360,9 15-899,26-15-2969,7 7 4138,-4-12 0,1-3 0,2 4 0,-5-6 0</inkml:trace>
  <inkml:trace contextRef="#ctx0" brushRef="#br0" timeOffset="88445">30202 6036 18596,'28'-11'-269,"11"11"-1,3 2 450,-3 16-90,-20-7 269,-10 8 541,-9 18-181,-26-4-449,2 6-270,-15-11-90,10-17-989,19 7-630,18-16 90,14 15 719,26-6 900,-15 9 990,4-1 809,-26 1-180,-3 17-540,-16-13-269,-12 22-540,-11-16-270,1-8-180,10 13-2249,3-31 2429,15 22 0,-7-24 0,9 7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3:16:26.950"/>
    </inkml:context>
    <inkml:brush xml:id="br0">
      <inkml:brushProperty name="width" value="0.09071" units="cm"/>
      <inkml:brushProperty name="height" value="0.09071" units="cm"/>
      <inkml:brushProperty name="color" value="#FF0000"/>
    </inkml:brush>
    <inkml:brush xml:id="br1">
      <inkml:brushProperty name="width" value="0.09071" units="cm"/>
      <inkml:brushProperty name="height" value="0.09071" units="cm"/>
    </inkml:brush>
  </inkml:definitions>
  <inkml:trace contextRef="#ctx0" brushRef="#br0">17404 3586 13559,'0'38'1199,"0"0"1,-4 2-1,-1 1-929,0 3 0,-1 1-1071,3-8 0,-1 2 1,0-2 889,-4 11 1,-1-2-117,3-1 0,1-1 117,1-4 0,-3-6 912,-10-10-822,14 2-270,-5-34 90,8-21-90,-1-2 0,2-5-135,6-16 1,3-5-117,-1 9 1,0-2 0,4 0 310,4-1 0,4 1 0,0 1-30,-2 1 0,2 2 0,0 3 87,-2 7 1,0 3 0,1 4 62,4-2 0,0 11 539,15 20 181,-17 33-451,-7 3 1,-4 4-45,-9-4 0,-2 0-259,5 4 0,-1-1 79,-3-9 0,-2-2 1928,1 20-2422,-9-26-426,-19-5-2543,-13-25 3328,11-2 0,1 0 0,-4-3 0,7-4 0</inkml:trace>
  <inkml:trace contextRef="#ctx0" brushRef="#br0" timeOffset="296">17952 3567 19676,'-17'39'629,"7"-12"1,-2 2-585,-7 1 0,-1 1-90,4 12 0,1 1 45,0-8 0,2 0-180,9 4 0,6-4-989,18 6-405,2-25 0,6-6-2834,2-8 1,1-6 4407,9-10 0,-4-2 0,-1 0 0,0-12 0</inkml:trace>
  <inkml:trace contextRef="#ctx0" brushRef="#br0" timeOffset="464">18364 3527 18057,'0'47'1529,"0"0"0,-4-10 0,-1 2-1439,5 6 0,0 4 0,-2-4-180,-7-1 0,1 0-360,6-4 0,2 2 1,0-2-1982,-6 2 1,3-4 2430,11-6 0,1-3 0,-4 8 0,12-28 0</inkml:trace>
  <inkml:trace contextRef="#ctx0" brushRef="#br0" timeOffset="946">19266 3762 19046,'48'-19'-5307,"-7"-1"5307,-12 10 0,-1 1 0,-4-2 0,2 2 0</inkml:trace>
  <inkml:trace contextRef="#ctx0" brushRef="#br0" timeOffset="1096">19422 3939 19406,'27'-39'-9831,"5"-1"9710,-3 24 0,1 2 1,3-6-1,-7 12 1</inkml:trace>
  <inkml:trace contextRef="#ctx0" brushRef="#br0" timeOffset="2688">21696 3214 16707,'-31'11'2969,"3"-3"-2430,0 10-179,-3 12-180,11-2 0,1 3-135,2 3 0,3 2 0,2 3 0,5 0-342,8-3 0,7-2 342,8-2 0,7-5-45,5-10 0,5-4 0,6-1 0,1-6-90,-5-9 0,-1-3 0,1-2 0,-2-4 90,-6-5 0,-4-5 0,-6-2 0,-4-2 83,-2-3 1,-5-1-39,-4 0 0,-4 1-45,-6-21 0,-5 25 0,-3 2-450,-16-7-944,8 14 0,0 3 1394,-7 3 0,12 1 0,10 9 0</inkml:trace>
  <inkml:trace contextRef="#ctx0" brushRef="#br0" timeOffset="2872">22303 3469 19856,'-8'30'-1440,"-3"-19"-8391,0-5 9253,11-32 0,2 22 0,7-13 0</inkml:trace>
  <inkml:trace contextRef="#ctx0" brushRef="#br0" timeOffset="3355">22676 3096 17697,'0'-11'2159,"-9"-6"-1530,7 15-179,-16-7 90,8 9-91,-19 0-359,-1 9-90,-10 1 0,10 27 0,2-13-90,17 31-359,2-22-181,27 15 0,12-18 450,-6-11 1,2-1 179,4-2 0,-1-1 45,-3-1 0,-2 2 179,-3 6 1,-3 2 405,11 17 0,-19 9-91,-1-2-179,-9 0 0,-17-7-270,-5-1 0,-17-21-450,-1-10-629,10-27 539,14-3 0,4-5-45,4-9 1,5-2 89,4-7 0,7-2 45,8-3 1,7 3-451,2 13 0,2 2-681,2-7 1,1 2-2783,-1 15 0,-1 1 4273,4-19 0,-3 19 0,-21 12 0</inkml:trace>
  <inkml:trace contextRef="#ctx0" brushRef="#br0" timeOffset="3738">23185 3077 17697,'11'-11'3238,"-2"-7"-2788,-18 25 89,-10-14-89,-12 25-450,-8 10 0,8 5 0,3-3-989,26-4-270,22-24-91,21 7 1125,-12-12 1,1-3 224,20-4 809,-11-1 450,-11 19-179,-17 23-586,-5-3 1,-3 3-441,-2 3 0,-2 1-9,2 5 0,-2-1-162,-3-8 1,-1-1-1773,3 18-4408,-7-29 6297,9-10 0,0-9 0,0 0 0</inkml:trace>
  <inkml:trace contextRef="#ctx0" brushRef="#br0" timeOffset="4296">23832 3292 19496,'-20'-20'809,"10"10"-719,1 1-180,9 9 90,0 0 90,9 0 180,-7 0 0,7 0 270,-9 0-3179,0 0 1,0 0-1</inkml:trace>
  <inkml:trace contextRef="#ctx0" brushRef="#br0" timeOffset="6616">24949 3135 17067,'-11'-30'2069,"3"10"-1709,8 12 0,-9-1-1,-2 7-89,-9-7-180,-8 9 0,-2 0-180,-1 9 90,3 1-90,8 1 0,9 7 0,3-16-179,16 15 179,12-14 0,19 14 0,3-6 90,6 0 0,0 6 180,-7 3-135,-16-6 0,-2 2 134,7 24 271,-10-1-90,-12 9-473,-5-15 0,-6 1 292,-8-2 1,-4-1 0,5 8 0,-4-2-45,-13-6 0,-3-3-90,10-2 0,-1-2-225,-18 7-629,11-22-361,17-29 46,16-6 0,7-5-46,3-7 1,3-4 237,5 1 1,4-2 0,0 0 901,-3 3 0,-1 0 0,1-1 359,3-5 1,-1 0 0,0 3 179,5-5 1,-3 4 344,-7 4 1,-3 4 1013,1-3-1148,-10 19 269,-9 20-359,0 28-90,0 14-450,0-13 0,0 1 1920,0 20-1920,0-11 821,26-11-911,-2-17-90,24-2 0,-9-9 90,-8 0 90,-12 0 0,-10 0 0,-9 0 0,0 8 0,0-5-540,0 5-179,0-8 89,9-26-90,10 2 630,-4-4 0,1 0-89,14-5 358,-1 5 361,-19 19 90,-1 18-361,0 10-269,2 20-90,8 3 0,1 6-359,17-26-181,-4-5 315,-6-15 0,2-4-366,21-7 501,0-10 90,-24 5 0,-4-3 90,9-22 89,-12 0 451,-10 8-90,-9 12 179,0 10-359,0 35-270,-9-11 142,7 31-1851,2-24-2159,20-3 3778,28-10 0,-22-9 0,9 0 0</inkml:trace>
  <inkml:trace contextRef="#ctx0" brushRef="#br0" timeOffset="7046">26419 2704 23364,'-9'39'2338,"-2"1"-2158,1 7-90,5-14 0,1 2-656,0 1 1,-1 0 609,0 3 1,-1 0-68,-3-4 1,-1-2-68,-10 17 121,1-20-570,8-12-91,2-18-269,9-35 89,9-17 630,-1 5 0,3-4 150,1 12 0,2 0 0,0-1-243,-1 0 0,1 0 1,0 0 332,-1 3 0,0 0 0,0 2 360,2-2 0,-2 5 30,7-5 0,0 28 0,-1 26-1,1 23-404,-6-8 0,0 5 0,-3 7 0,0 2-90,3 3 0,0 0-725,-4-4 0,0-1 5,0-4 1,-1-2-451,-3-7 1,-1-3-5363,4 11 6577,-9-19 0,0-11 0,0-9 0</inkml:trace>
  <inkml:trace contextRef="#ctx0" brushRef="#br0" timeOffset="7200">26478 2841 23903,'38'10'-630,"0"0"1,-2-4-1,0-1-4286,8 1 1,-1-3 4722,-11-12 1,-3 0-1,11 5 1,-23-14 0</inkml:trace>
  <inkml:trace contextRef="#ctx0" brushRef="#br0" timeOffset="7796">21049 5174 16977,'-20'-9'3418,"27"-2"-2968,15-9-450,9 6 0,6 0 45,2 3 0,2 0-450,4-7 1,-1-1-1350,-3 8 0,-3 1 1754,-7-5 0,-3 1 0,2 3 0,-13 3 0</inkml:trace>
  <inkml:trace contextRef="#ctx0" brushRef="#br0" timeOffset="7946">21343 4821 18237,'-20'41'3328,"10"14"-3508,1-5-1574,8-16 0,2 1 1754,-1 1 0,0-2 0,0 7 0,0-14 0</inkml:trace>
  <inkml:trace contextRef="#ctx0" brushRef="#br0" timeOffset="9188">22205 5056 20485,'-19'2'1619,"17"5"-1529,21-25 90,32 7-180,-17-3 0,1 0-137,1 8 0,-2-1 137,-8-7 0,-2 2 180,4 10-1979,-19-7-5397,-9 9 7196,9 0 0,-7 0 0,6 0 0</inkml:trace>
  <inkml:trace contextRef="#ctx0" brushRef="#br0" timeOffset="10897">22931 4821 20036,'5'28'359,"0"0"1,-3 2 0,-4 1-360,-2 8 0,-2 1 0,0-5 0,1-1 45,-1 1 0,3-2-45,12 8 90,10-12-180,21-21-90,10-16-165,-25-5 0,0-3 345,0 2 0,-2-4 42,-6-10 0,-4-1 48,7-12 0,-12-7 0,-16 17-90,-12 3-90,-19 17-1169,-11 2-5307,-1 9 6566,12-8 0,20 5 0,10-5 0</inkml:trace>
  <inkml:trace contextRef="#ctx0" brushRef="#br0" timeOffset="11080">23342 5056 14639,'22'-11'0,"-5"2"0</inkml:trace>
  <inkml:trace contextRef="#ctx0" brushRef="#br0" timeOffset="11355">23617 4703 23184,'0'34'179,"0"0"1,-4-3 0,-1-1-269,-6 20 89,0-22 0,29-19-270,14-9 45,-3 0 0,1 0-180,0-4 0,-1-1-1304,21 3-2068,-2-7 3777,-18 1 0,-10 5 0,-11-5 0</inkml:trace>
  <inkml:trace contextRef="#ctx0" brushRef="#br0" timeOffset="11580">23930 4644 24263,'0'30'360,"0"-1"0,0 4 0,0 2-405,1 4 0,-2 0-360,-3-2 0,-1-2-810,0-5 1,-1-1-2833,-4 16 4047,1-31 0,9 3 0,0-17 0</inkml:trace>
  <inkml:trace contextRef="#ctx0" brushRef="#br0" timeOffset="11846">24165 4644 24443,'0'34'210,"0"0"0,-3-3 0,-2-1-120,-6 20-180,0-4 180,20-24-270,21-3-360,20-10 315,-20-9 0,-1 0-674,21 0-810,-2 0-2069,-18 0 3778,-1-9 0,-18 7 0,-3-7 0</inkml:trace>
  <inkml:trace contextRef="#ctx0" brushRef="#br0" timeOffset="12041">24479 4586 22824,'-20'37'3238,"1"-5"-3103,12 8 0,3 3-1019,-5-11 0,0 1 704,4 20 1,-1-1-926,-3-20 0,-1-1-1684,4 7 1,1-2 2903,-4 5 0,9-10 0,0-14 0</inkml:trace>
  <inkml:trace contextRef="#ctx0" brushRef="#br0" timeOffset="12371">25106 4703 21565,'-31'0'2248,"3"-9"-2427,17 7-721,3-6-359,16-1 899,-5-2-629,14 0-2789,-15 2 3778,16 1 0,-16 6 0,6-7 0</inkml:trace>
  <inkml:trace contextRef="#ctx0" brushRef="#br0" timeOffset="13405">26047 4625 19586,'-50'0'3148,"10"0"-2698,12 0-360,8 0-180,1-9-720,8 7-899,2-7-1349,18 9-180,20 0 989,3 0 2879,16 18 2338,-17 12 90,-12 20-2504,-13-17 0,-3 2 120,-6 4 1,-3 0-91,-3 1 1,-2 1-225,-2 7 0,-4-1-180,-6-10 0,-2-2-365,4 0 1,1-2 94,0-7 1,0-4-1081,-8 0 91,9-22-450,16-40 629,11 3 1,4-4-137,0 6 1,2-2 0,2 0 885,5-3 0,2 0 0,0 0 330,-2 1 0,-1-1 0,0 2 210,0 4 1,0 1 0,-1 2 103,2-5 1,-3 2 513,2-14-19,-12 20-449,-8 17 89,0 11 1275,-9 2-1724,7 16 892,-6 1-982,16 3-270,21 6-180,12-17 180,-8-6 0,2-1 180,-5-4 0,1 0 0,-1 0 0,-2 0 90,12 0 720,-12 0-1,-17 0 181,-3 9-450,-8 10-361,0-6-268,0 5-631,0-18-539,18-18 89,4-12 900,-3 2 1,1-3 179,0 0 0,-1 1 90,-4 4 0,1 2 719,12-4 271,-17 19-451,-3 35-359,-8-2-180,3 4 0,3 1-269,14 3-811,10-3 1,9-21 89,1-16 855,-16-5 0,0-3-56,-3-3 0,-1-3 326,1-7 0,-3-1 1394,2-20-809,-12 19 629,-8 14-629,0 43-271,-8 7-449,-3 17-719,0-2-1890,11-18-5216,28-10 7825,22-20 0,-15-2 0,0-7 0</inkml:trace>
  <inkml:trace contextRef="#ctx0" brushRef="#br0" timeOffset="13630">27301 4056 19766,'-20'-8'3957,"10"23"-3507,1-2-270,10 13 0,7 5-135,1-6 0,1 2-45,1 11 0,0 0-598,0-7 0,-2-1-347,-4 5 1,-2-2-2785,-3 8 3729,0-4 0,0-26 0,0-2 0</inkml:trace>
  <inkml:trace contextRef="#ctx0" brushRef="#br0" timeOffset="14030">27360 3978 22464,'48'0'-1259,"-7"0"899,7 9 450,-17 2 90,-12 8 629,-10 18-179,-18 13-315,5-19 0,-3-1-270,-6 1 0,-2-3-45,-7 11-450,3-10-989,10-18-540,26-3-809,14-8 1168,19 0 2160,-20 3 0,-1 3 2878,12 14-990,-13 19-629,-19 11-1348,-7-16 1,-4-1 357,-15 20-741,7-23 0,-2-4-788,-19-4-4227,3-5 4947,0-17 0,15 0 0,-5 0 0</inkml:trace>
  <inkml:trace contextRef="#ctx0" brushRef="#br0" timeOffset="14997">21656 4154 13289,'-30'0'1919,"-1"0"0,2 1 0,2-2-1199,-4-7 269,12 6-179,36-7-406,13 0 1,8 0-1229,-1 3 0,3-1 0,3-1 913,2-3 1,3-1 0,2-1 0,1 1-36,-7 3 0,1 1 0,1 0 0,1 0 0,0-1-419,5 0 0,1-1 1,1 0-1,0 0 1,-1 1 381,-1 2 1,-1 1 0,1 0 0,-1 0 0,0 1 0,-3 0 0,0 1 0,0 0 0,-2 1 0,-1-1-211,0 1 0,-2 1 0,-2 0 1,-1 1 222,8 0 0,-3 0 0,-5 3 60,-7 2 0,-5 0-900,9-1-1072,-29 5 1882,-8 1 0,0-7 0,0 7 0</inkml:trace>
  <inkml:trace contextRef="#ctx0" brushRef="#br0" timeOffset="15588">22049 5644 22374,'37'-6'659,"0"1"1,11-8 0,4 0-593,-14 7 1,3 1-1,2 1 1,1-3-1461,7-3 1,2-3-1,2 0 1,2 1 1427,-5 3 1,2 1 0,2 1 0,0-1 0,0-1-58,-4 0 0,0-1 0,0 0 1,1 0-1,1 0 0,-1 2 34,-5 2 1,0 1 0,0 1 0,0 0 0,0 0 0,0-1 0,0 1-153,5-3 0,0 1 0,1-1 0,-2 0 0,0 1 0,-1 2 140,6 0 0,-1 2 0,-1 0 0,-1 0 0,-1 1 22,3-2 1,-1 1 0,-1-1-1,-4 2-95,3 0 0,-4 1 0,-3 1 163,5 3 0,-7 1 1769,4-3-1769,-28 7 1382,-12-9-2102,-8 0-570,0 0 1,0 0 0</inkml:trace>
  <inkml:trace contextRef="#ctx0" brushRef="#br0" timeOffset="31713">20912 14561 8432,'-20'-8'2429,"9"5"-1800,3-5 271,8 8 2158,0 0-2788,0 8-180,-9-14 180,7 12 0,-7-14 0,9 8 269,0 0-359,0 8-180,-9-14 90,7 12-90,-7-14 90,9 8 270,0 0-450,0 8 180,-8-14 0,6 12 0,-7-14-90,9 8 719,0 0-629,9 0-90,-7 0 90,15-9-90,-15 7 90,7-15 0,-9 6-90,0-9 180,0 9-180,0 11 270,-9 2-270,-2 7-90,-8-9 90,8 9-90,2-7 180,9 7-90,0-9 90,9 0-270,-7 0 90,16-9 180,-16-2-90,7-9 0,-10 10 270,1 1-270,-8 17 0,-3-14-180,0 21 270,-6-30-180,14 21 180,-5-14-90,16 8 0,3-9 180,0 7-90,-2-7-180,-9 9 180,0 0-90,0 9-360,-9-7-2069,7 7-7195,-7-9 9624,9 0 0,0 0 0,0 0 0</inkml:trace>
  <inkml:trace contextRef="#ctx0" brushRef="#br0" timeOffset="33938">20853 14287 11400,'-9'2'810,"7"13"-540,-15-30-180,15 22-90,-7-16 0,9 9 1529,0 0-1439,0 9 180,-9-16-90,7 22 0,-15-30 89,14 30-179,-14-30 90,15 30-90,-16-30 0,16 30 0,-15-21 180,6 6-90,0 6-90,-6-12 90,6 15-180,0-1 0,-7 3 90,7 9 0,-8-9-90,8 15 0,-6-31 179,14 29-268,-5-21 178,8 16 1,0 10-180,0-8 180,0 16 0,0-15-180,8 15 270,3-24-180,18 13 90,-8-23-90,17 14 90,-8-15 0,1 7 90,6-9 90,-16 0-90,8 0-270,-10-9 180,1-2 0,-1-8-180,1-10 90,0 8 180,-10-8-180,8 10 90,-16-1 0,7 0-90,-9-8 90,0 6-1,0-6-89,0 17 90,-9-15-90,7 22 0,-16-23 90,7 17-90,-8-19 90,8 25 90,-6-20 0,6 30-180,-9-14 90,0 8-90,1 0 90,-1 0-90,1 0 90,-1 0-180,0 0 90,1-9 90,8 24-90,-6-10-90,6 23 90,-9-17 90,9 15-180,-6-13 0,15 24 180,-7-6-180,9 8 90,0-9 90,0 7-180,9-6 90,2-1 90,8-1-90,1-10-90,8 1 90,3-9 0,8-3 0,0 1 0,-9-7 90,8 7-90,-17-9 90,16 0-90,-15-9-180,6-2 270,-17-8-180,7-9 0,-16-3 90,7-8 0,-10 8 0,1-6 180,0 16-180,0-8 0,0 18 90,-17-15-90,4 22-90,-24-31 180,15 22-90,-15-7 0,15 3 0,-15 15-90,16-7 180,-17 9-180,17 0 0,-16 17-899,15 5-271,7 1 1,2 2-8096,-7 8 9355,9 21 0,3-39 0,8 12 0</inkml:trace>
  <inkml:trace contextRef="#ctx0" brushRef="#br0" timeOffset="38701">16189 12504 15628,'11'-22'3148,"-3"4"-2248,-8 18 1618,0 0-2428,9 0 90,2 0-180,8 18 90,1-5 0,8 15-90,3-8 0,8-1 0,0 10 90,-8-8 90,-3 8-90,-8-10 0,-10 1 90,-1 0-90,-9-1 90,0 1-180,0 8 90,-17-6-90,-5 6 0,-17-8 44,15-6 1,0 0-45,-26 8-207,20-7 0,1-2 207,-21-2-191,2 6 191,9-14-90,8-3 0,12 6 0,1-21 0,16 21 497,-7-14-497,18-1 289,11-2-199,10-8 90,10-1-90,7 0-45,-22 6 0,1 0-117,24-8 162,-25 4 0,-2-1 0,7-3 0,-2-6 90,-17 9-90,7 8 0,-16-7 90,6 16 162,-8-7-162,0 9-90,0-8-90,0 5 180,0-5-180,-17-1 90,4-2 0,-24-9-90,-2 1 90,-3-9-180,-6 6 90,9 2 0,0 3-180,8 6 0,12 0 90,1-6 90,16 14 180,2-5-270,20 8-90,19 8-269,3 3-136,-14 3 1,0 1-3014,22 6 3688,-24-6 0,-2-1 0,7-3 0,-14-3 0</inkml:trace>
  <inkml:trace contextRef="#ctx0" brushRef="#br0" timeOffset="43155">16522 12739 16797,'-20'-9'990,"9"-2"-720,3 9 0,-1-5-91,-2 7 1,0 7 0,-6-22-180,14 30 90,-14-30 0,15 39-180,-16-37 180,16 37 0,-6-22-180,8 17 90,0-8 90,0 7-90,8-7-90,-6 8 180,16-8 0,-7 6-180,8-14 270,1 5-270,-9-8 90,6 0 180,-6 0-270,0 0 90,7 0 90,-8 0 0,1-8 0,7 5-90,-16-14 0,7 15 90,-9-16-90,0 8 90,0-1-180,0-7 180,0 7 0,0-8 0,0-1 0,0 1-180,0 16 90,-9-12 0,7 30 0,-16-30 90,7 22-90,-8-25 90,8 25-180,-7-22 90,16 30 90,-15-30-90,15 30-90,-16-30 0,16 30 270,-15-22-180,14 33-90,-14-21 90,15 30 90,-7-22-90,9 24-90,18-16 180,-5-1-90,15-3-90,0-14 90,3 5 90,8-25-180,0 4 269,-8-24-179,-12 15 90,-10-6-90,-9-1 0,0 8 90,0-8-90,-9 10 90,-2-1-90,-17 0 90,6 10-90,-15 1-90,15 9 180,-15 9-90,16 10 90,-8 3-90,18 32 0,-6-27 0,15 4 0,2 1 0,-9 0 0,9 8 0,9-12 0,11-17 0,10-2 0,9-18 90,9-2-90,-15-17 0,4-3 90,-18 1-90,-8-7 0,-2 15 0,-9-15 0,0 15 90,-18-6-90,-3 8-90,-19 0 90,1 10 0,9 10-90,-7 19 90,15 12 0,-6 8 0,17 0 0,2 0 0,27-8 0,3-12 0,19-10 0,8-9-90,-16 0 0,5-17 90,-17 4-90,-9-24 180,-3 15-90,-8-15 0,-8 24 0,-12-13 0,-11 23 0,-8-5 0,9 25 90,1 5-90,19 17 0,10 0 0,19 1 0,21-19 0,1-3-90,7-18 0,-9-18 90,-17-3 0,-5-10 0,-17-6 0,0 15 0,-9-6 0,-10 17 0,-21 2 0,-1 9 0,2 18 0,11 12 0,8 3-90,9 4 90,20-26-180,22-2-359,10-27 89,-2-12 540,-11-12-90,-17-6 0,-2 18 180,-9 2-180,-26 17 270,2 2-180,-24 9 0,9 17 0,8 5-90,3 9 0,17 6 0,11-16 0,28-1 0,5-11 0,15-18 0,-17-2 179,-3-8-89,-17-1 0,-3-8-90,-8 23 0,-17-19 0,4 31 0,-24-16 0,6 18 0,1 10 0,1 3 0,19 15 0,1-6 0,26-9 90,-3-5-180,23-17 90,-16 0-90,-1-17-179,-11 3-991,-9-14-7735,0 26 8995,-9-5 0,7 16 0,-7-9 0</inkml:trace>
  <inkml:trace contextRef="#ctx0" brushRef="#br0" timeOffset="45272">16345 12700 10861,'0'-22'4587,"0"13"-3957,-8 2-1,-3 5 181,0 0-180,-7-13-450,16 30-1,-15-13 1,15 27-180,-7 10 0,9 11 0,17 0 90,14-11-90,10-19 45,-12-14 0,-1-3 135,5-3-90,12-9 90,-32-11-180,5-2 270,-18-15-180,0 24 0,-18-22 0,-4 31 90,-17-22-1,9 24-179,1-7-89,10 9 89,8 18-180,2-5 270,27 15-90,4-17-90,17-2-90,-9-18 90,-1-11 180,-19-10-90,-1-9 0,-9-1 180,-9 19 89,-10-6-179,-12 25 0,1-7-90,1 36-90,10-3 90,11 3 0,5 2-90,12 13-539,21-12-1530,21-12-1889,-1-27 4048,-11-19 0,-20 12 0,-10-10 0</inkml:trace>
  <inkml:trace contextRef="#ctx0" brushRef="#br0" timeOffset="46455">14523 12151 10321,'-20'-11'2878,"0"-7"-1528,10 25-451,1 13-89,0 4-271,7 21-359,-7-14 180,18-9-270,19-5 0,23-17-90,-17 0 0,1 0 45,4-4 0,1-1-336,-1 0 0,0-1 336,-4 1 0,0-1-45,3 1 0,0 2 90,-7 5 0,-1 4 134,0 3 1,-1 2-45,-4 3 0,-2 3 90,16 13-90,-9 7-90,-10-24 90,-12 13-90,-8-24-90,0 16 312,0-16-1122,0 7-269,0-9-450,0 0 0,0-9 989,18-11 450,12 7 810,3-4 719,4 17-270,-17 26-179,-9-2-945,-6 3 0,-2 3 135,-3 11-90,18-2-1,12-19-89,-2-14 0,3-3-90,12-7 1,1-1-91,2 4 0,0 0-45,7-4 0,1 1 135,-5 3 0,0 2-250,-9-2 0,0 2 340,0 3 0,-4 1 90,6-3-180,-5 7-1799,-18-9-3958,1-18 5847,-9-4 0,-3 1 0,-8 3 0</inkml:trace>
  <inkml:trace contextRef="#ctx0" brushRef="#br0" timeOffset="46888">14836 12719 14819,'20'0'5576,"0"0"-5216,-1 26-180,1 7-180,-14-1 0,-1 3-540,0 0 1,-2 0-1350,-2-4 0,-2-1 1889,1 18 0,0-28 0,0-12 0</inkml:trace>
  <inkml:trace contextRef="#ctx0" brushRef="#br0" timeOffset="47865">16600 12680 10771,'-20'-20'6296,"1"9"-5126,-1 3-181,1 8-449,-1 0-270,0 0-91,1 0-89,8 17 90,2 5-90,9 8-180,0 7 90,18-6 90,-5-1-180,33-10-90,-22-11 1,21-18 89,-32-11 269,14-10-179,-25-9 90,6 17-90,-25-4 90,-5 24 90,-17-7-90,0 9 0,8 0-180,12 26 90,1-11-90,25 31 90,4-33-360,28 5 91,2-27 359,7-11-180,-26-10 270,-5-9-91,-17-1 1,-17 19-90,-5-6-45,-5 25 0,-3 2-3463,-13-9 3508,-5 18 0,28-7 0,12 7 0</inkml:trace>
  <inkml:trace contextRef="#ctx0" brushRef="#br0" timeOffset="49401">16502 12543 10231,'-19'-9'3328,"8"15"-1979,-7-21 1,16 30-451,-15-30-179,14 30-360,-14-21-270,6 6-90,0 15 89,-6-10-178,15 32 89,-7 2 0,9 2 0,17 7 0,5-17 0,26-12 0,2-10 89,0-9 1,-2-9 0,-17-2 0,-12-17 0,-10 6 0,-9-6-90,0 17 180,-9-15-270,-10 21 90,-21-12 90,-1 17-180,-7 17 270,18 14-373,14-7 0,3 2 283,-6 24-90,17-2 0,13-26-90,37-5-90,4-25 135,-22-5 0,-1-3 135,10-16-90,-27 4 0,-5-1 180,2-4-180,-18-4-90,-10 18 270,-21 8-270,-1 2 0,-7 26 90,18 14-90,1 10 0,21-12 0,5-1-2338,12 5-6837,22-5 9265,19-19 0,-17-9 0,-7 0 0</inkml:trace>
  <inkml:trace contextRef="#ctx0" brushRef="#br0" timeOffset="50937">16522 12699 11400,'-11'0'4498,"2"1"-3509,9-1 1170,0 0-2069,0-9 0,0-11 0,0-19-180,0-11 135,0 17 0,0-2-45,4 1 0,1-1 45,-4-8 0,0-1-45,3 3 0,1 1 0,0 0 0,-1 2-165,-4 8 1,2 1 164,2 0 0,0 1-23,-4-13 23,0-7-90,0 9 90,0 8 0,0-6 0,0 15-90,0 3 418,0 1-328,0 8 114,0-1-114,0 2-90,0 9 450,0 0-180,0 9 0,0 2 89,0 26-179,0 4-45,0-13 0,0 3-284,0 2 1,0 1 283,0 1 0,0 0-45,0 8 0,0 1 45,0-4 0,0 1-45,0 2 0,0 1 0,0-5 0,0 0 0,0-3 0,0-2 0,0-4 0,0-1-90,0 10-630,0-11-2428,0-17 3148,0-2 0,0-9 0,0 0 0</inkml:trace>
  <inkml:trace contextRef="#ctx0" brushRef="#br0" timeOffset="52101">14464 11896 12300,'30'-11'1619,"-1"2"-1259,-1 9 0,3 0-180,17 0-136,-20 0 1,2 0 45,8 0 0,3 0-90,7 0 0,2 0-527,-12 0 1,2 0 0,0 0 555,2 0 1,1 0 0,0 0-30,0 0 0,0 0 0,0 0-310,-3 3 0,-1 0 0,-1 0 355,12 2 0,-2 1 135,-8 3 0,-2 2-46,1-2 1,-1 1-135,-4 0 0,1 0 45,4-4 0,1-1-45,-1 0 0,0-2-45,5-5 0,-1-4 339,-2-4 0,-1 0-294,4 3 0,-1 1 442,-7-4 0,-2 3-352,-4 6 0,-2 2 180,11-1-270,-19 17 90,-3-13-90,-6 22 510,9-23-2848,-1 5 2425,1-8 0,-9 0 0,-2 0 0</inkml:trace>
  <inkml:trace contextRef="#ctx0" brushRef="#br0" timeOffset="52744">16482 12817 11311,'-19'-28'3867,"-1"6"-2877,-8-6-91,6 17-629,-15 2 180,15 18-180,-6 10-270,9 3 0,8 6 0,2-17 0,26-2 0,14-9 0,2-17-90,12-5 180,-32-9 90,5 3-90,-18 9-1,0 16-89,-18-3-89,5 14-1980,-15-8 2069,17 9 0,2-7 0,9 7 0</inkml:trace>
  <inkml:trace contextRef="#ctx0" brushRef="#br0" timeOffset="55013">16522 12543 12390,'-20'-7'4138,"9"20"-3869,-6-37-89,15 31 90,-7-16 180,9 9-180,0 9-270,-9-16 90,7 23-90,-7-14 0,9 26-90,0-6 180,0 6-90,9-8-90,2-9 270,9-3-180,8-16 90,-15-3 89,13-18 1,-24 8-90,7-8 90,-9 10 0,0 17 90,-9-5-180,-10 16 180,-3-9-270,-7 8 90,10 3-180,8 18 180,2-8-90,9 8 0,9-10-90,11-8 180,2-2-180,6-9 180,-9-9 0,-8-2-180,-2-8 180,-9-1 90,0 9-270,0 3-90,-18 16-1080,5-6-2607,-15 7 3867,17 8 0,3-12 0,7 12 0</inkml:trace>
  <inkml:trace contextRef="#ctx0" brushRef="#br0" timeOffset="63788">16502 12621 11850,'-19'-20'990,"8"10"-720,2 10-181,0-7-89,7 14 0,-7-16 0,9 9-539,0 0-4049,0 9 4588,0-7 0,0 7 0,0-9 0</inkml:trace>
  <inkml:trace contextRef="#ctx0" brushRef="#br1" timeOffset="69968">16502 12739 17337,'-30'-11'2249,"1"-7"-2249,18 25 90,-6-22 0,15 39 180,-7-20-91,9 24 1,9-17-90,11-2-90,1-9 90,16-17 90,-15 3 0,-2-14-90,-12 9 0,-8-1 0,0 9 180,-8 11-90,-3 2-90,-9 7-180,1-9 180,8 0 0,2 9-1,9-7 1,9 7-90,2-18 90,8 7 90,-8-7-180,-2 0-90,-9 7 0,0-7 90,0 18-1169,-9-15-4318,7 12 5487,-7-15 0,9 9 0,0 0 0</inkml:trace>
  <inkml:trace contextRef="#ctx0" brushRef="#br1" timeOffset="72142">16561 12621 11131,'-11'-22'4137,"2"14"-3147,1-8-271,5 29-269,-14-28-270,6 15 0,0 7-180,-6-14 0,6 16 90,-9-18-90,9 7 90,-6-7 0,6 9 90,-9 0-1,-8 0-89,6 0 0,-6 9-90,0 11 0,6 1 90,-6 8-90,17-1 0,-7-6 0,16 6 0,-6 0 0,16 3 90,12-1 0,19-1-90,11-10 90,-21-12 0,1-3-135,0 1 0,-1-1 135,21-4 0,-2 0 0,-18 0 0,-1-9-180,-10-2 180,1-8-90,-9-1 180,-3 1-180,-8-10 0,0-1 0,0-1 180,0-6-90,0 7-90,0 8 90,-8-4-180,-3 15 90,-18 0 0,8-6 0,-8 14 0,10-5 90,-1 8 90,0 0-270,1-9 90,8 15-90,-15-12-1080,13 32-3687,-16-4 4857,10 17 0,8-17 0,2-5 0</inkml:trace>
  <inkml:trace contextRef="#ctx0" brushRef="#br1" timeOffset="74301">3626 5526 13199,'-40'0'3419,"10"0"-2790,2 0-269,8 0-90,1 0-180,-10 9 90,7 11-90,-6 10-90,9 9-180,-1-8 270,9 6-180,2-15 0,9 6 270,0-8-180,9-10 0,-7-1 90,16-9 0,-16 0-90,7 0 89,-9 0 91,8 0 90,-6 0 0,7 9-90,-9-7-90,0 7 0,9-9-90,-7 0-90,7 8 180,-9-5 0,0 5 90,0-8 90,0 0-270,9 0 0,-7 0 0,6 0 90,-8 0-1,0 0-89,0 9 90,0-7 0,0 7-90,0-9 90,9 9-90,-7-7 0,16 15 0,-7-15 90,17 7 0,2-9-90,18 0-45,-19-7 0,1-3-135,5-3 0,0-5 45,0-9 1,0-5 134,0 2 0,-3-1 45,-10 2 0,-3 0-45,2 4 0,-5 2 0,-5-16 90,-2 8-90,-9 11 0,0 12 89,-9 8-89,-2 0 270,-17 17-90,6 5-90,-6 17-180,8-8 180,9 6-90,12-7 0,18-8-719,20-5-91,-10-14 0,1-6-2385,1-3 0,-1-5 3195,10-8 0,-3-1 0,-3-6 0,1-9 0</inkml:trace>
  <inkml:trace contextRef="#ctx0" brushRef="#br1" timeOffset="74501">4371 4958 20215,'-10'29'629,"0"1"1,3 11 0,3 3-630,-1 1 0,1 1-30,4-8 0,0 2 0,0 0-1691,0 15 1,0-1 56,4-4 0,1-2-2969,-1-16 1,3-3 4793,13 8 0,-10-29 1,-1-8-1</inkml:trace>
  <inkml:trace contextRef="#ctx0" brushRef="#br1" timeOffset="74685">4567 4880 20665,'5'42'689,"0"1"1,-3 1 0,-4 3-690,0-9 0,-2 2 0,-1 0-1621,-1 14 0,2 0 451,1 1 1,6-3-1485,5-14 1,3-4 2805,-1-3 1,2-5 0,8-7 0,-12-10-1</inkml:trace>
  <inkml:trace contextRef="#ctx0" brushRef="#br1" timeOffset="74910">4802 5291 19046,'-2'9'2069,"21"2"-1979,31 8-135,-16-13 0,2-1-405,3 4 0,1 0-674,-5-4 0,-1 1-2115,-3 3 1,-3 1 3238,11 10 0,-19-9 0,-12-3 0</inkml:trace>
  <inkml:trace contextRef="#ctx0" brushRef="#br1" timeOffset="75076">5213 5154 19766,'-28'15'3957,"6"18"-3912,8 3 0,0 6-1306,-1 2 0,1 2 181,0 7 1,-2 0-2114,-3-6 0,-1-2 3290,4-4 1,1-4 0,-4 2 0,10-21 0</inkml:trace>
  <inkml:trace contextRef="#ctx0" brushRef="#br1" timeOffset="75518">5743 5036 20845,'-1'11'-518,"1"-2"1,0-9 0,0 0 0</inkml:trace>
  <inkml:trace contextRef="#ctx0" brushRef="#br1" timeOffset="75659">5821 5213 20036,'0'0'0</inkml:trace>
  <inkml:trace contextRef="#ctx0" brushRef="#br1" timeOffset="76509">6781 4742 17787,'0'-21'3598,"0"3"-2879,0 27-359,9 19 0,11 22-360,-10-16 0,1 2 0,4 3 0,-1 0 90,-4-3 0,-1-2-90,-3-4 0,-1-1 180,4 19 90,0-26-270,-7-5-180,6-17-180,-8-17-180,0-23 450,0 8 0,0-5 45,0-11 0,0-2 0,4 0 0,1 0-480,0-5 0,1 3 480,2 14 0,4 4 90,0 7 0,4 6-45,14 4 180,1 34 269,-3 14-89,-8 19-135,-10-21 0,-1 0 45,2 22 0,-2-4-180,-9-7-360,-9-10-389,-10-10-2219,-12-12 2878,-8-25 0,17 13 0,5-14 0</inkml:trace>
  <inkml:trace contextRef="#ctx0" brushRef="#br1" timeOffset="76768">7310 4644 23004,'0'37'494,"1"-8"1,-2 1-495,-7 25-404,7-18 0,-1 0 404,-6 4-457,25-2-1522,14-19-2699,19-11 4704,-20-17 1,-1-2 0,3 6 0,-5-14 0</inkml:trace>
  <inkml:trace contextRef="#ctx0" brushRef="#br1" timeOffset="76969">7663 4507 22734,'9'48'1349,"-8"-19"0,0 1-1304,7 4 0,1 2-45,-3 3 0,-1 0-540,5-4 1,0 0-855,0-1 0,0-1-6072,9 17 7466,-8-10 0,-2-21 0,-9-10 0</inkml:trace>
  <inkml:trace contextRef="#ctx0" brushRef="#br1" timeOffset="81673">8153 4507 8342,'0'0'0</inkml:trace>
  <inkml:trace contextRef="#ctx0" brushRef="#br1" timeOffset="81855">8133 4684 15358,'20'-11'-1050,"-9"2"1,-2 9 0</inkml:trace>
  <inkml:trace contextRef="#ctx0" brushRef="#br1" timeOffset="82780">8114 4546 18057,'30'-28'539,"-1"6"-539,-10 3-180,1 1-1708,0 16-3599,-1-7 5487,-8 9 0,-2 0 0,-9 0 0</inkml:trace>
  <inkml:trace contextRef="#ctx0" brushRef="#br1" timeOffset="82980">8133 4566 12840,'40'7'0,"0"1"0,0-1 0,9 2 0,-1-1 0</inkml:trace>
  <inkml:trace contextRef="#ctx0" brushRef="#br1" timeOffset="83530">8663 4233 18686,'-20'-28'2879,"9"14"-1980,2-3-89,9 26-271,9 10-359,11 29-135,-9-14 0,0 2-45,3 12 0,0 2-45,-4 0 0,0 0-994,-1-4 0,1-3-940,-1-3 0,2-3 1979,8 4 0,-8-13 0,-2-19 0</inkml:trace>
  <inkml:trace contextRef="#ctx0" brushRef="#br1" timeOffset="98189">3567 6761 9691,'-31'11'2249,"3"-2"-1889,9-9-180,-10 0-90,-1 0 0,-10 17 0,1 5-135,15 0 0,0 4 135,3 3 0,1 1-225,-1-9 0,3 1 135,3 7 0,10-3 90,23-13 0,32 4-180,-8-15 0,5-4 90,7-2 0,1-1 0,1 4 0,-3 0-251,-6-2 0,-5 6 430,-9 12 1,-7 7 0,-8 10 0,-8 6-60,-6-2 0,-4 5 0,-4-1-30,-3 3 0,-3 1 0,-1 0-678,-1 5 1,-1 0-1,-4-1 648,-4-4 0,-3-2 0,2 0-30,4-1 0,1-1 0,0-3-173,-8 5 1,2-3 52,9-6 0,-1-10 0,-4-21-360,17-32 135,9-6 0,6-6 288,1 4 0,4-1 0,0-2 57,2-4 0,0-2 0,1 0-15,-1-2 0,0-1 1,-2 1-16,-3 2 0,-2 1 0,-1 1 224,-1-11 1,-3 4 211,-2 9 1,-3 7 12,-3 6-89,-18 14-180,5 42 470,-15-4-560,8 9 1904,9 6-1904,12-15 149,27-3-239,5-10 45,-6-11 0,2-5-135,21-12 90,0-3-90,-10-7 90,-12 19 270,-9 10 180,-8 28-360,-1-1 0,-2 5-1,-7 3 1,0 2-135,7 3 1,1-2 223,2 12 1,18-22-539,10-28 89,2-37-354,-12 13 0,-1-4 624,-7-11 0,-1 0-106,1 11 0,-3 3 555,2-12 181,-11 37 0,-9 29-361,0 21-359,0-20 1,0 1 178,-1-1 1,2-1 90,7 1 615,21-13-1515,12-43 540,-11 12 0,-1-4 180,-2-14 0,-4-4 45,-2 6 0,-3-1 18,-7 1 0,-2 1 207,-1-1 360,-8 30-180,-8 30-450,3-1 0,-1 1 89,-5-4 1,2 0-45,5 4 0,6-3-404,18 4-2520,30-12 2879,-19-17 0,-1-4 0,11 0 0,-15-7 0</inkml:trace>
  <inkml:trace contextRef="#ctx0" brushRef="#br1" timeOffset="98447">4841 6722 15988,'0'50'989,"4"-22"1,1 1-720,6 21-943,-2-17 0,1 1 718,-4 1 0,-1 0-45,0 4 0,-1 0-315,-4-3 0,0-2-579,0 16-545,8-22-1474,3-19-1494,9-35 4407,-9-7 0,-2 1 0,-10 5 0</inkml:trace>
  <inkml:trace contextRef="#ctx0" brushRef="#br1" timeOffset="98914">4978 6918 14099,'-9'2'1169,"7"5"-809,-7-16-180,9 9 719,0 0-899,0-9-89,0 7 89,-8-15 0,6 6 179,-7 0-269,9-7 90,0 8 180,0-10-270,0 0 0,0-8 90,0-2 0,0-10-89,0-8 178,9 16-89,2-5 360,8 17-90,1 9 180,-9 3-180,6 8 269,3 17-89,10-4-315,-10 8 0,-1 4 90,2-5 0,-2 1-578,-3 11 0,-2 4 398,1-2 0,-2 1 0,-2 4 0,-2 1-45,-3-1 0,-1 0-450,0-4 1,-1 0-946,-4 0 1,-1-3-4273,1 10 5667,0-14 0,0-19 0,0-9 0</inkml:trace>
  <inkml:trace contextRef="#ctx0" brushRef="#br1" timeOffset="99097">4704 7133 17787,'42'-13'-240,"1"0"0,-2-1 0,1-4-1379,-4-3 0,1-2 0,-1-1 1377,10-7 0,-4 1 0,-12 9 1,-3 1-1,5-6 0</inkml:trace>
  <inkml:trace contextRef="#ctx0" brushRef="#br1" timeOffset="99473">5978 6722 15988,'11'28'1799,"-3"3"-1889,1 8-4408,2-9 4498,8-1 0,-8-18 0,-2-3 0</inkml:trace>
  <inkml:trace contextRef="#ctx0" brushRef="#br1" timeOffset="99616">5958 6487 11760,'-11'-11'0,"2"2"0</inkml:trace>
  <inkml:trace contextRef="#ctx0" brushRef="#br1" timeOffset="99888">6291 6585 16168,'0'50'3058,"0"-2"-3058,0-18 0,9-10 0,-7-11-720,24-18 1,-4-20 629,-3 10 0,1-3 45,0-3 0,0 0 855,10-5 179,-2 12-179,-17 36-451,7 3-359,-16 19 0,15-1-1259,3-18-5847,10-3 7106,18-27 0,-24 7 0,2-7 0</inkml:trace>
  <inkml:trace contextRef="#ctx0" brushRef="#br1" timeOffset="100314">7330 6310 18956,'-9'11'1889,"-2"7"-1889,0 1 90,-6 12-90,15 8 90,11-9 0,21-1-180,20-18-45,-16-10 0,0-2 0,-3-3 0,-1-3-111,1-10 0,-3-3 156,11-13 180,-11-6-90,-17 11 0,-2 17 180,-9 2-91,0 9-89,0 17 313,0-12-1842,17 12-4407,14-26 5936,-6-4 0,0-2 0,7 0 0,-5-11 0</inkml:trace>
  <inkml:trace contextRef="#ctx0" brushRef="#br1" timeOffset="100530">7996 5683 16258,'0'28'4947,"0"3"-4497,0 8-270,0 9-136,0-19 1,0 1 0,0 4 0,0 2-315,0-2 1,0 1-676,0 0 1,0-2-3644,0 8 4588,0-4 0,0-26 0,0-2 0</inkml:trace>
  <inkml:trace contextRef="#ctx0" brushRef="#br1" timeOffset="100722">8153 5781 20575,'20'39'540,"-9"9"-990,6 2-360,-12-20 1,1-1-1845,7-3 1,2-2 2653,16 15 0,-9-19 0,-5-11 0</inkml:trace>
  <inkml:trace contextRef="#ctx0" brushRef="#br1" timeOffset="100955">8486 5761 18237,'-11'9'2518,"20"2"-2428,13 9-90,26-1-45,-19-9 0,1 0-300,-4 3 0,0 2-285,4 0 0,-3 1-3314,3 23 3944,-2-9 0,-17-10 0,-2-11 0</inkml:trace>
  <inkml:trace contextRef="#ctx0" brushRef="#br1" timeOffset="101164">8878 5683 17877,'-30'18'5487,"1"3"-5128,14 1 1,2 4-180,2 3 0,0 1-852,-7 0 1,-1 1 671,8 7 0,0 0-1035,-3-3 1,0 0-1620,4 0 1,1 0 2738,-1-4 0,0-4 1,-1 4-1,2-14 1</inkml:trace>
  <inkml:trace contextRef="#ctx0" brushRef="#br1" timeOffset="110339">8427 5213 13469,'38'-26'764,"-6"11"1,3-3-795,-6-5 0,1-4 0,3 1-762,10 1 1,3 2 0,0-1-379,-5-2 1,-1-1 0,1 2 1063,2 3 1,1 2 0,-5 3 0,-5 0 0,-5 3 0,15-3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3:19:32.928"/>
    </inkml:context>
    <inkml:brush xml:id="br0">
      <inkml:brushProperty name="width" value="0.09071" units="cm"/>
      <inkml:brushProperty name="height" value="0.09071" units="cm"/>
    </inkml:brush>
  </inkml:definitions>
  <inkml:trace contextRef="#ctx0" brushRef="#br0">16365 8113 13379,'-30'-19'1529,"-8"8"-1259,8 2-270,-9 9-180,-1 0 270,1 18-270,0 3-89,9 1-361,10 4 540,11-15 90,18 9-90,11-9 90,19 6 90,11 3 45,-23-7 0,-4 4 90,-6 6 0,-3 2 44,3 25-638,-15-17 0,-4 2 369,-1 4 0,-3 0 90,-6 2 0,-4-1-90,-3 0 0,-4-2 45,-1-7 0,-2-3-90,2-2 0,0-4-674,-6-1-271,2-29 630,17-42-135,20 7 1,8-4 254,-5 9 0,2-2 0,4 1-328,8-4 1,5 0-1,-1 0 568,-3 3 0,0-1 0,0 3 90,-1 3 0,1 3 0,-2 1 987,1-6 0,-2 6 183,4 1-991,-19 12 181,-9 27-270,0 2-90,0 17 1919,0-6-2009,0 6 257,9-17-77,19-2-180,13-27 0,-8 5 0,2-4-407,0-7 0,0-2 362,-5 0 0,1 2 180,-2 6 0,-2 5 134,4 5 181,-12 45 270,-10 15-585,-9-18 0,0 2-135,0-2 0,0-1 90,0 17-1,0-19-178,17-23-901,14-36 630,-3 1 0,3-5 180,3-7 1,1-2 69,-11 11 0,-1-1 0,0 2 155,8-3 0,-3 3 945,2-8-181,-12 55 1,-18 32-496,0-15 1,0 2-270,0 7 0,0-1 0,-2-11 0,4-3 135,24 10-540,15-22-180,-3-26 1,3-8 44,0 3 0,-2-4-88,-2-14 0,-4-4 538,-7 6 0,-4-1 535,-11 1 0,-3 1-41,1-1 181,-9 21 90,-18 29-271,5 19-404,3-11 0,1 3-144,2-1 1,5 1 53,12-1 0,6-1-720,3-8 1,4-3-1035,10-6 0,4-5 1952,3-1 0,-2-3 1,6-3-1,-10 0 1</inkml:trace>
  <inkml:trace contextRef="#ctx0" brushRef="#br0" timeOffset="232">18129 7800 17337,'-9'50'989,"7"-22"1,2 1-855,0 0 0,0 0-135,1 6 0,0 0-585,3 0 0,1 0-809,-1 0 0,1-3-4722,6 10 6116,8-14 0,-8-19 0,-2-9 0</inkml:trace>
  <inkml:trace contextRef="#ctx0" brushRef="#br0" timeOffset="649">18188 7898 12390,'-31'-39'4767,"3"8"-4587,8 3-90,9 17 90,20 2-270,22 9 90,-3 0 0,3 0-45,-1 0 0,1 0 0,3 0 0,-1 0 315,8 0 0,-12 0 180,-21 18-181,-8 12-89,-17 11-90,-5 7-90,-17-17-180,8-12 90,12-1 0,10-16-449,18 7 269,19-9 270,22 9 0,3 1 404,-27 7 1,-4 3 273,-3 22-139,-11-9 1,-7 1-1,-16 1 1,-5 0-315,4 1 0,-3-2-135,-9-3 0,-3-4-45,6-5 0,2-4-1304,-7-7-2429,10-14 3688,11-34 0,9 22 0,0-11 0</inkml:trace>
  <inkml:trace contextRef="#ctx0" brushRef="#br0" timeOffset="1699">19109 7878 13020,'-42'0'1619,"-3"0"-1439,23-9-180,11 7 179,31-6-179,21-1 0,-8 8 0,2 0 0,-4-4 0,-1 1 315,0 3 0,-1 2 675,10 8-271,-20 10-179,-10 21-180,-9 10-445,-8-21 1,-2 0 84,-3 21-360,-15-19-2338,17-5 2698,2-24 0,9 7 0,0-9 0</inkml:trace>
  <inkml:trace contextRef="#ctx0" brushRef="#br0" timeOffset="1873">19344 8525 16797,'25'-31'-2458,"0"1"0,6-9 1,-14 21-1</inkml:trace>
  <inkml:trace contextRef="#ctx0" brushRef="#br0" timeOffset="13657">17267 9466 16168,'-9'2'1529,"7"4"-1259,19-14-270,25-1 45,-1 4 0,5-1-135,0-8 0,-1 0-945,1 7 1,-2 1-1665,-4-8 1,-4 2 2698,5 9 0,-13-5 0,-19 8 0</inkml:trace>
  <inkml:trace contextRef="#ctx0" brushRef="#br0" timeOffset="13824">17306 9701 17517,'46'11'-3328,"6"-11"3328,-4-5 0,0-1 0,0-5 0,4 2 0</inkml:trace>
  <inkml:trace contextRef="#ctx0" brushRef="#br0" timeOffset="14215">18521 9368 17607,'-40'-9'2069,"10"-2"-2069,10 9 180,-6 13-90,11 10 0,0 6-90,-6 10 0,0 4 45,-4 8 0,2 2-497,11-15 1,1 1 0,4-1 406,5 11 0,11-5-45,11-9 0,10-7-135,16-6 0,8-11 195,-10-10 0,3-6 0,0-3 30,0-3 0,0-4 0,-2-3 30,-3-4 0,-2-3 0,-2-2 0,-3-2 0,-2-2 0,-6-1 105,-3-15 0,-6 0 135,-1 4 0,-8 0-136,-25-4 1,-12 2-45,-1 13 0,-5 5-448,0 8 1,-3 1 0,-1 5-183,-1 5 0,-1 4 1,1 2-4377,-8 1 1,3 6 4595,7 6 1,6 2-1,3 2 1,19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3:20:37.027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23185 8290 13559,'39'-5'839,"-1"1"1,13-8 0,5-4-840,-12 3 0,3-1 0,1-1-1129,-7 3 1,1 0 0,1-1 0,-1 0 408,0 1 1,0-1-1,0 1 1,0 1 719,0 4 0,2 2 0,-3 1 0,-3-1 0,8-5 0,-5 2 0,-6 8 0,0 0 0</inkml:trace>
  <inkml:trace contextRef="#ctx0" brushRef="#br0" timeOffset="600">26948 8133 14819,'-30'0'2338,"1"-9"-1978,27 7-180,40-7-135,3 4 0,7 2-1057,-4 1 0,3 2 1,2 0 1011,-7-2 0,2-1 0,1 1 0,0 0-23,2 1 1,-1 1-1,1 1 1,0-1-68,0 0 0,1 0 0,-1 0 0,-1 0-180,-3 0 0,-1 0 0,0 0 0,-2 0-1306,8-1 1,-2 1 0,-3 1 1575,9 3 0,-6 1 0,4-3 0,-24 6 0</inkml:trace>
  <inkml:trace contextRef="#ctx0" brushRef="#br0" timeOffset="1325">23087 13346 15808,'-30'2'899,"58"-1"1,20-4-960,-14-4 0,3-4 0,4 1-1321,-1 3 1,4 1 0,3 0-1,1 0 1,-3 0-374,8-1 0,0-1 0,-1 1 0,-1-1 1754,0 0 0,0 1 0,-1 0 0,-6 1 0,12 0 0,-7 1 0,-15 0 0,1 1 0</inkml:trace>
  <inkml:trace contextRef="#ctx0" brushRef="#br0" timeOffset="2017">27262 13287 14908,'-39'-10'4768,"-1"1"-4049,10 9-269,2-18 180,26 14-360,21-22-270,11 19 0,8 3-299,14-5 1,5-1 327,-7 0 1,3 0 0,1 1-695,-11 5 0,2 1 0,0 0 1,1 0 664,4-1 0,2-1 0,-1 0 0,0 2-180,-3 1 0,0 2 0,-1 1 0,0 0-562,-2 0 0,0 1 0,-1 1 0,-2-1 678,4 2 1,-3-1-1,-4 1 1,-1 1-1,-6 1 1,3 3 0</inkml:trace>
  <inkml:trace contextRef="#ctx0" brushRef="#br0" timeOffset="7229">24185 8094 14639,'30'-11'809,"-10"2"-449,-3 9-270,-6 0 0,0 0 0,7 0 90,-16 0 0,7 0 89,-1 0-179,-6 0 90,16 0-90,-16 0 0,7 0 0,-9 0 990,0 0-1080,0 9 89,-9-7-89,-2 7 0,-9-9 90,1 0 0,-1 0-90,-8 8 0,6-5 0,-6 5 90,8-8-90,1 0 0,-1 0 0,0 0 0,1 0 0,-1-8 0,9 14 0,-6-12 0,6 14 0,-9-8 0,-8 0 0,-2 0 0,-1 0 0,3 0 0,-1 0 0,8 0 90,-8 0-90,10 0 0,-1 0 0,1 0 0,-1 0 0,0 9 0,1-7 0,-1 7 0,1-9 0,-1 0 90,9 9-90,-6-7 0,6-2 0,0 6 0,-6-12 0,6 6 0,0 6 0,-7-12 0,7 15 0,-8-18 0,8 15 0,-6-12 0,6 23 0,-9-15 0,0 7 0,1-9 0,-1 9 0,1-7 0,-1 15 0,0-14 0,1 5 0,-1-16 0,9 14 0,-6-21 0,15 30-90,-16-30 0,16 21 0,-6-14 90,8 8-90,0 0 90,8 0-90,12 0 90,10 0-89,10 0-451,-1 0-450,9 0-44,-19 0 0,1 0-1260,4 0 0,1 0 2247,6 0 0,-3 0 0,5 0 0,-8 0 0</inkml:trace>
  <inkml:trace contextRef="#ctx0" brushRef="#br0" timeOffset="11349">23342 13307 9781,'-20'2'2339,"10"5"-1349,1-16-1,9 9 810,0 0-1529,9 0-90,10 0-180,21 0 270,10-9-360,-21 9 0,1-2 90,3-6 0,1-1-199,1 3 1,0 1 198,0 0 0,-1-1-139,1-3 1,-2 1 228,17 5 0,-2-5-180,-9 8 90,-8 0 90,6 0-180,-7 0 360,0 0 560,8 0-561,-17 0 205,8 0-204,-10 0 90,1 0-181,-9 0 1,6 0 0,-15 0 90,7 0-90,-9 0-9625,0 0 9445,0 17 0,0-13 0,0 14 0</inkml:trace>
  <inkml:trace contextRef="#ctx0" brushRef="#br0" timeOffset="35214">23773 7075 11670,'0'-22'3238,"0"4"-2068,0 18-720,0 35-181,0 0-179,0 1 0,0 4-90,0-1 0,0 1-765,0 0 1,0 0-3166,0 8 0,0 0 3930,0-2 0,0-3 0,0 12 0,0-12 0</inkml:trace>
  <inkml:trace contextRef="#ctx0" brushRef="#br0" timeOffset="37071">23989 8760 17427,'0'48'1664,"0"-20"0,0 3-1574,0 11 0,0 3-90,0 8 0,0 3-1802,0-17 0,0 1 0,0 1-1475,0 1 0,-1 0 0,2 0 2861,3 15 1,1-5 0,-5-19-1,2-3 1,7 14 0</inkml:trace>
  <inkml:trace contextRef="#ctx0" brushRef="#br0" timeOffset="39021">27419 7192 8882,'11'-21'6386,"-3"-6"-5306,-8 25-91,0-7-629,0 18 90,-8-7-181,-3 33-179,-18 7-498,18-9 0,1 3 408,-5 3 0,1 1-181,6-5 0,5-1 181,9-3 0,6-3-270,6-6 1,5-5-496,10-4 0,4-6-135,6-8 1,1-7 20,-2-4 1,-3-6 743,-2-9 0,-4-5 135,-11-1 0,-5-4 135,-6-2 0,-5 0-223,-4 4 1,-4 0 356,-8 0 1,-6 3-270,-3 9 0,-4 4-405,-14 0 1,-4 10 404,-5 19 0,2 6 0,-10-7 0,32 8 0,0 1 0</inkml:trace>
  <inkml:trace contextRef="#ctx0" brushRef="#br0" timeOffset="39471">27458 8545 14549,'0'-31'3778,"-9"3"-3689,-2 26 1,-17 39-135,12 0 0,1 6-85,5-5 1,0 3 0,0 0 99,-1-1 0,0 0 0,5 0-509,9 15 1,9-4 43,1-13 1,7-6-136,16-9 0,6-7-225,2-3 1,2-8 584,3-14 1,0-8 359,-7-1 0,-4-6-46,-5-8 1,-7-5 360,-9-6 0,-6-2 44,-3 9 1,-7 1-315,-19-5 0,-8 3-180,2 5 0,-7 6-1334,-1 11 0,-5 6 0,0 0 1379,-15-6 0,3 4 0,16 10 0,3 2 0,-13-1 0</inkml:trace>
  <inkml:trace contextRef="#ctx0" brushRef="#br0" timeOffset="41967">4802 10720 12660,'-20'2'2338,"9"5"-1708,3-16-270,25 9 359,22 0-584,-6 0 0,4 0-45,-1 0 0,3 1 0,2-2-835,6-1 0,2-2 0,3 1 745,-7 3 0,1 0 0,2-1 0,0 0 18,-3-2 0,1 0 0,1-2 0,0 2 0,1 0-561,4 1 1,1 2 0,0 0-1,1 0 1,0 0 557,-7-2 0,1 1 0,0-1 0,0 0 0,0 1 0,1 0-186,1 0 0,1 1 1,0 0-1,-1 1 1,1-1-1,-1 0 171,6 0 0,-1 0 0,0 0 0,0 0 0,0 0-271,0 0 0,0 0 1,-1 0-1,1 0 0,-2 0 271,-3 0 0,0 0 0,-1 0 0,0 0 0,-1 0-18,0 0 0,-1 0 0,0 0 0,0 0 0,-1 0 2,0 0 1,-1 0 0,0 0 0,-1 0 0,1 0 15,7 0 0,-1-1 0,1 1 0,-1 1 223,3 1 0,-1 0 0,1 1 1,-1-1-202,-3-2 1,-1 1-1,0-1 1,1 1-23,3 1 0,0 0 0,1 1 0,-1-2-125,-1 0 1,0 0 0,-1-2 0,1 0 124,2 0 0,0-1 0,0-1 0,0 1 0,-2-1 0,0 1 0,-1-1 0,1 0-23,-1-2 1,1 0-1,-1 0 1,-1 0 148,-2 2 1,-1 0 0,0 1 0,-1-1-127,-4 1 0,0-1 0,0 1 0,-1 1 191,12 0 0,-1 1 0,-2 1-191,-7 1 0,0 1 0,-1 0 0,3 1 0,0 0 0,0-1 30,-2 1 0,-1 0 0,2-1-30,3 1 0,2-1 0,1-1-184,1-1 1,2-2 0,-1 1 160,-10 0 1,0 0-1,0 0 1,0 0 44,2 0 1,0 0-1,0 0 1,1 0-23,-1 0 0,0 0 0,0 0 0,0 0 0,-2 0 0,0 0 0,0 0 0,0 0 0,1 0 0,1 0 0,0 0 0,-1 0 30,10 0 0,-1 0 0,2 0-53,-9-2 1,1 0-1,0 0 1,0-1 110,-2 1 0,1-1 0,-1 1 0,1-2-88,4 0 0,0-1 0,0 0 0,0 0 0,2 0 0,0 0 0,0 0 0,1 0 22,2 0 1,0 0-1,0 0 1,0 0 21,-2 2 1,0 0 0,0 1 0,1 0-9,-9 0 0,1-1 0,0 2 0,-1-1 0,0 1 54,6 0 0,0 1 0,-1 0 0,0 1-45,0 1 0,0 0 0,0 1 0,0-1-23,0-2 1,0 0-1,-1 0 1,0 2-1,-3 1 1,-1 2-1,0 0 1,1-1 44,3-1 1,1 0-1,0-1 1,-1 1-46,-1 1 1,0 1-1,0 1 1,-1-1 22,-1 0 0,0-1 0,-1 1 0,1 0 27,1 0 1,0 1 0,0-1 0,-1-1-13,9 0 0,-2-1 0,1 1-80,2 2 0,0 0 0,0-1 50,-2-3 0,-1-2 0,0 0 14,1 3 0,-1 1 0,0-2-44,-2-1 0,-1-2 0,0 1 0,0 0 0,0 1 0,-1-2 155,-2-1 1,0-2 0,-1 1-156,-2 2 0,0 1 0,-1-1 244,-2-2 1,0 0-1,-2 0-244,12 3 0,-2 0 379,-4 0 0,-1 0-379,-4 0 0,0 0 45,0 1 0,1-2-45,3-3 0,1 0 0,0 3 0,1 0 0,8-8 0,1 0 0,-4 8 0,0 0 0,-1-4 0,0 1 90,0 4 0,-2 0-135,-11 0 0,0 0 90,7 0 0,-1 0 1167,10 0-1167,-23 0 0,-2 0 45,12 0 1315,-8 0-1315,-3 0 876,1 0-1146,-16 0-265,4-8-5941,-17 5 6439,0-14 1,0 15-1,0-7 1</inkml:trace>
  <inkml:trace contextRef="#ctx0" brushRef="#br0" timeOffset="42284">16875 10308 18506,'17'22'1440,"14"4"-1440,-4-19 0,4-3 0,0 1 0,-1 1 90,9 7 0,-1 0-355,-7-7 0,-1 1 355,-4 11 0,-2 1 649,13 12 161,-27 17-540,-1 2-208,-19-21 1,-6 1-288,1-4 0,-3-2-1709,-14 1 0,-3-2 1844,3-7 0,3-2 0,-13 6 0,16-12 0</inkml:trace>
  <inkml:trace contextRef="#ctx0" brushRef="#br0" timeOffset="42917">18286 9936 16707,'0'48'2474,"0"-15"0,0 2-2160,0 4 1,0 2-90,-4 12 0,-1 1-45,1-4 0,-3 0-1048,-6-1 1,-2 0 957,4-4 0,0-3 387,-3-14 0,0-4-477,-6 5 134,9-23-584,2-41 0,9-15 90,4 8 0,1-5-244,1 9 0,0-2 0,2 0 544,1-2 0,1-1 0,1 0 30,1-1 0,1 1 0,2 1 79,7-11 0,4 6 41,-3 14 0,4 7-4,2 8 0,0 10 139,-3 18 0,-1 6 225,14 17-226,-23-5 1,-4 3-90,-6-1 0,-1-1 45,3 12 1471,-8 5-1831,-8-24-758,-12-3-5988,-2-28 6957,3-12 1,10-1 0,9 4 0</inkml:trace>
  <inkml:trace contextRef="#ctx0" brushRef="#br0" timeOffset="43167">18834 9936 18686,'0'28'4048,"-17"3"-3418,4 17-361,-5-24 1,-1 2-90,7 7 0,2 1-90,-5-3 0,2-1-90,6 4 0,3 0-90,-2-4 0,3-1-1079,21 12-1710,12-4-2037,-2-29 1,3-5 4722,5 2 1,-2-1-1,9-4 1,-8 0 0</inkml:trace>
  <inkml:trace contextRef="#ctx0" brushRef="#br0" timeOffset="43350">19226 9995 21924,'0'54'3239,"-8"1"-3179,7-20 0,1 5 0,-2-2-1119,-6 9 0,-1 0 699,7-9 0,3 1 1,-2-1-2115,-4 8 1,1-3 2473,4-6 0,0-4 0,0 6 0,0-21 0</inkml:trace>
  <inkml:trace contextRef="#ctx0" brushRef="#br0" timeOffset="49876">16992 10642 11580,'-34'0'2039,"0"0"0,4 0 0,-1 0-1635,-10 0 1,-3 0-180,1-4 0,-3-1-165,6-1 0,-2 0 0,-2-2-727,-7-1 0,-1-1 1,-2-1 711,5 1 0,-1 0 0,-2 0 0,-2 1-675,4 1 0,-2 2 0,-1 0 0,-1 0 1,-1 1 614,6 1 0,-2 0 0,1 1 0,-2 0 0,0 0 0,-1 1-62,3-1 0,-1 2 0,-1-1 0,0 1 0,0 0 0,-1 0 0,1 1 77,-1 0 0,0 1 0,-1 0 0,0 1 0,1-1 0,-1 1 0,1 0-220,-1-1 0,1 0 1,-1 0-1,0 0 1,1 1-1,-1 0 0,1 0 245,0 2 1,0-1 0,0 2 0,-1-1 0,2 1-1,-1-1 1,1 0-95,2-1 0,1 0 0,0 1 1,0-1-1,0 0 0,0 0 1,0-1 93,-1 1 1,0 0 0,0 0-1,-1 0 1,1 0 0,0-1-1,0 1-25,1 0 0,0 0 0,0-1 0,0 1 0,0 0 0,0-1 0,-1-1-13,-1 1 0,0-2 0,-1 0 1,0 0-1,0 0 0,0 0 0,1 1 0,0 0 0,0 0 0,1 0 1,-1 1-1,1-1 0,-1 1 1,0-2-20,-2 1 0,0-1 0,0 0 1,0 0-1,0 0 0,0-1 1,0 1 31,2 0 0,0 1 0,1-1 0,-1 0 0,0 0 0,1 0 0,0-1 60,0 1 0,0-1 1,1-1-1,-1 1 0,1 0 1,1-1-1,0 1-45,-4-1 0,0 0 0,1 0 0,0 1 0,1-1 0,1 0-94,-7 0 0,0 0 0,2 0 0,0 0 0,2-1 56,-5-1 1,3-1 0,0 1-1,1-1 23,3 3 0,1-1 0,1 1 0,2-1 245,-6-3 1,3 0 0,2-2-276,3-1 0,2-1 0,1 1 595,-9-2 0,3 0-520,3 1 0,0 0-135,1 1 1,-1 1 89,0 6 0,-1 2 0,-7-5 0,-3 1 29,17 5 1,-1 2 0,-1 2-60,-5 0 0,-1 2 1,-1 0 79,-2 0 1,0 0 0,-1 1-81,1 4 0,-1 1 0,1-1 60,3-4 0,1-1 0,-1 0 332,1 0 0,-1 0 0,2-2-362,4-1 0,1-1 0,-2-1-30,-3-1 0,-2-1 1,1-1-1,2 1 0,1 1 0,-1-2 60,-5-1 0,-1-2 0,0 1-188,0 2 1,0 1 0,-1-1 127,-5-1 0,0-2 0,-1 2-15,15 1 0,-1 1 0,0 0 0,-1 1 45,-2-2 0,-2 1 0,1 0 0,-1 1 67,2 0 1,1 1-1,0 1 1,-1-1-113,-2 1 0,1 0 0,-1-1 0,2 1 90,2 0 0,1 0 0,1-1 0,-1 1-45,-14 0 0,1 1 0,1-2-60,4-2 0,0 0 0,2 0-43,-2 0 0,2 0 1,0 0 102,4-2 0,2-2 0,-1 1 30,-2 0 0,0 0 0,0-2-90,2-1 0,0-1 0,1 1 90,-1-1 0,0 1 0,0-1-30,1 0 0,0 1 0,0-1 348,2 1 1,1-1 0,0 1-379,0-1 0,0 0 0,0 1 75,-16 0 0,1 1 57,0 0 0,1 2-102,4 2 0,0 2 0,4-1 0,1 0 557,4-1 0,2 2-602,3 3 0,2 0 1328,-17-2-2453,2 7-2573,18-17 3743,10 14 0,12-12 0,8 14 0</inkml:trace>
  <inkml:trace contextRef="#ctx0" brushRef="#br0" timeOffset="50216">5762 10152 16258,'-39'8'1169,"-9"12"-854,19 2 0,-1 4-1694,-8 3 0,-3 3 1529,7-2 0,-2 3 0,0 0-30,-4 0 0,0 0 0,0 1-53,8-6 1,-1 2-1,1 0 1,0-1-435,-8 10 0,0 0 0,3 1 337,2-1 0,2 1 1,3-1-16,-3 7 0,5-1 423,-1-5 1,12-4-649,42 12 45,9-30 0,10-5-1515,4-4 1,6-3-1,3-2 1740,-10-2 0,4-2 0,0 0 0,-1-1 0,-4 0 0,3 1 0,-4-1 0,0 0 0,2-2 0,-1 0 0,1 0 0</inkml:trace>
  <inkml:trace contextRef="#ctx0" brushRef="#br0" timeOffset="52733">11113 13248 11311,'-5'-38'599,"1"0"1,2-9 0,2-4-511,-3 8 1,-1-3 0,2-2-1386,3 4 0,1-2 0,1-1 1,0-1 1349,-1 4 0,0 0 0,0-1 0,0-2 0,1 0-19,-1-6 1,0-1 0,0-1 0,0-1 0,0 0 9,0 5 0,0-1 0,0 0 0,-1-1 0,0 0 0,0 0-156,0 6 0,-1 0 1,1-1-1,-1 0 0,0 0 1,-1-1-1,0 1 188,0-2 0,-1 0 0,-1-1 0,0 1 0,0-1 0,0 0 1,1 1-53,-1 1 1,0 0 0,0-1-1,1 1 1,-2 0 0,1 0-1,-1 0-87,-1 0 0,0 0 0,-1 0 1,0 0-1,0 0 0,0 0 0,1 1 92,-2-5 0,0 0 0,1 0 0,-1 0 0,0 1 0,1 0-116,1 3 1,0-1 0,0 1-1,0 0 1,0 0 0,0 1 85,-1-5 0,0-1 0,0 2 0,1-1 0,0 2 0,0 3 0,1 0 0,1 1 0,-1 1 0,0 0 60,-1-9 0,0 0 1,1 1-1,-2 2-173,2 8 1,-1 2 0,0 0-1,0 0-217,-2-13 0,0 0 1,1 4-400,1 3 0,-1 3-1790,-2-4 1,-1 4 3014,-2-5 1,0 19-1,3 14 1</inkml:trace>
  <inkml:trace contextRef="#ctx0" brushRef="#br0" timeOffset="53033">10681 8819 8252,'-39'39'5487,"0"0"-4857,8-17 179,12 4-359,10-24-180,18-2-180,19-37-45,-8 13 0,2-4-45,7-14 0,1-3-454,-4 5 1,-2-1 453,-4 2 0,-1 0-88,-5 8 1,0 3 267,6-2 180,-10 21 89,-1 46-359,-9-8 0,0 3-45,4 12 0,1 1-354,-5 1 1,2-2 263,10-8 0,2-3-1100,8 15-3982,17-19 5127,0-19 0,-17-1 0,-4-9 0</inkml:trace>
  <inkml:trace contextRef="#ctx0" brushRef="#br0" timeOffset="53610">10975 8349 10951,'0'-22'4317,"0"-4"-3597,0 15-180,0 0-91,0 2 1,0 27-180,0 21-225,0-3 0,0 6-632,0-5 1,0 2 0,0 3 676,0 10 0,0 4 0,0 1-23,0-9 1,0 1-1,0 1 1,0 1-51,0-5 1,0 0 0,0 1 0,0 1 0,0 1-556,0 4 0,0 0 0,0 2 0,0 0 0,0 1 553,0-7 0,0 2 0,0-1 0,0 1 0,0 1 0,0 0-3,0-4 1,0 0 0,-1 1 0,1 0 0,0 1 0,0 0 0,1 0-219,1 2 1,0 1-1,0 0 1,1 0-1,0 1 1,0 0-1,0-1 257,0 2 0,-1 0 1,1 0-1,0 0 1,0-1-1,0 1 1,2-1-224,-1-1 0,1 0 0,1-1 0,0 1 0,0-1 1,0 0-1,0-1 197,-1 0 1,1 0 0,-1-1-1,1 1 1,0-1 0,-1-1 0,1 0-75,1 3 1,-1 0-1,1-1 1,0-1-1,-1 0 1,0 0 48,1 6 0,-1 0 0,0-1 0,0-1 0,0-1 18,-1-4 1,1-1-1,0-1 1,0-1 0,-1-1-42,0 6 1,1-1-1,-2-1 1,1-3 221,-2 6 1,0-2-1,1-4-379,6 11 0,-2-7 634,-7-18 0,0-5-1894,8 1-308,-9-28 1748,0-28 0,0 13 0,0-12 0</inkml:trace>
  <inkml:trace contextRef="#ctx0" brushRef="#br0" timeOffset="53901">10818 12170 15268,'-30'0'2429,"10"18"-1799,20 21-496,4-2 1,3 4-1444,7 8 1,1 3 1367,-5-11 1,0 2 0,0-1-60,0-4 0,0-1 0,1-1 104,7 15 0,1-4-104,-5-15 0,2-5 307,7-9 1,2-8-1073,4-14 1,1-9-346,1-5 1,1-5 0,1-4 1109,-3 0 0,1-5 0,0 1 0,-3 1 0,0 2 0,-3 2 0,0 0 0,10-13 0,0-1 0</inkml:trace>
  <inkml:trace contextRef="#ctx0" brushRef="#br0" timeOffset="56517">23636 12131 11221,'-11'-13'4587,"-6"-20"-3148,15 46-629,-16-36-540,16 38 89,-15-13-89,6 21 0,2 8-135,-6 4 0,-1 2-135,5-2 0,1 2 0,1 0-498,-3 18 1,4-1 541,8-7 1,9-5 0,15-13 0,9-8-225,6-3 1,5-9-91,-4-15 0,4-8 0,-2-1 60,-1 0 0,0-2 0,-3-4 210,-2-5 0,-2-5 0,-4-1 30,-4 1 0,-3-2 0,-4-1 15,0-10 0,-10-1 0,-17-5 0,-11 4-135,-7 12 0,-9 5-480,2 7 1,-5 3-1,0 3-3343,-13 2 1,0 9 3912,0 12 0,6 3 0,4-3 0,15 19 0</inkml:trace>
  <inkml:trace contextRef="#ctx0" brushRef="#br0" timeOffset="57293">27497 12307 19496,'37'-19'-1259,"13"-1"-316,-19 10 1,-1 1-2339,1 3 1,-3 1 3912,11-4 0,-19 9 0,-11 0 0</inkml:trace>
  <inkml:trace contextRef="#ctx0" brushRef="#br0" timeOffset="57510">28046 11935 21025,'-5'45'689,"1"-1"1,0 4 0,-3 0-690,-6 1 0,-2 0-765,3 1 1,2 0-3014,0 0 0,0-2 3627,5-2 1,2-4 0,3 1 0,0-8 0</inkml:trace>
  <inkml:trace contextRef="#ctx0" brushRef="#br0" timeOffset="58346">27615 11935 12570,'-11'-30'4677,"2"1"-3867,9 18-1,0 3-89,0 25-360,0 31-360,0-14 0,0 4 30,0-1 0,0 2 0,0 0-615,0 17 0,0-1-1304,0-15 0,0 0 0,0-2 1816,0 14 1,0-6 0,0 6-1,0-17 1</inkml:trace>
  <inkml:trace contextRef="#ctx0" brushRef="#br0" timeOffset="58789">27301 13758 19586,'-20'0'1979,"10"0"-1889,10 0 0,28 0-90,22 0-360,-16 0 0,2 0-1348,3-4 0,0-1-2520,-3 0 1,-2-1 4259,1-3 1,-2-1 0,-1-1-1,-6 2 1</inkml:trace>
  <inkml:trace contextRef="#ctx0" brushRef="#br0" timeOffset="59046">28066 13542 21924,'-5'31'599,"1"-1"1,-2 7 0,1 0-555,-1-7 0,1 1-315,0 12 1,1 1-946,4-3 1,0-1-3688,0 5 1,0-3 4901,0 10 0,0-15 0,0-28 0</inkml:trace>
  <inkml:trace contextRef="#ctx0" brushRef="#br0" timeOffset="60033">23126 7486 12300,'-19'11'3418,"-1"-11"-3148,71-2-270,-1-7-120,-15 8 0,7 2 0,-4-1-1659,4 0 0,-3 0-1549,-4 1 0,-3-2 3328,7-7 0,-19 5 0,-11-5 0</inkml:trace>
  <inkml:trace contextRef="#ctx0" brushRef="#br0" timeOffset="60183">23401 7349 11850,'-20'0'4408,"1"9"-4228,-1 2-270,9 26-2519,3 4 2609,7-7 0,2 0 0,-1 0 0,0 1 0</inkml:trace>
  <inkml:trace contextRef="#ctx0" brushRef="#br0" timeOffset="68172">23205 9093 20036,'20'0'269,"17"0"-269,-5-8-719,16 5-2249,-9-5 2968,1 8 0,-19 0 0,-3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5T13:22:52.240"/>
    </inkml:context>
    <inkml:brush xml:id="br0">
      <inkml:brushProperty name="width" value="0.09071" units="cm"/>
      <inkml:brushProperty name="height" value="0.09071" units="cm"/>
      <inkml:brushProperty name="color" value="#FF0000"/>
    </inkml:brush>
  </inkml:definitions>
  <inkml:trace contextRef="#ctx0" brushRef="#br0">2078 6056 15178,'0'-20'4678,"-1"9"-4229,-16 2-359,-5 9-90,-17 18 0,0 12-260,18-6 1,3 2 169,-13 16-74,12 3-16,10-23-270,18-2-270,19-11 271,13-9 359,10 8 45,-22-8 0,-2 2 854,6 25 271,-5 3-631,-21 1 1,-5 6-270,-1 2 0,-2 2-90,-7 4 0,-2-1 0,1-3 0,-4-3-360,-5-7 0,-3-3-2608,-9 2-3634,-7-30 6512,15-48 0,2 20 0,12-16 0</inkml:trace>
  <inkml:trace contextRef="#ctx0" brushRef="#br0" timeOffset="517">2156 5997 17337,'28'30'2878,"3"16"-2788,-8-25 0,2-1-90,0 5 0,0 0-327,0 5 0,0-3 327,23-3-630,0 2-179,-7-43 314,-16-4 0,-2-6 360,-6-7 0,-4-4 180,-1-14 0,-4-3-351,-3 9 1,-1 1 980,-4 4 0,0 3 495,0-1 269,0 30-1349,17 55 0,5-9 0,-4-7 0,3-3 0,27-8-810,-7-27 180,-15-8 1,-4-7-181,-4-10 1,-5-4-811,-2-7 1,-3-1-315,-2-4 0,-3 0-604,-2-1 0,-2 2 1548,1 6 1,0 3 1573,-1 3 1,2 5 3540,8 0-707,2 31 90,26 31-2564,-17-4 1,1 4-541,4 4 1,0 0-360,4 0 0,-1 0-327,-8-5 0,1-2 192,3-7 0,0-2-2069,15 9-5666,-8-17 7942,6-2 1,-24-9 0,4 0 0</inkml:trace>
  <inkml:trace contextRef="#ctx0" brushRef="#br0" timeOffset="676">3194 5095 17607,'-30'0'1439,"2"-9"-1979,17 7-4587,2-6 5127,9 8 0,0 0 0,0 0 0</inkml:trace>
  <inkml:trace contextRef="#ctx0" brushRef="#br0" timeOffset="1100">3626 5076 18866,'-29'0'2969,"-1"26"-2969,-9-2-45,23 3 0,1 2-225,-13 4-720,26 4-719,22-26-90,30-2 1349,-12-12 1,2-3-73,0 1 0,1-1 657,-1 1 0,-2-1 2074,12-3-320,-13 36-720,-26-4-854,-6 4 0,-1 3-46,-4 20-179,0 0-2069,-9-19-4497,-2-14 6476,-9-60 0,9 32 0,3-33 0</inkml:trace>
  <inkml:trace contextRef="#ctx0" brushRef="#br0" timeOffset="1368">4096 4762 21475,'-39'39'1799,"8"-8"-1889,12 6-360,10-7-449,27 1 179,12-3 360,20-17 360,0-2 180,-2-1 899,-17 12 1,-3 19-451,-17 11-494,-6-17 0,-1 2-135,-3 4 0,-3 0-720,-5-7 1,-3-1-3329,5-1 1,-3-3 4047,-20 1 0,17-17 0,2-2 0</inkml:trace>
  <inkml:trace contextRef="#ctx0" brushRef="#br0" timeOffset="1801">2489 7604 12030,'0'-20'7466,"0"9"-6297,0 3-809,9 25-180,-7 5-180,15 17-90,-14 0 270,14-17-90,-6-5-90,9-60-225,-10 5 0,-1-5-358,0 3 0,1-5 0,-1 0-377,1-7 1,0-1 0,1 1-2162,1 4 1,1 1 0,1 3 3120,2 5 0,1 2 0,-2 4 0,-3 0 0,0 7 0,14 0 0</inkml:trace>
  <inkml:trace contextRef="#ctx0" brushRef="#br0" timeOffset="2083">3175 6996 20305,'-9'50'270,"7"-2"-360,2 0 180,29-24-90,3 2-90,16-43 0,-9-22 90,-26 10 0,-4-3 90,1-3 0,-3 0 0,-4 3 0,-6 5 0,-14 5-180,-22 7 0,-14 33-540,23-9 1,1 1-3869,-10 12 4498,11-11 0,17-5 0,3-14 0</inkml:trace>
  <inkml:trace contextRef="#ctx0" brushRef="#br0" timeOffset="2275">3371 6526 21115,'25'34'329,"0"-1"1,0 2 0,-2 0-330,-3 4 0,-1 1-834,1-1 1,0 0-382,-6-7 1,2-3-1771,2-3 0,1-4 2985,3-3 0,-3-10 0,-10-9 0</inkml:trace>
  <inkml:trace contextRef="#ctx0" brushRef="#br0" timeOffset="2450">3684 6271 23274,'-1'43'749,"0"-1"1,9 3-1,4 2-719,2-4 0,3 4 0,2-2-1448,3-4 1,2-1 0,0 0 517,2 3 1,0 1 0,0-4-2378,-2-8 0,-1-3 0,0-1 3270,8 8 0,-3-4 1,2-2-1,-12-13 1</inkml:trace>
  <inkml:trace contextRef="#ctx0" brushRef="#br0" timeOffset="3153">2587 9113 15988,'-2'35'2698,"22"8"-2653,-1 3 0,3 4-1026,-6-17 0,1 0 0,0 1 1011,3 5 0,-1 1 0,-1-1 60,-1 12 0,-2-2 264,5-8 1,-3-4-445,-6 11 220,-2-28-580,-18-52 0,-8-23 180,1 7 0,-1-6 15,5 6 1,-1-6-1,1-2 1,-1 2 231,0 8 1,1 1-1,0 1 1,1-2 27,2 0 0,0-2 0,2 1 0,1 3 265,0 1 0,1 2 0,6 3 172,9-4 1,8 8 366,26 8-359,-7 34 0,2 10-46,-7 1 1,-3 4-135,-3 6 0,-2 3-135,-3-3 0,-5 0-45,-9 0 0,-3-1-360,4 13-690,-25-1-5066,-22-21 6026,8-17 0,1-4 0,-14 0 0,9-7 0</inkml:trace>
  <inkml:trace contextRef="#ctx0" brushRef="#br0" timeOffset="3576">2920 8780 19046,'22'19'3148,"-5"-8"-3148,-8 7 0,2-16-270,0 7-539,6-18-450,-6-19 449,9-23 78,-6 18 0,0-3 642,0-4 0,3 1-131,6 8 1,2 1 310,-10 4 0,2 5 1079,29 1-179,-24 11-1,-3 18-629,-1 2 709,-7 17-1159,0 3 386,6 8-296,-6-9 0,17-10 0,-6-11-89,15-18-181,-24-11 180,4-19 90,-17-11 90,0 0-90,-17 2-450,-14 26-2249,-10-4-5396,2 24 8095,11-16 0,17 16 0,2-6 0</inkml:trace>
  <inkml:trace contextRef="#ctx0" brushRef="#br0" timeOffset="3933">3430 7957 22194,'24'28'330,"0"0"0,1 6 0,0 2-300,-5-5 0,0 3 0,-1-1 15,6 13 0,0-1-768,0 5 1,-2-4 677,-8-18 0,0-4 135,13 13-262,-17-28-998,7-44-89,-16-17 748,5 9 0,3-3 511,0 4 0,0 3 270,0 8 0,2 3 1439,16 0-540,-8 54-89,-10 18-676,0-6 1,-2 2 195,-7-4 0,0-2-510,4-4 0,-1-1-540,-4 10-1889,0-20-4137,0-19 6476,-9-28 0,7 13 0,-7-11 0</inkml:trace>
  <inkml:trace contextRef="#ctx0" brushRef="#br0" timeOffset="4267">3861 7643 22554,'4'29'749,"1"1"1,7 8 0,4 0-705,3-2 0,4 0-45,5 8 0,2-1-45,0-7 0,-1-2-478,-4-3 0,0-3 343,3-10 1,1-6-451,21-12 135,-24-16 1,-2-7 224,2-9 0,-4-6 45,-5-5 0,-4-3 225,-2 1 0,-2 1 180,-4 3 0,-1 3 179,-4 6 1,0 5 758,-1 6-488,-7 23-202,-3 28-428,4-2 0,3 1-90,13 23 90,3-25 0,6-4-540,10-4 0,3-9-1078,0-15 1,-1-8 1617,6-10 0,-4-4 0,0-10 0,-5-7 0</inkml:trace>
  <inkml:trace contextRef="#ctx0" brushRef="#br0" timeOffset="5075">4567 7486 19856,'19'9'3688,"10"2"-3598,1 26-90,1-13 0,-3 13 89,-17-26-89,6-3-269,-15-34 89,7-15 90,-8 4 0,-2-4-356,1-4 1,0 0 355,-1 4 0,2 2 163,1 3 0,5 4 377,12 2 449,3 30-269,15 30-271,-25-2 1,-2 3-315,5-5 0,-2 0-45,-7 4 0,-1-3 90,12-5-809,-6-22-361,9-40 810,-9 3 1,-2-4 179,-4-4 0,0-1 56,4-5 1,0 4 258,-5 14 0,3 5 1789,30-9-1384,-5 45-450,16 14-90,-17 9 90,6-12-720,-7-10-1079,1-18-2249,-3-10 3868,-8-3 0,-9 2 0,-3 11 0</inkml:trace>
  <inkml:trace contextRef="#ctx0" brushRef="#br0" timeOffset="7692">11720 7408 13110,'20'0'1439,"17"0"-630,13 17-723,-13-3 0,4 3 333,-6-2 1,1 1 0,0 3-1005,1 5 0,-1 2 0,2 0 795,9 0 0,3 0 0,-3 3-75,-13-4 0,-2 2 0,0 0 0,1 0-45,3 0 0,1 0 0,0 0 0,-1 1-23,-1 3 0,0 0 1,-1 1-1,-1 1 45,-2-2 1,-1 1 0,-1 0-1,1 1-45,-1 1 1,0 0-1,0 1 1,-1-1-8,6 9 0,-1-1 0,-2 2-30,-3 1 0,-2 0 0,0 0 0,3-5 0,1-1 0,-4 1 120,-4 2 1,-3 1 0,1-1-91,3-5 0,0-2 0,-1 2 0,-4 1 0,-2 1 0,0-1 75,8 12 0,0 0-75,-10-14 0,-1-1 0,-1 1-15,4 13 0,-2 0-444,1 0 1,-1 0 443,-4 0 0,-1 0-45,2 0 0,-2 0 45,-4 0 0,1 0-45,3 0 0,-1 0 0,-6 4 0,-2 1 0,5-4 0,-1 0 0,-3 3 0,-2 0 0,1 1 0,0-1 45,0-3 0,0 0-15,0-12 0,0 1 0,0 0-30,0 0 0,1 0 0,-2 0 0,-1 4 0,-1 0 0,-1 0 30,1 0 0,0 0 0,-2-1 0,-3 1 0,-2-1 0,0 0-320,3-3 1,0 0 0,-1 0 259,-4 0 0,-1 0 1,1 1 88,4-1 1,2 1 0,-2-2-90,-3-1 0,-3-1 0,2 0 90,4 2 0,2 1 0,-1 0 90,-5-3 0,-1 0 0,1 1-150,-1 2 0,0 0 0,-1 0 30,1-2 0,-1-1 0,0 0-30,-2 3 0,0-1 0,0 0 0,-4 13 0,1-1 329,3 3 1,1 0-330,1-7 0,0-2 172,0-1 0,0 1-172,3-5 0,0 0 0,-7 5 0,-1-1-43,4-3 1,-1 1 72,2-7 0,-2 2 0,-2-2-30,-10 12 0,-2 0 0,7-9 0,0 3 0,-1-2-85,-1-1 0,-2-1 0,0 0 85,-1 3 0,-1 0 0,-1 1 0,-1-1 0,-2 0 0,-1 0 0,-1 1 0,-1-1 0,-2 0 0,8-10 0,-2 0 0,-1 1 0,2-1 0,1 2 0,0 1 0,1 0 0,-2 0-23,-2 0 1,-1 0-1,-1 0 1,2 0-200,3 0 0,0 1 1,1-1-1,-2 0 244,-2 0 1,-1 0-1,0-1 1,0 0-23,-6 6 0,1-1 0,-1 0 0,7-9 0,-1 0 0,0 0 0,0-1 0,-9 4 0,0 0 0,0-1 0,-2 0 0,-1 1 0,0-2 0,1-1 0,-1-1 0,0-1 0,-3 2 0,1-1 0,-1 0-376,2-3 1,1 0 0,-1 0 375,-1 3 0,-1 0 0,1-1 0,2-4 0,0-2 0,0 2 0,1 2 0,-1 0 0,0-2 0,1-5 0,-1-4 0,0 1-115,0 3 0,1 1 0,-1-4 115,0-4 0,1-2 0,-1-1 0,-3 1 0,0 0 0,1-1 0,1-2 0,1-2 0,-1 0 0,-1-1 0,-1-1 0,0-1-30,3 2 0,0-1 0,1-1 30,2-1 0,0 0 0,1-2-30,-1-1 0,1-2 0,1-1 91,1-3 1,0-2 0,2-2-92,1-3 0,0-2 0,2-1 30,1-1 0,2-1 0,0-2 0,2-3 0,2-1 0,-1-1-30,0 3 0,-1 1 0,2-1 30,0-4 0,2-2 0,-1 1-60,1 2 0,0 1 0,0-1 30,-3-5 0,1-1 0,0 0-30,4 0 0,0 0 0,0-1 98,-4-4 1,-2-1 0,1-1-99,2-5 0,1-1 0,1 0 30,1-1 0,1 1 0,0-3 7,5 10 1,1-1-1,0-2 1,2 1-55,1 0 0,1 0 0,2 0 0,-1 0 77,-1-1 0,1 1 0,0-1 0,1 0 0,0-1 0,1 0 0,1-1 0,0 1 0,1 2 0,0-1 0,1 1 0,-1 1 0,-1 1 0,0 0 0,-1 0 0,1 0 0,1 1 0,0-1 0,1 1 0,0 0-97,-4-12 0,1 1 0,0 0 74,2 11 1,1 0 0,0-1-1,1 0 23,1 1 0,2-1 0,1 0 0,1 0 0,1-2 0,2 0 0,1-1 0,1 1-23,1 0 1,2 0 0,1 0-1,2 0-143,3 0 0,2 0 1,0 0-1,1 0 166,1-3 0,0 1 0,1-1 0,0 2 0,1 0 0,1 0 0,0 0 0,-1 1 0,-1 0 0,0-1 0,-1 1 0,0 1-15,0 1 0,0 0 1,0 1-1,0 0 15,-3 1 0,1 1 0,-1 0 0,1 0 0,7-11 0,0 1 0,2 0 0,-5 11 0,0-1 0,1 0 0,0 1 0,2-2 0,-1 1 0,2 0 0,1 0 0,3-3 0,2 0 0,1 0 0,-1 0 0,-1 0 0,-1 0 0,1 0 0,0 0-33,3 0 0,1 1 0,0 0 0,0 0 55,-5 3 1,0 1-1,0 0 1,0 1-23,0 1 0,0 0 0,0 1 0,-1 1 61,7-8 0,0 2 0,-1 1-91,-2 4 0,-1 2 0,1 0 448,-1 2 0,1 1 0,-2 1-418,11-12 0,1 2 0,-10 13 0,3 2 0,0 1 0,-1-1 0,1 0 0,2 1 0,3 2 0,2 1 0,-1 0 140,1-1 0,-1 0 1,0 1-111,0 1 0,1 2 0,-1 0-30,-3-1 0,0 1 0,0 1 345,0 1 1,0 1-1,-1 1-345,15-4 0,-2 1 0,-4 0 0,1 2 45,7 6 0,1 3-45,-4-1 0,2 1 30,-7 3 0,1 1 0,1 1-107,0 1 0,0 0 0,2 3 99,-8 0 1,2 2-1,0 1 1,-1 0-23,10 1 0,0 1 0,-3 4-271,-1 6 0,-1 3 0,-1-1 361,-5-5 0,-1-1 0,-3 3 141,6 18 1,-4 3-142,-3-6 0,-2 1 0,-4-1 0,-2 2-90,-1 6 0,-2 1 45,1-7 0,1 0 0,2 7 0,0 1 0,-2-1 0,-2 1-45,2 0 0,-2 1 45,-3 3 0,-3 2-45,-2 3 0,-3 1 45,-7-4 0,-1 0-45,-2-12 0,0 1 0,-1 0 0,-1 15 0,-2 1 45,1-1 0,0 0-45,0-15 0,0 0 0,0-1 0,0 12 0,0 0 0,0-12 0,0 1 0,0-1 21,1 17 1,-2-1-22,-2 1 0,-3-1 0,2 0 0,-2-1 45,-7-4 0,-3 0-45,2 0 0,-2 0 651,-3-4 0,-1-1-606,1 0 0,-2-1-45,-2-3 0,-2-1 0,1 0 0,-2 0 45,-6 5 0,-3-1 86,0-3 1,0 1-132,9-10 0,0 2 0,0-2 0,-1-3 0,1-2 0,0 1 30,2 2 0,2 1 0,-1-2 35,-12 7 0,2 0-65,8-1 0,0-1 45,-3-3 0,-1-1-45,5 0 0,-2 1 90,-7 4 0,-1-1-45,3-2 0,1-1 0,-8 9 0,0-1 45,3-8 0,0 1-1,0 3 1,0-1 0,1-7 0,1-2 343,7-3 1,2-3-389,0-2 0,0-3 8,-15-2-143,8-3 171,-6-8-3859,15-8 4005,3 5 1,10-5 0,9 8 0</inkml:trace>
  <inkml:trace contextRef="#ctx0" brushRef="#br0" timeOffset="31400">10975 4880 8972,'0'-48'6116,"0"15"-5036,0-4-451,0 35-808,-8-13 898,5 30-449,-5 13-90,7 7 0,2 9-90,-1 0 0,0 5 0,0 3-871,0-3 0,0 2 1,0 2-1,0 1 799,-2-6 0,1 1 0,-2 1 0,1 1 0,1 0-18,0-5 0,1 1 0,0 0 0,0 1 0,-1-1 0,1 1-436,-2 7 0,0 1 1,0-1-1,0 0 1,1 0 453,1 0 0,-1 1 0,2-1 0,-1 0 0,0-1-54,0-4 0,0 0 0,0-1 0,0 0 0,0-1-404,0 7 0,0 0 0,0-2 0,0-1 260,0-6 0,0-1 0,0-1 1,0-2-419,0 5 1,0-1-1,0-2-662,2 12 1,-4-5-1001,-5-19 1,-3-4 2259,-12 9 0,0-28 0,5-9 0</inkml:trace>
  <inkml:trace contextRef="#ctx0" brushRef="#br0" timeOffset="31617">10505 6937 10681,'-20'20'4587,"9"26"-3957,6-17 0,2 3-361,9 11 1,5 3-45,3 3 0,3 0-1322,6 1 0,4-2 1277,0-5 0,5-5-46,4-8 1,4-10-45,-1-15 0,3-10-240,-4-10 0,1-9 1,-1-5-751,-8 0 1,-2-5-1,-2-2 1,1-2 899,-2 2 0,0-3 0,-1-1 0,-1 2 0,-2 2 0,2-7 0,-2 3 0,-2 1 0,-5 4 0,1 0 0,-1 0 0</inkml:trace>
  <inkml:trace contextRef="#ctx0" brushRef="#br0" timeOffset="32525">7114 7937 9961,'-30'11'1484,"-1"0"1,-17 15-586,20-33-179,43 14-271,36-24-359,-16 12 0,5 3 0,3-2-555,7-4 1,3-2 0,3-1 509,-5 2 0,2-1 0,2 0 0,-1 0-543,-10 2 1,-1 0 0,1 0 0,0 0 0,1-1 407,5-2 0,0-1 0,2 0 0,-1 1 0,-1 0-144,-2 2 0,0 1 0,0 0 1,-1 0-1,-1 0-126,8-2 0,-1 0 0,-1 0 1,-2 1-345,-4 1 0,-1 0 1,-1 1-1,-5 1 119,15 0 1,-8 1-316,-14-1 1,-7 4-270,-8 10 1508,-43-14 21,-16 4-46,8-14 1,-2-5 404,-3 1 1,0-2 1192,-1-6 0,2-3-1103,2 2 1,2 0-99,3 4 1,3-1-757,7 2 0,3 1 314,-1 1 1,36 4-90,25 18-135,-1 8 0,5 2-45,-1-1 0,1 4 30,-10 1 0,1 3 0,-3 0-341,7 3 0,-1 1 401,-1 3 0,-2 0 900,4 6 3,-13 7-903,-19 3-1215,-27-16 1,-8 2 1183,-4 9 1,-3-3-1,4-13 1,1-3 0,2 1-1,0 1 1</inkml:trace>
  <inkml:trace contextRef="#ctx0" brushRef="#br0" timeOffset="34288">6448 13856 10591,'24'-48'854,"0"0"1,0 8-1,2-2 1,0-2-765,-2 2 0,0-2 0,1-1 0,3-1-1187,0 4 1,2 0 0,2-2 0,1 0 0,-1-1 1141,-5 2 0,1 0 0,0-2 0,0 1 0,1-1 0,0 1-212,-1 6 0,1-1 0,0 1 1,1 0-1,0 0 0,0-1 1,-1 1 181,5-6 0,-1-1 0,0 0 0,0 1 0,0 0 0,-1 1-194,0 2 1,-1 1 0,1 0 0,-1 1 0,0 1 0,0 0-38,1-1 0,1 1 0,-1 0 0,-2 2 0,-1 0-93,1-2 1,-2-1 0,-2 3 0,-1 3-592,12-10 1,-7 6-2001,-2-9 2900,-19 37 0,-9 9 0,0 0 0</inkml:trace>
  <inkml:trace contextRef="#ctx0" brushRef="#br0" timeOffset="34587">7624 11857 12570,'3'-34'209,"0"0"1,10-1 0,5 1-210,13-7 0,8 3-899,-8 14 0,3 1 0,-1 1 899,13-10 0,-1 5 45,0 9 0,-2 5 404,-12 2 1,-4 5 360,4 15 885,-14 19-885,-17 13-540,0-13 0,0 3-90,0 7 0,0 0-91,-4-3 1,-1 2-90,-3 14 0,-4 3-1034,-2-5 0,-2 2-2203,6-10 0,0 2 1,-1-1 3236,-1-4 0,-2 0 0,3-3 0,5 3 0,-1-4 0,-10 9 0</inkml:trace>
  <inkml:trace contextRef="#ctx0" brushRef="#br0" timeOffset="38616">10113 10073 5824,'0'-43'0,"0"8"0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6A539-A468-CE4A-854E-292D0F60238D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2B7F40-78AF-7049-997F-1DF1D9921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3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64489-9831-C643-AA24-FB0F96CDD8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59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1BB7-29B2-E6B9-B678-934E37C2E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47639-A096-D410-D90C-945147D74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420D6-B5EE-05D8-18A6-4379BE16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3CD2C-192D-877E-BF97-70AAB79D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91796-D253-39D8-7BF9-307A85B8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6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0A79-9AE3-D346-E8D6-6A538F8A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5AC37-1249-6891-5EB3-19A548DB9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2562C-69D7-28B6-1453-03D12E2B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49B5B-D8CE-AE0A-884E-7D07DDE6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12DBB-BAB2-04F0-BC84-BB1147F9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7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3356F-DC9A-D946-E45F-C7552A9A4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54D71-27F6-B529-7ED6-6A356C09A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C259E-9DBD-B359-41B4-0B5974BA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C4ED-EB64-07FC-12EA-A25CD11F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1672E-2CEC-9878-BA5C-AED25829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6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AEBE-54EC-9097-07D9-CF842420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EEDD6-735A-6696-8357-296EC1677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2CBB1-E8C3-47D6-EC73-F400EDD8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C1179-24C1-CE0B-CB87-0AB91593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8B11A-2FC8-2343-1DA8-7A746009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0133-AF86-32C5-D26D-9BCB2C41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FCC04-051E-8926-55A4-D411910C3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49711-A572-97A2-C3B0-B3A61CD7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271EA-0B2A-3D55-B48F-389F3EA0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84298-F6EA-FD73-C630-1DFEBEF1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8114-8F31-9FF8-1FCC-C97776E7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F55BA-114B-3234-A40D-7462044C5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5A386-E21D-B02E-EE4B-DF7D08686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CC1C9-8633-9F28-6321-68308063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1ECD4-1981-945D-F7B9-FC4BA55F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19E3A-CE1C-3B05-2838-AE6E39BE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5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C225-7F37-B29A-7173-8172CB2E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137F4-B1F6-EA6E-F422-B4C3CDEC8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C6171-A986-4E5C-E215-123E8B40A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16660-5E4A-6BAE-64C7-B759B07D5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74461D-6397-E5B2-ECA5-DCFB0EE74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593715-B7B5-2A99-19E2-83257BF5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2/4/25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2160A-154C-755B-D76A-7C7A220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D1DBC-EDE3-B4D4-6051-7F04BDD2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5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534C-3C37-ABC6-FC83-2EA01F2E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C8A3E-7B08-9E57-F85D-7437AF22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D247F-F8C6-0D01-1F07-407B9E43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031FE-3943-FFBD-DF32-0CD2CEB7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4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2753D-8A5B-03F3-C2CC-ABA8458A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2/4/25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D4547-9A13-F461-BC30-138BC220E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9C298-CC85-5936-5723-431CC78A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3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7CD2-5A6D-E702-5161-F6071E9B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5DEE4-A149-9D91-030B-88E8C1DF6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93108-6CE0-41E0-D612-AA13B0FA8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075C-5C33-066A-1718-56B4412FE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3E172-0C01-7F1C-55FF-E486F564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9CC36-90B5-6DF0-CDBB-EEB3857C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7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5D23-A635-D699-39C2-FBD5BF7B7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B9654-E587-4E2E-5376-1DEC22DDC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9B9A4-5990-E4FF-F999-8C45F1370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246CD-CDFF-6ACA-DFEB-5B7FEC02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720DA-5D65-23B5-E847-79BAE082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279EB-30E7-5184-BE3B-E67B7EA05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63367-E9FE-B3C1-3061-8E65BB8BD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80849-E604-9F8C-3146-A65470E73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56814-B313-44ED-F811-7DE2122AF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FC92B-4D29-114F-9428-921D03F740D4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842B3-22F5-4E21-DB6B-0E3DE580C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203EB-0AA7-8F28-5F6C-BB5C8A2B2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8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D3AC-550C-F448-AA0E-9671A0B2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  <a:t>EN.580.428 </a:t>
            </a:r>
            <a:b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</a:br>
            <a: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  <a:t>Genomic Data Visualization</a:t>
            </a:r>
            <a:b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</a:br>
            <a: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  <a:t>Lesson 6</a:t>
            </a:r>
            <a:b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</a:br>
            <a:br>
              <a:rPr lang="en-US" sz="5000" dirty="0"/>
            </a:br>
            <a:r>
              <a:rPr lang="en-US" sz="5000" dirty="0"/>
              <a:t>Non-linear Dimensionality Reduction: </a:t>
            </a:r>
            <a:br>
              <a:rPr lang="en-US" sz="5000" dirty="0"/>
            </a:br>
            <a:r>
              <a:rPr lang="en-US" sz="5000" dirty="0"/>
              <a:t>T-distributed Stochastic Neighbor Embedding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2EFB6-6688-534D-88FE-6CB4D5345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2729" y="5499895"/>
            <a:ext cx="9638443" cy="48463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Prof. Jean Fan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5F5A6F-D825-8FCD-5BC2-7AE7497FB454}"/>
                  </a:ext>
                </a:extLst>
              </p14:cNvPr>
              <p14:cNvContentPartPr/>
              <p14:nvPr/>
            </p14:nvContentPartPr>
            <p14:xfrm>
              <a:off x="5044680" y="6046560"/>
              <a:ext cx="2173680" cy="465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5F5A6F-D825-8FCD-5BC2-7AE7497FB4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8480" y="6030360"/>
                <a:ext cx="2206080" cy="49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411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520D1-D7F1-1A75-A81F-9E30DA44E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C91A-CCF2-AC2B-5B52-F6F958FB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Motivating non-linear dimensionality reduction </a:t>
            </a:r>
            <a:r>
              <a:rPr lang="en-US" dirty="0">
                <a:sym typeface="Wingdings" pitchFamily="2" charset="2"/>
              </a:rPr>
              <a:t> linear dimensionality reduction insufficient</a:t>
            </a:r>
            <a:endParaRPr lang="en-US" dirty="0"/>
          </a:p>
        </p:txBody>
      </p:sp>
      <p:pic>
        <p:nvPicPr>
          <p:cNvPr id="4" name="Picture 3" descr="A rainbow colored scribbles&#10;&#10;Description automatically generated">
            <a:extLst>
              <a:ext uri="{FF2B5EF4-FFF2-40B4-BE49-F238E27FC236}">
                <a16:creationId xmlns:a16="http://schemas.microsoft.com/office/drawing/2014/main" id="{692FB893-039E-075A-2D96-1FC1AAADB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217" y="1709623"/>
            <a:ext cx="8335372" cy="47832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3F9376-C8DC-69BD-1173-ABE3433B52C9}"/>
              </a:ext>
            </a:extLst>
          </p:cNvPr>
          <p:cNvSpPr txBox="1"/>
          <p:nvPr/>
        </p:nvSpPr>
        <p:spPr>
          <a:xfrm>
            <a:off x="2080079" y="2024744"/>
            <a:ext cx="64633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3D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4C70A-3185-0F8D-358F-3A897740DD9F}"/>
              </a:ext>
            </a:extLst>
          </p:cNvPr>
          <p:cNvSpPr txBox="1"/>
          <p:nvPr/>
        </p:nvSpPr>
        <p:spPr>
          <a:xfrm>
            <a:off x="5939239" y="2024743"/>
            <a:ext cx="243207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Nonlinear 2D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4AFC060-51BF-BD99-B04B-AAD9980B3C4C}"/>
                  </a:ext>
                </a:extLst>
              </p14:cNvPr>
              <p14:cNvContentPartPr/>
              <p14:nvPr/>
            </p14:nvContentPartPr>
            <p14:xfrm>
              <a:off x="670320" y="1708200"/>
              <a:ext cx="4219920" cy="3675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4AFC060-51BF-BD99-B04B-AAD9980B3C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4120" y="1692000"/>
                <a:ext cx="4252320" cy="37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030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BC22-FF02-E8AD-4ACA-338B2C54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T-distributed Stochastic Neighbor Embedding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35645BB-36A8-BC35-4130-51E6846CBB58}"/>
              </a:ext>
            </a:extLst>
          </p:cNvPr>
          <p:cNvCxnSpPr/>
          <p:nvPr/>
        </p:nvCxnSpPr>
        <p:spPr>
          <a:xfrm>
            <a:off x="1037501" y="2081860"/>
            <a:ext cx="0" cy="379603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7FABEE6-A513-C72E-72EA-562761438FC7}"/>
              </a:ext>
            </a:extLst>
          </p:cNvPr>
          <p:cNvCxnSpPr>
            <a:cxnSpLocks/>
          </p:cNvCxnSpPr>
          <p:nvPr/>
        </p:nvCxnSpPr>
        <p:spPr>
          <a:xfrm flipH="1">
            <a:off x="1037501" y="5877891"/>
            <a:ext cx="3824072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2424A82-A77C-1B5E-339A-C47E0B7D44BB}"/>
              </a:ext>
            </a:extLst>
          </p:cNvPr>
          <p:cNvSpPr txBox="1"/>
          <p:nvPr/>
        </p:nvSpPr>
        <p:spPr>
          <a:xfrm>
            <a:off x="3987170" y="5855651"/>
            <a:ext cx="806244" cy="326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9748E-F9BC-07D1-9346-4F0FB7A37E86}"/>
              </a:ext>
            </a:extLst>
          </p:cNvPr>
          <p:cNvSpPr txBox="1"/>
          <p:nvPr/>
        </p:nvSpPr>
        <p:spPr>
          <a:xfrm rot="16200000">
            <a:off x="828051" y="2259220"/>
            <a:ext cx="809645" cy="326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 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43D5D7-460A-5ED0-564E-BEAA8E4D2F04}"/>
              </a:ext>
            </a:extLst>
          </p:cNvPr>
          <p:cNvSpPr/>
          <p:nvPr/>
        </p:nvSpPr>
        <p:spPr>
          <a:xfrm>
            <a:off x="3776882" y="2428032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01272F-BFE2-491E-8B78-643C8F30AB45}"/>
              </a:ext>
            </a:extLst>
          </p:cNvPr>
          <p:cNvSpPr/>
          <p:nvPr/>
        </p:nvSpPr>
        <p:spPr>
          <a:xfrm>
            <a:off x="3783876" y="2869799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DFBF1A-1E34-382C-0D5D-B724ECE4CBE0}"/>
              </a:ext>
            </a:extLst>
          </p:cNvPr>
          <p:cNvSpPr/>
          <p:nvPr/>
        </p:nvSpPr>
        <p:spPr>
          <a:xfrm>
            <a:off x="3454364" y="3423332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9852A39-A340-99B4-195D-C7A907CC0877}"/>
              </a:ext>
            </a:extLst>
          </p:cNvPr>
          <p:cNvSpPr/>
          <p:nvPr/>
        </p:nvSpPr>
        <p:spPr>
          <a:xfrm>
            <a:off x="4288643" y="2781284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A829D2-8DB0-1730-1F12-7266D6340605}"/>
              </a:ext>
            </a:extLst>
          </p:cNvPr>
          <p:cNvSpPr/>
          <p:nvPr/>
        </p:nvSpPr>
        <p:spPr>
          <a:xfrm>
            <a:off x="3279110" y="2988259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976F1C-6F29-BE5C-3929-D7903DD3029F}"/>
              </a:ext>
            </a:extLst>
          </p:cNvPr>
          <p:cNvSpPr/>
          <p:nvPr/>
        </p:nvSpPr>
        <p:spPr>
          <a:xfrm>
            <a:off x="1670234" y="5335731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845DF16-C084-1058-571B-06546294278A}"/>
              </a:ext>
            </a:extLst>
          </p:cNvPr>
          <p:cNvSpPr/>
          <p:nvPr/>
        </p:nvSpPr>
        <p:spPr>
          <a:xfrm>
            <a:off x="1769999" y="48393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9E3771-B537-712E-95B9-3947B846AA8C}"/>
              </a:ext>
            </a:extLst>
          </p:cNvPr>
          <p:cNvSpPr/>
          <p:nvPr/>
        </p:nvSpPr>
        <p:spPr>
          <a:xfrm>
            <a:off x="2297554" y="4839359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7A24942-A274-3D6D-2C69-B0C06E91D8A5}"/>
              </a:ext>
            </a:extLst>
          </p:cNvPr>
          <p:cNvSpPr/>
          <p:nvPr/>
        </p:nvSpPr>
        <p:spPr>
          <a:xfrm>
            <a:off x="1283661" y="5058152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3E4CB3B-7DEF-C64C-94F5-B8B55D3A119F}"/>
              </a:ext>
            </a:extLst>
          </p:cNvPr>
          <p:cNvSpPr/>
          <p:nvPr/>
        </p:nvSpPr>
        <p:spPr>
          <a:xfrm>
            <a:off x="1844043" y="4342989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EA8C928-81E0-A21E-AF47-64902D234057}"/>
              </a:ext>
            </a:extLst>
          </p:cNvPr>
          <p:cNvSpPr/>
          <p:nvPr/>
        </p:nvSpPr>
        <p:spPr>
          <a:xfrm>
            <a:off x="1844666" y="2690026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6A3D56A-790E-5005-9125-3075EEB1AA1E}"/>
              </a:ext>
            </a:extLst>
          </p:cNvPr>
          <p:cNvSpPr/>
          <p:nvPr/>
        </p:nvSpPr>
        <p:spPr>
          <a:xfrm>
            <a:off x="1851660" y="3131793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6F8BEFD-34C4-F09E-C49C-3852F250C9F4}"/>
              </a:ext>
            </a:extLst>
          </p:cNvPr>
          <p:cNvSpPr/>
          <p:nvPr/>
        </p:nvSpPr>
        <p:spPr>
          <a:xfrm>
            <a:off x="1491762" y="3024711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BDDDE8-4A40-BF9E-8024-726B18B7E10D}"/>
              </a:ext>
            </a:extLst>
          </p:cNvPr>
          <p:cNvSpPr/>
          <p:nvPr/>
        </p:nvSpPr>
        <p:spPr>
          <a:xfrm rot="19547742">
            <a:off x="3739062" y="4474813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9A48203-1DC1-6FBB-4B5C-F5AD3090B6B3}"/>
              </a:ext>
            </a:extLst>
          </p:cNvPr>
          <p:cNvSpPr/>
          <p:nvPr/>
        </p:nvSpPr>
        <p:spPr>
          <a:xfrm rot="19547742">
            <a:off x="3746056" y="4916580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20C86F3-C8B1-A134-C7D4-D1CD9D86566F}"/>
              </a:ext>
            </a:extLst>
          </p:cNvPr>
          <p:cNvSpPr/>
          <p:nvPr/>
        </p:nvSpPr>
        <p:spPr>
          <a:xfrm rot="19547742">
            <a:off x="3386158" y="4809498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DB14248-A412-B831-AFE3-7E39F1AB2672}"/>
                  </a:ext>
                </a:extLst>
              </p14:cNvPr>
              <p14:cNvContentPartPr/>
              <p14:nvPr/>
            </p14:nvContentPartPr>
            <p14:xfrm>
              <a:off x="994680" y="1622520"/>
              <a:ext cx="7846200" cy="4318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DB14248-A412-B831-AFE3-7E39F1AB26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8480" y="1606320"/>
                <a:ext cx="7878600" cy="435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447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A3D4-33FD-E14A-E0FD-D858B9AD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 1: compute scaled similarity P in high-dimensional space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274673-F3F4-9D47-4974-18ECB3C5B71D}"/>
              </a:ext>
            </a:extLst>
          </p:cNvPr>
          <p:cNvCxnSpPr/>
          <p:nvPr/>
        </p:nvCxnSpPr>
        <p:spPr>
          <a:xfrm>
            <a:off x="1037501" y="2081860"/>
            <a:ext cx="0" cy="379603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4A33A5-ED1F-96AC-2797-8BC4351DAB1E}"/>
              </a:ext>
            </a:extLst>
          </p:cNvPr>
          <p:cNvCxnSpPr>
            <a:cxnSpLocks/>
          </p:cNvCxnSpPr>
          <p:nvPr/>
        </p:nvCxnSpPr>
        <p:spPr>
          <a:xfrm flipH="1">
            <a:off x="1037501" y="5877891"/>
            <a:ext cx="3824072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54F871-D249-822F-EEC2-0BDE9C41D54A}"/>
              </a:ext>
            </a:extLst>
          </p:cNvPr>
          <p:cNvSpPr txBox="1"/>
          <p:nvPr/>
        </p:nvSpPr>
        <p:spPr>
          <a:xfrm>
            <a:off x="3987170" y="5855651"/>
            <a:ext cx="806244" cy="326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E05AB-4E76-2555-B994-6AECCC8B451C}"/>
              </a:ext>
            </a:extLst>
          </p:cNvPr>
          <p:cNvSpPr txBox="1"/>
          <p:nvPr/>
        </p:nvSpPr>
        <p:spPr>
          <a:xfrm rot="16200000">
            <a:off x="828051" y="2259220"/>
            <a:ext cx="809645" cy="326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 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C738CF8-0EEA-2456-7F09-42190ED0EBD5}"/>
              </a:ext>
            </a:extLst>
          </p:cNvPr>
          <p:cNvSpPr/>
          <p:nvPr/>
        </p:nvSpPr>
        <p:spPr>
          <a:xfrm>
            <a:off x="3776882" y="2428032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F9618EE-278F-3A93-7F35-B6B06F1CE2A0}"/>
              </a:ext>
            </a:extLst>
          </p:cNvPr>
          <p:cNvSpPr/>
          <p:nvPr/>
        </p:nvSpPr>
        <p:spPr>
          <a:xfrm>
            <a:off x="3783876" y="2869799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3DC554-4D5F-809F-89AF-35CA0ACF5E40}"/>
              </a:ext>
            </a:extLst>
          </p:cNvPr>
          <p:cNvSpPr/>
          <p:nvPr/>
        </p:nvSpPr>
        <p:spPr>
          <a:xfrm>
            <a:off x="3454364" y="3423332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82C811-DC56-E29C-7E1C-393060BACDAB}"/>
              </a:ext>
            </a:extLst>
          </p:cNvPr>
          <p:cNvSpPr/>
          <p:nvPr/>
        </p:nvSpPr>
        <p:spPr>
          <a:xfrm>
            <a:off x="4288643" y="2781284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8C4FC8A-CADD-B468-335C-A1FF3C543BB1}"/>
              </a:ext>
            </a:extLst>
          </p:cNvPr>
          <p:cNvSpPr/>
          <p:nvPr/>
        </p:nvSpPr>
        <p:spPr>
          <a:xfrm>
            <a:off x="3279110" y="2988259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80F3DB-87FB-100E-2523-B19941FFB820}"/>
              </a:ext>
            </a:extLst>
          </p:cNvPr>
          <p:cNvSpPr/>
          <p:nvPr/>
        </p:nvSpPr>
        <p:spPr>
          <a:xfrm>
            <a:off x="1670234" y="5335731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302AC2-FCB5-0E77-B435-346A21889EE4}"/>
              </a:ext>
            </a:extLst>
          </p:cNvPr>
          <p:cNvSpPr/>
          <p:nvPr/>
        </p:nvSpPr>
        <p:spPr>
          <a:xfrm>
            <a:off x="1769999" y="48393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522291-DC59-9DDB-54CB-482CAEE2116B}"/>
              </a:ext>
            </a:extLst>
          </p:cNvPr>
          <p:cNvSpPr/>
          <p:nvPr/>
        </p:nvSpPr>
        <p:spPr>
          <a:xfrm>
            <a:off x="2297554" y="4839359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6D3CEC-D4CE-3673-1C04-D9914098F69F}"/>
              </a:ext>
            </a:extLst>
          </p:cNvPr>
          <p:cNvSpPr/>
          <p:nvPr/>
        </p:nvSpPr>
        <p:spPr>
          <a:xfrm>
            <a:off x="1283661" y="5058152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F45F6A8-26DD-2AB7-0F0E-69DB2B3AA12A}"/>
              </a:ext>
            </a:extLst>
          </p:cNvPr>
          <p:cNvSpPr/>
          <p:nvPr/>
        </p:nvSpPr>
        <p:spPr>
          <a:xfrm>
            <a:off x="1844043" y="4342989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6DF5741-6BE6-EDAB-8111-C93AE5A9AA41}"/>
              </a:ext>
            </a:extLst>
          </p:cNvPr>
          <p:cNvSpPr/>
          <p:nvPr/>
        </p:nvSpPr>
        <p:spPr>
          <a:xfrm>
            <a:off x="1844666" y="2690026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FFE9A55-95F6-2E52-BBF9-4200A7F84D30}"/>
              </a:ext>
            </a:extLst>
          </p:cNvPr>
          <p:cNvSpPr/>
          <p:nvPr/>
        </p:nvSpPr>
        <p:spPr>
          <a:xfrm>
            <a:off x="1851660" y="3131793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6CED9D0-BEFC-1D7E-B04B-0D52F91371F8}"/>
              </a:ext>
            </a:extLst>
          </p:cNvPr>
          <p:cNvSpPr/>
          <p:nvPr/>
        </p:nvSpPr>
        <p:spPr>
          <a:xfrm>
            <a:off x="1491762" y="3024711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2BDF713E-B7CF-0152-89D5-6375B78195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56"/>
          <a:stretch/>
        </p:blipFill>
        <p:spPr bwMode="auto">
          <a:xfrm>
            <a:off x="6220859" y="1624205"/>
            <a:ext cx="4610100" cy="116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E4C50EB-5C4D-A63A-F98B-C881B6593931}"/>
              </a:ext>
            </a:extLst>
          </p:cNvPr>
          <p:cNvSpPr/>
          <p:nvPr/>
        </p:nvSpPr>
        <p:spPr>
          <a:xfrm rot="19547742">
            <a:off x="3739062" y="4474813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0CD40C-28A3-BA3D-EF9E-A6C399E62F83}"/>
              </a:ext>
            </a:extLst>
          </p:cNvPr>
          <p:cNvSpPr/>
          <p:nvPr/>
        </p:nvSpPr>
        <p:spPr>
          <a:xfrm rot="19547742">
            <a:off x="3746056" y="4916580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F8178C-B845-D6DC-2563-37464B5F1745}"/>
              </a:ext>
            </a:extLst>
          </p:cNvPr>
          <p:cNvSpPr/>
          <p:nvPr/>
        </p:nvSpPr>
        <p:spPr>
          <a:xfrm rot="19547742">
            <a:off x="3386158" y="4809498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8314C1D-D067-37C0-EA56-92410D4599A3}"/>
                  </a:ext>
                </a:extLst>
              </p14:cNvPr>
              <p14:cNvContentPartPr/>
              <p14:nvPr/>
            </p14:nvContentPartPr>
            <p14:xfrm>
              <a:off x="2003760" y="246600"/>
              <a:ext cx="9708840" cy="5955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8314C1D-D067-37C0-EA56-92410D4599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7560" y="230400"/>
                <a:ext cx="9741240" cy="598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85600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5E5AA-82A6-CFE7-52C0-1EF13A6A8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3A59-04C9-11D9-ACF2-8DF08853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 2: place cells into low dimensional space and compute another scaled similarity metric Q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B4C6D5-301F-1C25-3A7B-B79B685CD684}"/>
              </a:ext>
            </a:extLst>
          </p:cNvPr>
          <p:cNvSpPr txBox="1"/>
          <p:nvPr/>
        </p:nvSpPr>
        <p:spPr>
          <a:xfrm>
            <a:off x="3567673" y="2879589"/>
            <a:ext cx="1023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tSNE-1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B815BE-919A-9383-E1D3-69E7CA8C2728}"/>
              </a:ext>
            </a:extLst>
          </p:cNvPr>
          <p:cNvSpPr/>
          <p:nvPr/>
        </p:nvSpPr>
        <p:spPr>
          <a:xfrm>
            <a:off x="838200" y="2581967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32AED0-E4E0-E846-3153-036865839A05}"/>
              </a:ext>
            </a:extLst>
          </p:cNvPr>
          <p:cNvSpPr/>
          <p:nvPr/>
        </p:nvSpPr>
        <p:spPr>
          <a:xfrm>
            <a:off x="4056167" y="2538072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B2DBF08-40C8-9E10-6F41-74BFC0E88013}"/>
              </a:ext>
            </a:extLst>
          </p:cNvPr>
          <p:cNvSpPr/>
          <p:nvPr/>
        </p:nvSpPr>
        <p:spPr>
          <a:xfrm>
            <a:off x="5488236" y="2568283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320554-B4CC-EC2B-2A7A-A48993215E07}"/>
              </a:ext>
            </a:extLst>
          </p:cNvPr>
          <p:cNvSpPr/>
          <p:nvPr/>
        </p:nvSpPr>
        <p:spPr>
          <a:xfrm>
            <a:off x="6358478" y="2593907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6871B1-A455-F948-38DD-1AEA70AA9D27}"/>
              </a:ext>
            </a:extLst>
          </p:cNvPr>
          <p:cNvSpPr/>
          <p:nvPr/>
        </p:nvSpPr>
        <p:spPr>
          <a:xfrm>
            <a:off x="3468248" y="2517165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4623BE-2270-EEC2-23EF-33E0C11F12A8}"/>
              </a:ext>
            </a:extLst>
          </p:cNvPr>
          <p:cNvSpPr/>
          <p:nvPr/>
        </p:nvSpPr>
        <p:spPr>
          <a:xfrm>
            <a:off x="1665609" y="2568284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B3BC57-9426-733F-28B3-7D29AE328018}"/>
              </a:ext>
            </a:extLst>
          </p:cNvPr>
          <p:cNvSpPr/>
          <p:nvPr/>
        </p:nvSpPr>
        <p:spPr>
          <a:xfrm>
            <a:off x="2010087" y="2568284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3E9C0D-4514-EB58-A860-EA047BA3728B}"/>
              </a:ext>
            </a:extLst>
          </p:cNvPr>
          <p:cNvSpPr/>
          <p:nvPr/>
        </p:nvSpPr>
        <p:spPr>
          <a:xfrm>
            <a:off x="2360596" y="2568284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A3E1C32-B92C-E433-A96F-29593B648C38}"/>
              </a:ext>
            </a:extLst>
          </p:cNvPr>
          <p:cNvSpPr/>
          <p:nvPr/>
        </p:nvSpPr>
        <p:spPr>
          <a:xfrm>
            <a:off x="1279037" y="2593908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667411-406D-43A6-9793-45BE0AE25F87}"/>
              </a:ext>
            </a:extLst>
          </p:cNvPr>
          <p:cNvSpPr/>
          <p:nvPr/>
        </p:nvSpPr>
        <p:spPr>
          <a:xfrm>
            <a:off x="2826293" y="2568284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CE7FC8-E2AE-4A85-5263-4FC3C39558CF}"/>
              </a:ext>
            </a:extLst>
          </p:cNvPr>
          <p:cNvSpPr/>
          <p:nvPr/>
        </p:nvSpPr>
        <p:spPr>
          <a:xfrm>
            <a:off x="6877810" y="2565322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EE3B75D-D2DA-2295-5083-0DA3FF7AC01A}"/>
              </a:ext>
            </a:extLst>
          </p:cNvPr>
          <p:cNvSpPr/>
          <p:nvPr/>
        </p:nvSpPr>
        <p:spPr>
          <a:xfrm>
            <a:off x="4561855" y="2535110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CD71556-5F36-8FB7-BD2E-58264A59CC33}"/>
              </a:ext>
            </a:extLst>
          </p:cNvPr>
          <p:cNvSpPr/>
          <p:nvPr/>
        </p:nvSpPr>
        <p:spPr>
          <a:xfrm>
            <a:off x="5892331" y="2570039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5EBAEFB-0DD9-50CD-6828-3C192E5957C7}"/>
              </a:ext>
            </a:extLst>
          </p:cNvPr>
          <p:cNvCxnSpPr>
            <a:cxnSpLocks/>
          </p:cNvCxnSpPr>
          <p:nvPr/>
        </p:nvCxnSpPr>
        <p:spPr>
          <a:xfrm flipH="1">
            <a:off x="1032876" y="2769164"/>
            <a:ext cx="6127574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218" name="Picture 2">
            <a:extLst>
              <a:ext uri="{FF2B5EF4-FFF2-40B4-BE49-F238E27FC236}">
                <a16:creationId xmlns:a16="http://schemas.microsoft.com/office/drawing/2014/main" id="{DC7591B0-6240-702C-52BA-09F4F0A9D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744" y="1632705"/>
            <a:ext cx="40132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E8D32FA-8D7F-68B1-8479-39362CD0ABB2}"/>
              </a:ext>
            </a:extLst>
          </p:cNvPr>
          <p:cNvSpPr/>
          <p:nvPr/>
        </p:nvSpPr>
        <p:spPr>
          <a:xfrm rot="19547742">
            <a:off x="3129635" y="2565322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28B5F8-BAD5-3C9E-DDF4-C3A989265FD5}"/>
              </a:ext>
            </a:extLst>
          </p:cNvPr>
          <p:cNvSpPr/>
          <p:nvPr/>
        </p:nvSpPr>
        <p:spPr>
          <a:xfrm rot="19547742">
            <a:off x="6586918" y="2585453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71E058-6727-46FA-7A11-DE78D9067F44}"/>
              </a:ext>
            </a:extLst>
          </p:cNvPr>
          <p:cNvSpPr/>
          <p:nvPr/>
        </p:nvSpPr>
        <p:spPr>
          <a:xfrm rot="19547742">
            <a:off x="4852746" y="2578235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A89075C-A416-FF14-2EE4-6B31580E1986}"/>
                  </a:ext>
                </a:extLst>
              </p14:cNvPr>
              <p14:cNvContentPartPr/>
              <p14:nvPr/>
            </p14:nvContentPartPr>
            <p14:xfrm>
              <a:off x="4578480" y="133920"/>
              <a:ext cx="6887160" cy="5295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A89075C-A416-FF14-2EE4-6B31580E19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62280" y="117720"/>
                <a:ext cx="6919560" cy="532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9622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A073-11D0-11A8-55EF-5BC78019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 3: P is fixed. Iteratively find a Q to minimize the KL divergence between P and Q 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093C3A8-2FDE-0B90-8095-D61C39268A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1537210"/>
            <a:ext cx="537210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0D3890-1B31-9AFF-E123-26AD5583A83C}"/>
                  </a:ext>
                </a:extLst>
              </p14:cNvPr>
              <p14:cNvContentPartPr/>
              <p14:nvPr/>
            </p14:nvContentPartPr>
            <p14:xfrm>
              <a:off x="776160" y="281880"/>
              <a:ext cx="9553680" cy="4604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0D3890-1B31-9AFF-E123-26AD5583A8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9960" y="265680"/>
                <a:ext cx="9586080" cy="463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6548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>
            <a:extLst>
              <a:ext uri="{FF2B5EF4-FFF2-40B4-BE49-F238E27FC236}">
                <a16:creationId xmlns:a16="http://schemas.microsoft.com/office/drawing/2014/main" id="{2AA8FAE1-3681-CB5D-EC1C-EF3B6EB5166D}"/>
              </a:ext>
            </a:extLst>
          </p:cNvPr>
          <p:cNvSpPr/>
          <p:nvPr/>
        </p:nvSpPr>
        <p:spPr>
          <a:xfrm rot="19547742">
            <a:off x="11052715" y="4661834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9148CBB-E191-EAF4-DBEB-A90716B18DE6}"/>
              </a:ext>
            </a:extLst>
          </p:cNvPr>
          <p:cNvSpPr/>
          <p:nvPr/>
        </p:nvSpPr>
        <p:spPr>
          <a:xfrm rot="19547742">
            <a:off x="10060191" y="4639436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42E72F9-32FC-7217-8D5D-E45E281E7B93}"/>
              </a:ext>
            </a:extLst>
          </p:cNvPr>
          <p:cNvSpPr/>
          <p:nvPr/>
        </p:nvSpPr>
        <p:spPr>
          <a:xfrm rot="19547742">
            <a:off x="6029172" y="4661835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5AEAFB1-D540-96E8-7D7E-4E513BC26854}"/>
              </a:ext>
            </a:extLst>
          </p:cNvPr>
          <p:cNvSpPr/>
          <p:nvPr/>
        </p:nvSpPr>
        <p:spPr>
          <a:xfrm rot="19547742">
            <a:off x="5467915" y="2464469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971D04F-A8CF-9F3C-B128-1B515F7015B7}"/>
              </a:ext>
            </a:extLst>
          </p:cNvPr>
          <p:cNvSpPr/>
          <p:nvPr/>
        </p:nvSpPr>
        <p:spPr>
          <a:xfrm rot="19547742">
            <a:off x="4879975" y="2477499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9BAFF7B-D4E3-DB2F-C667-901D802B19B3}"/>
              </a:ext>
            </a:extLst>
          </p:cNvPr>
          <p:cNvSpPr/>
          <p:nvPr/>
        </p:nvSpPr>
        <p:spPr>
          <a:xfrm rot="19547742">
            <a:off x="5127630" y="2480704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DCC53-9555-C39F-F98B-AB24DC83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Given P, which Q has a smaller KL divergence?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6D8F80-B3FD-5AAA-5CA8-053729A6D863}"/>
              </a:ext>
            </a:extLst>
          </p:cNvPr>
          <p:cNvGrpSpPr/>
          <p:nvPr/>
        </p:nvGrpSpPr>
        <p:grpSpPr>
          <a:xfrm>
            <a:off x="677390" y="2017641"/>
            <a:ext cx="3824072" cy="4164498"/>
            <a:chOff x="1037501" y="2017641"/>
            <a:chExt cx="3824072" cy="416449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9E8D42-FC8D-8FF9-BAAC-6503EC662AB7}"/>
                </a:ext>
              </a:extLst>
            </p:cNvPr>
            <p:cNvCxnSpPr/>
            <p:nvPr/>
          </p:nvCxnSpPr>
          <p:spPr>
            <a:xfrm>
              <a:off x="1037501" y="2081860"/>
              <a:ext cx="0" cy="3796031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61AFAE6-BED8-A194-DA0D-936BED8264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7501" y="5877891"/>
              <a:ext cx="3824072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60C2A7-7F7F-D7D9-790A-640AC08BFB63}"/>
                </a:ext>
              </a:extLst>
            </p:cNvPr>
            <p:cNvSpPr txBox="1"/>
            <p:nvPr/>
          </p:nvSpPr>
          <p:spPr>
            <a:xfrm>
              <a:off x="3987170" y="5855651"/>
              <a:ext cx="806244" cy="326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 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9A1031-4969-8804-680E-63F900606284}"/>
                </a:ext>
              </a:extLst>
            </p:cNvPr>
            <p:cNvSpPr txBox="1"/>
            <p:nvPr/>
          </p:nvSpPr>
          <p:spPr>
            <a:xfrm rot="16200000">
              <a:off x="828051" y="2259220"/>
              <a:ext cx="809645" cy="326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 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053961F-8794-AD15-87B7-E8AC0CD2F15D}"/>
                </a:ext>
              </a:extLst>
            </p:cNvPr>
            <p:cNvSpPr/>
            <p:nvPr/>
          </p:nvSpPr>
          <p:spPr>
            <a:xfrm>
              <a:off x="3776882" y="2428032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84202C4-C005-9A39-E193-77F644AA32C6}"/>
                </a:ext>
              </a:extLst>
            </p:cNvPr>
            <p:cNvSpPr/>
            <p:nvPr/>
          </p:nvSpPr>
          <p:spPr>
            <a:xfrm>
              <a:off x="3783876" y="2869799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4595A1D-B7D9-DD52-12EA-773032D36649}"/>
                </a:ext>
              </a:extLst>
            </p:cNvPr>
            <p:cNvSpPr/>
            <p:nvPr/>
          </p:nvSpPr>
          <p:spPr>
            <a:xfrm>
              <a:off x="3454364" y="3423332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DE9D00-CD0B-6AD7-319E-8756420B71D0}"/>
                </a:ext>
              </a:extLst>
            </p:cNvPr>
            <p:cNvSpPr/>
            <p:nvPr/>
          </p:nvSpPr>
          <p:spPr>
            <a:xfrm>
              <a:off x="4288643" y="2781284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CAC37C-D51C-692B-671C-985FDD3AA82B}"/>
                </a:ext>
              </a:extLst>
            </p:cNvPr>
            <p:cNvSpPr/>
            <p:nvPr/>
          </p:nvSpPr>
          <p:spPr>
            <a:xfrm>
              <a:off x="3279110" y="2988259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960D18E-7C21-D89B-348A-A241AA421820}"/>
                </a:ext>
              </a:extLst>
            </p:cNvPr>
            <p:cNvSpPr/>
            <p:nvPr/>
          </p:nvSpPr>
          <p:spPr>
            <a:xfrm>
              <a:off x="1670234" y="5335731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31C473-524F-9122-E30D-96053A337996}"/>
                </a:ext>
              </a:extLst>
            </p:cNvPr>
            <p:cNvSpPr/>
            <p:nvPr/>
          </p:nvSpPr>
          <p:spPr>
            <a:xfrm>
              <a:off x="1769999" y="4839360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3EBB46E-1E69-C579-6A42-D554A32B53F6}"/>
                </a:ext>
              </a:extLst>
            </p:cNvPr>
            <p:cNvSpPr/>
            <p:nvPr/>
          </p:nvSpPr>
          <p:spPr>
            <a:xfrm>
              <a:off x="2297554" y="4839359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6B22EA6-30FA-891E-0191-F2B39D5301B8}"/>
                </a:ext>
              </a:extLst>
            </p:cNvPr>
            <p:cNvSpPr/>
            <p:nvPr/>
          </p:nvSpPr>
          <p:spPr>
            <a:xfrm>
              <a:off x="1283661" y="5058152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B801DB3-65CB-3F0E-3419-E748EA41F1AF}"/>
                </a:ext>
              </a:extLst>
            </p:cNvPr>
            <p:cNvSpPr/>
            <p:nvPr/>
          </p:nvSpPr>
          <p:spPr>
            <a:xfrm>
              <a:off x="1844043" y="4342989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79CF60-D257-E361-82BD-D6EBB3E189B2}"/>
                </a:ext>
              </a:extLst>
            </p:cNvPr>
            <p:cNvSpPr/>
            <p:nvPr/>
          </p:nvSpPr>
          <p:spPr>
            <a:xfrm>
              <a:off x="1844666" y="2690026"/>
              <a:ext cx="350509" cy="350509"/>
            </a:xfrm>
            <a:prstGeom prst="ellipse">
              <a:avLst/>
            </a:prstGeom>
            <a:solidFill>
              <a:srgbClr val="7030A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91EA057-4702-589B-F111-EEE01778E632}"/>
                </a:ext>
              </a:extLst>
            </p:cNvPr>
            <p:cNvSpPr/>
            <p:nvPr/>
          </p:nvSpPr>
          <p:spPr>
            <a:xfrm>
              <a:off x="1851660" y="3131793"/>
              <a:ext cx="350509" cy="350509"/>
            </a:xfrm>
            <a:prstGeom prst="ellipse">
              <a:avLst/>
            </a:prstGeom>
            <a:solidFill>
              <a:srgbClr val="7030A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6E1418-9CC1-FCA8-7C10-88939D2C0E77}"/>
                </a:ext>
              </a:extLst>
            </p:cNvPr>
            <p:cNvSpPr/>
            <p:nvPr/>
          </p:nvSpPr>
          <p:spPr>
            <a:xfrm>
              <a:off x="1491762" y="3024711"/>
              <a:ext cx="350509" cy="350509"/>
            </a:xfrm>
            <a:prstGeom prst="ellipse">
              <a:avLst/>
            </a:prstGeom>
            <a:solidFill>
              <a:srgbClr val="7030A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7706D38-9103-9014-EE8F-FC80AD1C57BE}"/>
              </a:ext>
            </a:extLst>
          </p:cNvPr>
          <p:cNvSpPr txBox="1"/>
          <p:nvPr/>
        </p:nvSpPr>
        <p:spPr>
          <a:xfrm>
            <a:off x="2522737" y="1712327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23DEE-558A-B4C9-9BA8-D7C5E8A6C6C4}"/>
              </a:ext>
            </a:extLst>
          </p:cNvPr>
          <p:cNvSpPr txBox="1"/>
          <p:nvPr/>
        </p:nvSpPr>
        <p:spPr>
          <a:xfrm>
            <a:off x="5217726" y="1686747"/>
            <a:ext cx="599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</a:t>
            </a:r>
            <a:r>
              <a:rPr lang="en-US" sz="3200" baseline="-250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ED0546-2EEF-2637-B4FA-FE3D4242EBEA}"/>
              </a:ext>
            </a:extLst>
          </p:cNvPr>
          <p:cNvSpPr txBox="1"/>
          <p:nvPr/>
        </p:nvSpPr>
        <p:spPr>
          <a:xfrm>
            <a:off x="5217726" y="3694387"/>
            <a:ext cx="599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</a:t>
            </a:r>
            <a:r>
              <a:rPr lang="en-US" sz="3200" baseline="-25000" dirty="0"/>
              <a:t>2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2ECF062-05F7-6236-C405-CDB5F175FE0B}"/>
              </a:ext>
            </a:extLst>
          </p:cNvPr>
          <p:cNvSpPr txBox="1">
            <a:spLocks/>
          </p:cNvSpPr>
          <p:nvPr/>
        </p:nvSpPr>
        <p:spPr>
          <a:xfrm>
            <a:off x="10197342" y="-62222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FF1C1D-49AE-933E-C725-1B9BE1A14F16}"/>
              </a:ext>
            </a:extLst>
          </p:cNvPr>
          <p:cNvSpPr txBox="1"/>
          <p:nvPr/>
        </p:nvSpPr>
        <p:spPr>
          <a:xfrm>
            <a:off x="8257883" y="2788465"/>
            <a:ext cx="1023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tSNE-1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FDC73F3-B625-DCFC-C5D0-317B99FD6333}"/>
              </a:ext>
            </a:extLst>
          </p:cNvPr>
          <p:cNvSpPr/>
          <p:nvPr/>
        </p:nvSpPr>
        <p:spPr>
          <a:xfrm>
            <a:off x="9952388" y="2422079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B6ED9A-824B-DA67-70D5-BC7E7978A797}"/>
              </a:ext>
            </a:extLst>
          </p:cNvPr>
          <p:cNvSpPr/>
          <p:nvPr/>
        </p:nvSpPr>
        <p:spPr>
          <a:xfrm>
            <a:off x="10263201" y="2461605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7B32BA5-9552-1BE3-F8FE-9C58EC0932E1}"/>
              </a:ext>
            </a:extLst>
          </p:cNvPr>
          <p:cNvSpPr/>
          <p:nvPr/>
        </p:nvSpPr>
        <p:spPr>
          <a:xfrm>
            <a:off x="10587358" y="2437121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682EFF-7CB1-872F-53DE-3285823A5DD5}"/>
              </a:ext>
            </a:extLst>
          </p:cNvPr>
          <p:cNvSpPr/>
          <p:nvPr/>
        </p:nvSpPr>
        <p:spPr>
          <a:xfrm>
            <a:off x="10926949" y="2463022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71EAAF0-ABD5-0437-BDCD-DD370FE00EA2}"/>
              </a:ext>
            </a:extLst>
          </p:cNvPr>
          <p:cNvSpPr/>
          <p:nvPr/>
        </p:nvSpPr>
        <p:spPr>
          <a:xfrm>
            <a:off x="9675282" y="2440698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BEF1F-28E7-A47F-1F0D-4B63E1B4380F}"/>
              </a:ext>
            </a:extLst>
          </p:cNvPr>
          <p:cNvSpPr/>
          <p:nvPr/>
        </p:nvSpPr>
        <p:spPr>
          <a:xfrm>
            <a:off x="6355819" y="24771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B75C57-F49C-5C32-E034-A47308D29F8E}"/>
              </a:ext>
            </a:extLst>
          </p:cNvPr>
          <p:cNvSpPr/>
          <p:nvPr/>
        </p:nvSpPr>
        <p:spPr>
          <a:xfrm>
            <a:off x="6700297" y="24771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82FE256-DA98-2CCB-76BA-D850A86AEE3E}"/>
              </a:ext>
            </a:extLst>
          </p:cNvPr>
          <p:cNvSpPr/>
          <p:nvPr/>
        </p:nvSpPr>
        <p:spPr>
          <a:xfrm>
            <a:off x="7050806" y="24771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D5188DC-9DC9-3E49-696D-C1552484535D}"/>
              </a:ext>
            </a:extLst>
          </p:cNvPr>
          <p:cNvSpPr/>
          <p:nvPr/>
        </p:nvSpPr>
        <p:spPr>
          <a:xfrm>
            <a:off x="5969247" y="2502784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821D82-C531-E609-E90D-ED37A6F2C0BD}"/>
              </a:ext>
            </a:extLst>
          </p:cNvPr>
          <p:cNvSpPr/>
          <p:nvPr/>
        </p:nvSpPr>
        <p:spPr>
          <a:xfrm>
            <a:off x="7516503" y="24771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4968B4A-647C-CD11-7135-4552AAA982E5}"/>
              </a:ext>
            </a:extLst>
          </p:cNvPr>
          <p:cNvSpPr/>
          <p:nvPr/>
        </p:nvSpPr>
        <p:spPr>
          <a:xfrm>
            <a:off x="9040452" y="2461605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ED59912-D0D7-A895-98C2-E43DEA8423BB}"/>
              </a:ext>
            </a:extLst>
          </p:cNvPr>
          <p:cNvSpPr/>
          <p:nvPr/>
        </p:nvSpPr>
        <p:spPr>
          <a:xfrm>
            <a:off x="8320764" y="2472832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9FF520-8128-F205-3F21-3117A023C9FA}"/>
              </a:ext>
            </a:extLst>
          </p:cNvPr>
          <p:cNvSpPr/>
          <p:nvPr/>
        </p:nvSpPr>
        <p:spPr>
          <a:xfrm>
            <a:off x="8700742" y="2463742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68A1204-3052-23DD-484D-C327A5E8BCFD}"/>
              </a:ext>
            </a:extLst>
          </p:cNvPr>
          <p:cNvCxnSpPr>
            <a:cxnSpLocks/>
          </p:cNvCxnSpPr>
          <p:nvPr/>
        </p:nvCxnSpPr>
        <p:spPr>
          <a:xfrm flipH="1">
            <a:off x="4627418" y="2649082"/>
            <a:ext cx="7162537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2E76D6-6019-8AB5-3211-22358209A5C1}"/>
              </a:ext>
            </a:extLst>
          </p:cNvPr>
          <p:cNvSpPr txBox="1"/>
          <p:nvPr/>
        </p:nvSpPr>
        <p:spPr>
          <a:xfrm>
            <a:off x="8260668" y="4944137"/>
            <a:ext cx="1023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tSNE-1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62DDFF8-2CA5-A4EF-EA5F-663EE8ACF5AE}"/>
              </a:ext>
            </a:extLst>
          </p:cNvPr>
          <p:cNvSpPr/>
          <p:nvPr/>
        </p:nvSpPr>
        <p:spPr>
          <a:xfrm>
            <a:off x="7976141" y="4632829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D9A4FCF-AD89-0987-A72A-24328FE91FE6}"/>
              </a:ext>
            </a:extLst>
          </p:cNvPr>
          <p:cNvSpPr/>
          <p:nvPr/>
        </p:nvSpPr>
        <p:spPr>
          <a:xfrm>
            <a:off x="10349115" y="4617277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5F11861-F001-8D65-45DA-A8B20844F040}"/>
              </a:ext>
            </a:extLst>
          </p:cNvPr>
          <p:cNvSpPr/>
          <p:nvPr/>
        </p:nvSpPr>
        <p:spPr>
          <a:xfrm>
            <a:off x="9004717" y="4593628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626928-1342-BE06-08DC-1C8D851B8872}"/>
              </a:ext>
            </a:extLst>
          </p:cNvPr>
          <p:cNvSpPr/>
          <p:nvPr/>
        </p:nvSpPr>
        <p:spPr>
          <a:xfrm>
            <a:off x="10600123" y="4632828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C304BB0-5C98-326B-BCBF-20BEBDC50FF7}"/>
              </a:ext>
            </a:extLst>
          </p:cNvPr>
          <p:cNvSpPr/>
          <p:nvPr/>
        </p:nvSpPr>
        <p:spPr>
          <a:xfrm>
            <a:off x="6346689" y="4622044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BE3D15F-70F9-CC46-D787-F5E9BD6D786E}"/>
              </a:ext>
            </a:extLst>
          </p:cNvPr>
          <p:cNvSpPr/>
          <p:nvPr/>
        </p:nvSpPr>
        <p:spPr>
          <a:xfrm>
            <a:off x="9412817" y="4604151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528107D-13E7-7A96-C354-F2ED1ACC8546}"/>
              </a:ext>
            </a:extLst>
          </p:cNvPr>
          <p:cNvSpPr/>
          <p:nvPr/>
        </p:nvSpPr>
        <p:spPr>
          <a:xfrm>
            <a:off x="6703082" y="4632832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5E8E485-10E3-A776-9673-541DD24323E3}"/>
              </a:ext>
            </a:extLst>
          </p:cNvPr>
          <p:cNvSpPr/>
          <p:nvPr/>
        </p:nvSpPr>
        <p:spPr>
          <a:xfrm>
            <a:off x="8282803" y="463283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9BBDE14-79E4-07A3-C969-D9406B675302}"/>
              </a:ext>
            </a:extLst>
          </p:cNvPr>
          <p:cNvSpPr/>
          <p:nvPr/>
        </p:nvSpPr>
        <p:spPr>
          <a:xfrm>
            <a:off x="5694938" y="4658456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E56AA74-A8A2-B0C1-A7CC-D804199A17E9}"/>
              </a:ext>
            </a:extLst>
          </p:cNvPr>
          <p:cNvSpPr/>
          <p:nvPr/>
        </p:nvSpPr>
        <p:spPr>
          <a:xfrm>
            <a:off x="7519288" y="4632832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D262806-9CC9-4F32-776B-CB89805CEE64}"/>
              </a:ext>
            </a:extLst>
          </p:cNvPr>
          <p:cNvSpPr/>
          <p:nvPr/>
        </p:nvSpPr>
        <p:spPr>
          <a:xfrm>
            <a:off x="9756594" y="4609971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D6AD8A3-7E19-CBEF-C384-C31075798AB5}"/>
              </a:ext>
            </a:extLst>
          </p:cNvPr>
          <p:cNvSpPr/>
          <p:nvPr/>
        </p:nvSpPr>
        <p:spPr>
          <a:xfrm>
            <a:off x="7027239" y="4632831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C8D24C1-8F42-AF88-767D-F98C9E383712}"/>
              </a:ext>
            </a:extLst>
          </p:cNvPr>
          <p:cNvSpPr/>
          <p:nvPr/>
        </p:nvSpPr>
        <p:spPr>
          <a:xfrm>
            <a:off x="8703527" y="4619414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4C633F4-8471-E313-A977-355D7E11FA24}"/>
              </a:ext>
            </a:extLst>
          </p:cNvPr>
          <p:cNvCxnSpPr>
            <a:cxnSpLocks/>
          </p:cNvCxnSpPr>
          <p:nvPr/>
        </p:nvCxnSpPr>
        <p:spPr>
          <a:xfrm flipH="1">
            <a:off x="4811768" y="4830785"/>
            <a:ext cx="6952761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1B29A540-4DC1-72B6-8CD6-AFC15AAD0C00}"/>
              </a:ext>
            </a:extLst>
          </p:cNvPr>
          <p:cNvSpPr/>
          <p:nvPr/>
        </p:nvSpPr>
        <p:spPr>
          <a:xfrm rot="19547742">
            <a:off x="3739062" y="4474813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2793A02-DFA4-567F-EA7A-11912C5E2E83}"/>
              </a:ext>
            </a:extLst>
          </p:cNvPr>
          <p:cNvSpPr/>
          <p:nvPr/>
        </p:nvSpPr>
        <p:spPr>
          <a:xfrm rot="19547742">
            <a:off x="3746056" y="4916580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E778820-B0BC-6903-68DC-7F043067091F}"/>
              </a:ext>
            </a:extLst>
          </p:cNvPr>
          <p:cNvSpPr/>
          <p:nvPr/>
        </p:nvSpPr>
        <p:spPr>
          <a:xfrm rot="19547742">
            <a:off x="3386158" y="4809498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4D21BA8-B90C-423F-36EA-76193D251A97}"/>
                  </a:ext>
                </a:extLst>
              </p14:cNvPr>
              <p14:cNvContentPartPr/>
              <p14:nvPr/>
            </p14:nvContentPartPr>
            <p14:xfrm>
              <a:off x="1636920" y="1594440"/>
              <a:ext cx="8622360" cy="410652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4D21BA8-B90C-423F-36EA-76193D251A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0720" y="1578240"/>
                <a:ext cx="8654760" cy="413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3344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BBD1D-532B-C2CB-FD17-4AE912C6E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val 45">
            <a:extLst>
              <a:ext uri="{FF2B5EF4-FFF2-40B4-BE49-F238E27FC236}">
                <a16:creationId xmlns:a16="http://schemas.microsoft.com/office/drawing/2014/main" id="{2B05A75F-5431-33AE-A5B3-65D6E3EED764}"/>
              </a:ext>
            </a:extLst>
          </p:cNvPr>
          <p:cNvSpPr/>
          <p:nvPr/>
        </p:nvSpPr>
        <p:spPr>
          <a:xfrm rot="19547742">
            <a:off x="5481990" y="4705998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352EE53-0B7C-1FCD-DFDD-A1BFDEC003AF}"/>
              </a:ext>
            </a:extLst>
          </p:cNvPr>
          <p:cNvSpPr/>
          <p:nvPr/>
        </p:nvSpPr>
        <p:spPr>
          <a:xfrm rot="19547742">
            <a:off x="4894050" y="4719028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1701A10-5272-B476-87F4-B88C121428F5}"/>
              </a:ext>
            </a:extLst>
          </p:cNvPr>
          <p:cNvSpPr/>
          <p:nvPr/>
        </p:nvSpPr>
        <p:spPr>
          <a:xfrm rot="19547742">
            <a:off x="5141705" y="4722233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D40A571-A758-31C9-278D-8F4118BCC429}"/>
              </a:ext>
            </a:extLst>
          </p:cNvPr>
          <p:cNvSpPr/>
          <p:nvPr/>
        </p:nvSpPr>
        <p:spPr>
          <a:xfrm rot="19547742">
            <a:off x="5467915" y="2464469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7511726-E68F-A728-11F8-8FF45BE5DEA1}"/>
              </a:ext>
            </a:extLst>
          </p:cNvPr>
          <p:cNvSpPr/>
          <p:nvPr/>
        </p:nvSpPr>
        <p:spPr>
          <a:xfrm rot="19547742">
            <a:off x="4879975" y="2477499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A98BCF7-3A39-FFE7-8A05-8A42497E5954}"/>
              </a:ext>
            </a:extLst>
          </p:cNvPr>
          <p:cNvSpPr/>
          <p:nvPr/>
        </p:nvSpPr>
        <p:spPr>
          <a:xfrm rot="19547742">
            <a:off x="5127630" y="2480704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EEF38-D343-264C-48B4-43D56844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Given P, which Q has a smaller KL divergence?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F7A293-7542-32F4-6DDB-22E4EA5AB00A}"/>
              </a:ext>
            </a:extLst>
          </p:cNvPr>
          <p:cNvGrpSpPr/>
          <p:nvPr/>
        </p:nvGrpSpPr>
        <p:grpSpPr>
          <a:xfrm>
            <a:off x="677390" y="2017641"/>
            <a:ext cx="3824072" cy="4164498"/>
            <a:chOff x="1037501" y="2017641"/>
            <a:chExt cx="3824072" cy="416449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E296691-DD0B-9DCC-4A67-E8739C072FAB}"/>
                </a:ext>
              </a:extLst>
            </p:cNvPr>
            <p:cNvCxnSpPr/>
            <p:nvPr/>
          </p:nvCxnSpPr>
          <p:spPr>
            <a:xfrm>
              <a:off x="1037501" y="2081860"/>
              <a:ext cx="0" cy="3796031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D27A68B-480E-69AF-5C9B-E99FC9516B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7501" y="5877891"/>
              <a:ext cx="3824072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2ABC25-BBF1-00F6-B336-FAA913ED496E}"/>
                </a:ext>
              </a:extLst>
            </p:cNvPr>
            <p:cNvSpPr txBox="1"/>
            <p:nvPr/>
          </p:nvSpPr>
          <p:spPr>
            <a:xfrm>
              <a:off x="3987170" y="5855651"/>
              <a:ext cx="806244" cy="326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 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6AEC34-1CEA-726E-EB3D-50D784A5EDFB}"/>
                </a:ext>
              </a:extLst>
            </p:cNvPr>
            <p:cNvSpPr txBox="1"/>
            <p:nvPr/>
          </p:nvSpPr>
          <p:spPr>
            <a:xfrm rot="16200000">
              <a:off x="828051" y="2259220"/>
              <a:ext cx="809645" cy="326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 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354609C-11CF-52A0-FD28-33BCBBD90DDD}"/>
                </a:ext>
              </a:extLst>
            </p:cNvPr>
            <p:cNvSpPr/>
            <p:nvPr/>
          </p:nvSpPr>
          <p:spPr>
            <a:xfrm>
              <a:off x="3776882" y="2428032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54706CC-AAFA-54A5-3134-8D89D13D1293}"/>
                </a:ext>
              </a:extLst>
            </p:cNvPr>
            <p:cNvSpPr/>
            <p:nvPr/>
          </p:nvSpPr>
          <p:spPr>
            <a:xfrm>
              <a:off x="3783876" y="2869799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95F1E18-9FF2-5524-97DC-126241F4287E}"/>
                </a:ext>
              </a:extLst>
            </p:cNvPr>
            <p:cNvSpPr/>
            <p:nvPr/>
          </p:nvSpPr>
          <p:spPr>
            <a:xfrm>
              <a:off x="3454364" y="3423332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D26C0D-935E-5D6D-6745-599C697B6372}"/>
                </a:ext>
              </a:extLst>
            </p:cNvPr>
            <p:cNvSpPr/>
            <p:nvPr/>
          </p:nvSpPr>
          <p:spPr>
            <a:xfrm>
              <a:off x="4288643" y="2781284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1056309-29F5-3A5A-589A-185BE5096961}"/>
                </a:ext>
              </a:extLst>
            </p:cNvPr>
            <p:cNvSpPr/>
            <p:nvPr/>
          </p:nvSpPr>
          <p:spPr>
            <a:xfrm>
              <a:off x="3279110" y="2988259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9FBD8CE-AB80-4F89-10F2-3FE0A1711EE6}"/>
                </a:ext>
              </a:extLst>
            </p:cNvPr>
            <p:cNvSpPr/>
            <p:nvPr/>
          </p:nvSpPr>
          <p:spPr>
            <a:xfrm>
              <a:off x="1670234" y="5335731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B87658-5199-A2B1-653B-83C970B81B09}"/>
                </a:ext>
              </a:extLst>
            </p:cNvPr>
            <p:cNvSpPr/>
            <p:nvPr/>
          </p:nvSpPr>
          <p:spPr>
            <a:xfrm>
              <a:off x="1769999" y="4839360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1D2B9FD-B9AE-A9B6-F472-E9FE53694D4F}"/>
                </a:ext>
              </a:extLst>
            </p:cNvPr>
            <p:cNvSpPr/>
            <p:nvPr/>
          </p:nvSpPr>
          <p:spPr>
            <a:xfrm>
              <a:off x="2297554" y="4839359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BEB290-5C57-9BFC-8F95-3D70071F0F82}"/>
                </a:ext>
              </a:extLst>
            </p:cNvPr>
            <p:cNvSpPr/>
            <p:nvPr/>
          </p:nvSpPr>
          <p:spPr>
            <a:xfrm>
              <a:off x="1283661" y="5058152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3C6324D-41D2-4A82-A96C-450C439D078E}"/>
                </a:ext>
              </a:extLst>
            </p:cNvPr>
            <p:cNvSpPr/>
            <p:nvPr/>
          </p:nvSpPr>
          <p:spPr>
            <a:xfrm>
              <a:off x="1844043" y="4342989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8C73F4A-A822-96C0-6033-C19577602332}"/>
                </a:ext>
              </a:extLst>
            </p:cNvPr>
            <p:cNvSpPr/>
            <p:nvPr/>
          </p:nvSpPr>
          <p:spPr>
            <a:xfrm>
              <a:off x="1844666" y="2690026"/>
              <a:ext cx="350509" cy="350509"/>
            </a:xfrm>
            <a:prstGeom prst="ellipse">
              <a:avLst/>
            </a:prstGeom>
            <a:solidFill>
              <a:srgbClr val="7030A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6A7D9E6-0145-B15E-3AB2-947851B3386B}"/>
                </a:ext>
              </a:extLst>
            </p:cNvPr>
            <p:cNvSpPr/>
            <p:nvPr/>
          </p:nvSpPr>
          <p:spPr>
            <a:xfrm>
              <a:off x="1851660" y="3131793"/>
              <a:ext cx="350509" cy="350509"/>
            </a:xfrm>
            <a:prstGeom prst="ellipse">
              <a:avLst/>
            </a:prstGeom>
            <a:solidFill>
              <a:srgbClr val="7030A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52D486C-5148-CE82-1EF7-7847A40A6167}"/>
                </a:ext>
              </a:extLst>
            </p:cNvPr>
            <p:cNvSpPr/>
            <p:nvPr/>
          </p:nvSpPr>
          <p:spPr>
            <a:xfrm>
              <a:off x="1491762" y="3024711"/>
              <a:ext cx="350509" cy="350509"/>
            </a:xfrm>
            <a:prstGeom prst="ellipse">
              <a:avLst/>
            </a:prstGeom>
            <a:solidFill>
              <a:srgbClr val="7030A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792FD38-249F-F318-6E76-9EC36A7CC032}"/>
              </a:ext>
            </a:extLst>
          </p:cNvPr>
          <p:cNvSpPr txBox="1"/>
          <p:nvPr/>
        </p:nvSpPr>
        <p:spPr>
          <a:xfrm>
            <a:off x="2522737" y="1712327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3B3F61-B304-A57B-0D4E-A7C8ACBB622B}"/>
              </a:ext>
            </a:extLst>
          </p:cNvPr>
          <p:cNvSpPr txBox="1"/>
          <p:nvPr/>
        </p:nvSpPr>
        <p:spPr>
          <a:xfrm>
            <a:off x="5217726" y="1686747"/>
            <a:ext cx="599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</a:t>
            </a:r>
            <a:r>
              <a:rPr lang="en-US" sz="3200" baseline="-250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0D4393-8993-0843-4D97-BD475C7EF76D}"/>
              </a:ext>
            </a:extLst>
          </p:cNvPr>
          <p:cNvSpPr txBox="1"/>
          <p:nvPr/>
        </p:nvSpPr>
        <p:spPr>
          <a:xfrm>
            <a:off x="5217726" y="3694387"/>
            <a:ext cx="599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</a:t>
            </a:r>
            <a:r>
              <a:rPr lang="en-US" sz="3200" baseline="-25000" dirty="0"/>
              <a:t>2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131B911D-D583-8798-0A1E-41A5C87FD12B}"/>
              </a:ext>
            </a:extLst>
          </p:cNvPr>
          <p:cNvSpPr txBox="1">
            <a:spLocks/>
          </p:cNvSpPr>
          <p:nvPr/>
        </p:nvSpPr>
        <p:spPr>
          <a:xfrm>
            <a:off x="10197342" y="-62222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74390F-06FD-1854-6A88-760419DC92E9}"/>
              </a:ext>
            </a:extLst>
          </p:cNvPr>
          <p:cNvSpPr txBox="1"/>
          <p:nvPr/>
        </p:nvSpPr>
        <p:spPr>
          <a:xfrm>
            <a:off x="8257883" y="2788465"/>
            <a:ext cx="1023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tSNE-1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EE53E5B-E32A-F179-1AF4-1A6032E12F47}"/>
              </a:ext>
            </a:extLst>
          </p:cNvPr>
          <p:cNvSpPr/>
          <p:nvPr/>
        </p:nvSpPr>
        <p:spPr>
          <a:xfrm>
            <a:off x="9952388" y="2422079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D8E5EBC-325C-E323-25F3-F9B4C4E67E13}"/>
              </a:ext>
            </a:extLst>
          </p:cNvPr>
          <p:cNvSpPr/>
          <p:nvPr/>
        </p:nvSpPr>
        <p:spPr>
          <a:xfrm>
            <a:off x="10263201" y="2461605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1F07721-69DB-0CDD-99D0-CD079A66DD95}"/>
              </a:ext>
            </a:extLst>
          </p:cNvPr>
          <p:cNvSpPr/>
          <p:nvPr/>
        </p:nvSpPr>
        <p:spPr>
          <a:xfrm>
            <a:off x="10587358" y="2437121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785FF10-6A15-1970-4A99-94DA5A39A3DD}"/>
              </a:ext>
            </a:extLst>
          </p:cNvPr>
          <p:cNvSpPr/>
          <p:nvPr/>
        </p:nvSpPr>
        <p:spPr>
          <a:xfrm>
            <a:off x="10926949" y="2463022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BA8B1A8-D799-429D-8F32-25FC23396C2E}"/>
              </a:ext>
            </a:extLst>
          </p:cNvPr>
          <p:cNvSpPr/>
          <p:nvPr/>
        </p:nvSpPr>
        <p:spPr>
          <a:xfrm>
            <a:off x="9675282" y="2440698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BE1E53-A3E2-DF03-F14D-7CFFE966802F}"/>
              </a:ext>
            </a:extLst>
          </p:cNvPr>
          <p:cNvSpPr/>
          <p:nvPr/>
        </p:nvSpPr>
        <p:spPr>
          <a:xfrm>
            <a:off x="7810845" y="24771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86240C-28DC-7AF1-72EB-836011399745}"/>
              </a:ext>
            </a:extLst>
          </p:cNvPr>
          <p:cNvSpPr/>
          <p:nvPr/>
        </p:nvSpPr>
        <p:spPr>
          <a:xfrm>
            <a:off x="8155323" y="24771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0F8121E-2283-55C3-889C-7FC56959ECF1}"/>
              </a:ext>
            </a:extLst>
          </p:cNvPr>
          <p:cNvSpPr/>
          <p:nvPr/>
        </p:nvSpPr>
        <p:spPr>
          <a:xfrm>
            <a:off x="8505832" y="24771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077C83-75AD-EFCE-6BAD-5F37CE1BE181}"/>
              </a:ext>
            </a:extLst>
          </p:cNvPr>
          <p:cNvSpPr/>
          <p:nvPr/>
        </p:nvSpPr>
        <p:spPr>
          <a:xfrm>
            <a:off x="7424273" y="2502784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766FC81-18CC-DD2F-E8E6-86FBEAEAB844}"/>
              </a:ext>
            </a:extLst>
          </p:cNvPr>
          <p:cNvSpPr/>
          <p:nvPr/>
        </p:nvSpPr>
        <p:spPr>
          <a:xfrm>
            <a:off x="8971529" y="24771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D93791-E3B9-731D-36C9-977359FEC130}"/>
              </a:ext>
            </a:extLst>
          </p:cNvPr>
          <p:cNvSpPr/>
          <p:nvPr/>
        </p:nvSpPr>
        <p:spPr>
          <a:xfrm>
            <a:off x="6593838" y="2517153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C412BE3-2D8E-C71D-E05A-0AD753092E6F}"/>
              </a:ext>
            </a:extLst>
          </p:cNvPr>
          <p:cNvSpPr/>
          <p:nvPr/>
        </p:nvSpPr>
        <p:spPr>
          <a:xfrm>
            <a:off x="5874150" y="2528380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E2534F4-1A96-271F-33DF-A1E72AEE3D1C}"/>
              </a:ext>
            </a:extLst>
          </p:cNvPr>
          <p:cNvSpPr/>
          <p:nvPr/>
        </p:nvSpPr>
        <p:spPr>
          <a:xfrm>
            <a:off x="6254128" y="2519290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A1E4E3D-980C-7206-1825-5CB8B60EAD94}"/>
              </a:ext>
            </a:extLst>
          </p:cNvPr>
          <p:cNvCxnSpPr>
            <a:cxnSpLocks/>
          </p:cNvCxnSpPr>
          <p:nvPr/>
        </p:nvCxnSpPr>
        <p:spPr>
          <a:xfrm flipH="1">
            <a:off x="4641273" y="2676984"/>
            <a:ext cx="7148682" cy="13042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DEAEA64-1EC0-0FB5-35A1-3A34B2A676F1}"/>
              </a:ext>
            </a:extLst>
          </p:cNvPr>
          <p:cNvSpPr txBox="1"/>
          <p:nvPr/>
        </p:nvSpPr>
        <p:spPr>
          <a:xfrm>
            <a:off x="8257883" y="5059884"/>
            <a:ext cx="1023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tSNE-1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C686CEB-EA82-EF56-6CBB-087D76DEE85B}"/>
              </a:ext>
            </a:extLst>
          </p:cNvPr>
          <p:cNvSpPr/>
          <p:nvPr/>
        </p:nvSpPr>
        <p:spPr>
          <a:xfrm>
            <a:off x="8627318" y="4693498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95D4358-EF32-8D74-B316-2AD0FE126D7A}"/>
              </a:ext>
            </a:extLst>
          </p:cNvPr>
          <p:cNvSpPr/>
          <p:nvPr/>
        </p:nvSpPr>
        <p:spPr>
          <a:xfrm>
            <a:off x="8938131" y="4733024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FD35140-71B2-E0E9-5F5E-9F599FE86707}"/>
              </a:ext>
            </a:extLst>
          </p:cNvPr>
          <p:cNvSpPr/>
          <p:nvPr/>
        </p:nvSpPr>
        <p:spPr>
          <a:xfrm>
            <a:off x="9262288" y="4708540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4CFF70E-9E80-6927-DB38-6173A7824E14}"/>
              </a:ext>
            </a:extLst>
          </p:cNvPr>
          <p:cNvSpPr/>
          <p:nvPr/>
        </p:nvSpPr>
        <p:spPr>
          <a:xfrm>
            <a:off x="9601879" y="4734441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8C63C1F-2681-C692-3312-5A9BFBAC7E19}"/>
              </a:ext>
            </a:extLst>
          </p:cNvPr>
          <p:cNvSpPr/>
          <p:nvPr/>
        </p:nvSpPr>
        <p:spPr>
          <a:xfrm>
            <a:off x="8350212" y="4712117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02A4FA3-AEF2-2EF5-D141-A8B6B92ABBF8}"/>
              </a:ext>
            </a:extLst>
          </p:cNvPr>
          <p:cNvSpPr/>
          <p:nvPr/>
        </p:nvSpPr>
        <p:spPr>
          <a:xfrm>
            <a:off x="6355819" y="4748579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54CCC92-AD86-C61B-643B-2221B406ADCF}"/>
              </a:ext>
            </a:extLst>
          </p:cNvPr>
          <p:cNvSpPr/>
          <p:nvPr/>
        </p:nvSpPr>
        <p:spPr>
          <a:xfrm>
            <a:off x="6700297" y="4748579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244D360-9137-C71F-938E-EF9EEA7DF59D}"/>
              </a:ext>
            </a:extLst>
          </p:cNvPr>
          <p:cNvSpPr/>
          <p:nvPr/>
        </p:nvSpPr>
        <p:spPr>
          <a:xfrm>
            <a:off x="7050806" y="4748579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ECD382F-B0B9-14C0-8F43-E5B051A10EB9}"/>
              </a:ext>
            </a:extLst>
          </p:cNvPr>
          <p:cNvSpPr/>
          <p:nvPr/>
        </p:nvSpPr>
        <p:spPr>
          <a:xfrm>
            <a:off x="5969247" y="4774203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E8E9347-9DFD-A490-04E5-A6CF91582201}"/>
              </a:ext>
            </a:extLst>
          </p:cNvPr>
          <p:cNvSpPr/>
          <p:nvPr/>
        </p:nvSpPr>
        <p:spPr>
          <a:xfrm>
            <a:off x="7516503" y="4748579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52B67DE-2B37-034C-095F-3E2E75C85AEA}"/>
              </a:ext>
            </a:extLst>
          </p:cNvPr>
          <p:cNvSpPr/>
          <p:nvPr/>
        </p:nvSpPr>
        <p:spPr>
          <a:xfrm>
            <a:off x="11164101" y="4733024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C8FED79-7BBE-C8E0-F181-52140F29CE3C}"/>
              </a:ext>
            </a:extLst>
          </p:cNvPr>
          <p:cNvSpPr/>
          <p:nvPr/>
        </p:nvSpPr>
        <p:spPr>
          <a:xfrm>
            <a:off x="10444413" y="4744251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69F0E9F-86B8-FE00-5119-504AF959BE2F}"/>
              </a:ext>
            </a:extLst>
          </p:cNvPr>
          <p:cNvSpPr/>
          <p:nvPr/>
        </p:nvSpPr>
        <p:spPr>
          <a:xfrm>
            <a:off x="10824391" y="4735161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DDECFB5-4E44-B649-5A63-A1786279F509}"/>
              </a:ext>
            </a:extLst>
          </p:cNvPr>
          <p:cNvCxnSpPr>
            <a:cxnSpLocks/>
          </p:cNvCxnSpPr>
          <p:nvPr/>
        </p:nvCxnSpPr>
        <p:spPr>
          <a:xfrm flipH="1">
            <a:off x="4811768" y="4893951"/>
            <a:ext cx="6969484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C54A8C50-297A-3ADA-EEC2-BAD40F343907}"/>
              </a:ext>
            </a:extLst>
          </p:cNvPr>
          <p:cNvSpPr/>
          <p:nvPr/>
        </p:nvSpPr>
        <p:spPr>
          <a:xfrm rot="19547742">
            <a:off x="3739062" y="4474813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589DB99-8339-6824-D565-D2DF2D8DBCA7}"/>
              </a:ext>
            </a:extLst>
          </p:cNvPr>
          <p:cNvSpPr/>
          <p:nvPr/>
        </p:nvSpPr>
        <p:spPr>
          <a:xfrm rot="19547742">
            <a:off x="3746056" y="4916580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FA3ECE8-3995-B633-C2C6-671193A0B363}"/>
              </a:ext>
            </a:extLst>
          </p:cNvPr>
          <p:cNvSpPr/>
          <p:nvPr/>
        </p:nvSpPr>
        <p:spPr>
          <a:xfrm rot="19547742">
            <a:off x="3386158" y="4809498"/>
            <a:ext cx="350509" cy="350509"/>
          </a:xfrm>
          <a:prstGeom prst="ellipse">
            <a:avLst/>
          </a:prstGeom>
          <a:solidFill>
            <a:schemeClr val="accent6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017F6F9-F40F-1426-9984-847AFD606F5A}"/>
                  </a:ext>
                </a:extLst>
              </p14:cNvPr>
              <p14:cNvContentPartPr/>
              <p14:nvPr/>
            </p14:nvContentPartPr>
            <p14:xfrm>
              <a:off x="1082520" y="1862640"/>
              <a:ext cx="10256040" cy="46324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017F6F9-F40F-1426-9984-847AFD606F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6320" y="1846440"/>
                <a:ext cx="10288440" cy="466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931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1ED6D-AC59-5AD2-BAA6-8EED8EBA6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3DB6-6876-3C78-3E07-3061BA31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A7DC8-922C-9262-C337-F1362A47D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Please install these R packages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 err="1"/>
              <a:t>install.packages</a:t>
            </a:r>
            <a:r>
              <a:rPr lang="en-US" b="1" dirty="0"/>
              <a:t>(‘</a:t>
            </a:r>
            <a:r>
              <a:rPr lang="en-US" b="1" dirty="0" err="1"/>
              <a:t>Rtsne</a:t>
            </a:r>
            <a:r>
              <a:rPr lang="en-US" b="1" dirty="0"/>
              <a:t>’)</a:t>
            </a:r>
          </a:p>
          <a:p>
            <a:pPr marL="0" indent="0" algn="ctr">
              <a:buNone/>
            </a:pPr>
            <a:r>
              <a:rPr lang="en-US" b="1" dirty="0" err="1"/>
              <a:t>install.packages</a:t>
            </a:r>
            <a:r>
              <a:rPr lang="en-US" b="1" dirty="0"/>
              <a:t>(‘patchwork’)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78BE5F-E7B1-C240-6FB2-EB498A381BD2}"/>
                  </a:ext>
                </a:extLst>
              </p14:cNvPr>
              <p14:cNvContentPartPr/>
              <p14:nvPr/>
            </p14:nvContentPartPr>
            <p14:xfrm>
              <a:off x="1502640" y="2229480"/>
              <a:ext cx="8911800" cy="325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78BE5F-E7B1-C240-6FB2-EB498A381B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86440" y="2213280"/>
                <a:ext cx="8944200" cy="328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663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33444-18F2-CC84-10F9-8CCA060A7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F44B-C0CF-046A-0CEA-78ACE258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Remotivating Dimensionality Reduction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F55BE8-F406-94D4-2A7B-1185DF601EBF}"/>
              </a:ext>
            </a:extLst>
          </p:cNvPr>
          <p:cNvGrpSpPr/>
          <p:nvPr/>
        </p:nvGrpSpPr>
        <p:grpSpPr>
          <a:xfrm>
            <a:off x="1037501" y="2017642"/>
            <a:ext cx="3824072" cy="4164497"/>
            <a:chOff x="4288735" y="2222126"/>
            <a:chExt cx="3614531" cy="393630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D12B06C-EB3D-66AF-06D5-C1A4E4BEC245}"/>
                </a:ext>
              </a:extLst>
            </p:cNvPr>
            <p:cNvCxnSpPr/>
            <p:nvPr/>
          </p:nvCxnSpPr>
          <p:spPr>
            <a:xfrm>
              <a:off x="4288735" y="2282825"/>
              <a:ext cx="0" cy="358802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C85242-0AE9-D952-4CCA-0BF40670E4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8735" y="5870851"/>
              <a:ext cx="3614531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E7DD59-74C6-8932-A8EA-535C4BB790C7}"/>
                </a:ext>
              </a:extLst>
            </p:cNvPr>
            <p:cNvSpPr txBox="1"/>
            <p:nvPr/>
          </p:nvSpPr>
          <p:spPr>
            <a:xfrm>
              <a:off x="7076776" y="5849830"/>
              <a:ext cx="762066" cy="30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 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F7C45B8-2DE7-7F93-7D95-8E724DF6C8DB}"/>
                </a:ext>
              </a:extLst>
            </p:cNvPr>
            <p:cNvSpPr txBox="1"/>
            <p:nvPr/>
          </p:nvSpPr>
          <p:spPr>
            <a:xfrm rot="16200000">
              <a:off x="4090762" y="2450467"/>
              <a:ext cx="765280" cy="30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 B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5D39785-6243-8381-01AD-F348C97CC09F}"/>
                </a:ext>
              </a:extLst>
            </p:cNvPr>
            <p:cNvSpPr/>
            <p:nvPr/>
          </p:nvSpPr>
          <p:spPr>
            <a:xfrm>
              <a:off x="6878011" y="2610029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5959F12-CA1C-604A-E997-B7EE187A5E40}"/>
                </a:ext>
              </a:extLst>
            </p:cNvPr>
            <p:cNvSpPr/>
            <p:nvPr/>
          </p:nvSpPr>
          <p:spPr>
            <a:xfrm>
              <a:off x="6884622" y="3027589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4B0A78A-E327-9E02-35D9-8800B56965A6}"/>
                </a:ext>
              </a:extLst>
            </p:cNvPr>
            <p:cNvSpPr/>
            <p:nvPr/>
          </p:nvSpPr>
          <p:spPr>
            <a:xfrm>
              <a:off x="6573165" y="3550791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46FB79-C7FC-17C9-1957-CE6118599DA9}"/>
                </a:ext>
              </a:extLst>
            </p:cNvPr>
            <p:cNvSpPr/>
            <p:nvPr/>
          </p:nvSpPr>
          <p:spPr>
            <a:xfrm>
              <a:off x="7361730" y="2943924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6AA3F00-A005-EBD9-0137-F3026CF3B2DC}"/>
                </a:ext>
              </a:extLst>
            </p:cNvPr>
            <p:cNvSpPr/>
            <p:nvPr/>
          </p:nvSpPr>
          <p:spPr>
            <a:xfrm>
              <a:off x="6407514" y="3139558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154FCA-1CD1-5316-EC9D-F0CC54931212}"/>
                </a:ext>
              </a:extLst>
            </p:cNvPr>
            <p:cNvSpPr/>
            <p:nvPr/>
          </p:nvSpPr>
          <p:spPr>
            <a:xfrm>
              <a:off x="4886797" y="5358399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1E0B849-A099-5FB1-2B9F-B19582D1151F}"/>
                </a:ext>
              </a:extLst>
            </p:cNvPr>
            <p:cNvSpPr/>
            <p:nvPr/>
          </p:nvSpPr>
          <p:spPr>
            <a:xfrm>
              <a:off x="4981096" y="4889227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46D7F64-759C-993F-B54A-F4A29F70A418}"/>
                </a:ext>
              </a:extLst>
            </p:cNvPr>
            <p:cNvSpPr/>
            <p:nvPr/>
          </p:nvSpPr>
          <p:spPr>
            <a:xfrm>
              <a:off x="5479743" y="4889226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6082087-27F3-9D98-76F0-E9D74ABFE654}"/>
                </a:ext>
              </a:extLst>
            </p:cNvPr>
            <p:cNvSpPr/>
            <p:nvPr/>
          </p:nvSpPr>
          <p:spPr>
            <a:xfrm>
              <a:off x="4521407" y="5096030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8E5B682-7E8C-C549-30FC-5168644C31F2}"/>
                </a:ext>
              </a:extLst>
            </p:cNvPr>
            <p:cNvSpPr/>
            <p:nvPr/>
          </p:nvSpPr>
          <p:spPr>
            <a:xfrm>
              <a:off x="5051082" y="4420055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E9EE0E76-787B-1D46-280C-6D7F3D49B110}"/>
              </a:ext>
            </a:extLst>
          </p:cNvPr>
          <p:cNvSpPr/>
          <p:nvPr/>
        </p:nvSpPr>
        <p:spPr>
          <a:xfrm>
            <a:off x="1844666" y="2690026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CF8EF87-291E-9D94-F848-2228DAA9477A}"/>
              </a:ext>
            </a:extLst>
          </p:cNvPr>
          <p:cNvSpPr/>
          <p:nvPr/>
        </p:nvSpPr>
        <p:spPr>
          <a:xfrm>
            <a:off x="1851660" y="3131793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B6E9090-AFB2-9918-5911-1803D6A86D0F}"/>
              </a:ext>
            </a:extLst>
          </p:cNvPr>
          <p:cNvSpPr/>
          <p:nvPr/>
        </p:nvSpPr>
        <p:spPr>
          <a:xfrm>
            <a:off x="1491762" y="3024711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B8F62A0-6EBB-F459-0895-7ED6DCA902D9}"/>
                  </a:ext>
                </a:extLst>
              </p14:cNvPr>
              <p14:cNvContentPartPr/>
              <p14:nvPr/>
            </p14:nvContentPartPr>
            <p14:xfrm>
              <a:off x="1029960" y="1551240"/>
              <a:ext cx="9003600" cy="438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B8F62A0-6EBB-F459-0895-7ED6DCA902D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3760" y="1535040"/>
                <a:ext cx="9036000" cy="441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4984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8223-A1D6-7969-CD70-3C43861F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review</a:t>
            </a:r>
          </a:p>
        </p:txBody>
      </p:sp>
      <p:pic>
        <p:nvPicPr>
          <p:cNvPr id="2050" name="Picture 2" descr="A practical guide for getting the most out of Principal Component Analysis.  | Towards Data Science">
            <a:extLst>
              <a:ext uri="{FF2B5EF4-FFF2-40B4-BE49-F238E27FC236}">
                <a16:creationId xmlns:a16="http://schemas.microsoft.com/office/drawing/2014/main" id="{BB4712F3-04A8-E47C-69A6-8E98EBB293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75"/>
          <a:stretch/>
        </p:blipFill>
        <p:spPr bwMode="auto">
          <a:xfrm>
            <a:off x="451644" y="0"/>
            <a:ext cx="11288712" cy="658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8D3939A-6C12-4B55-42A2-18CF7CCF6A97}"/>
                  </a:ext>
                </a:extLst>
              </p14:cNvPr>
              <p14:cNvContentPartPr/>
              <p14:nvPr/>
            </p14:nvContentPartPr>
            <p14:xfrm>
              <a:off x="3636720" y="663120"/>
              <a:ext cx="7193880" cy="5087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8D3939A-6C12-4B55-42A2-18CF7CCF6A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20520" y="646920"/>
                <a:ext cx="7226280" cy="511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3496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C9F80-0AB0-96C9-B203-D32EC4208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3BC6-618A-6287-5423-BAF1CEAC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review</a:t>
            </a:r>
          </a:p>
        </p:txBody>
      </p:sp>
      <p:pic>
        <p:nvPicPr>
          <p:cNvPr id="2050" name="Picture 2" descr="A practical guide for getting the most out of Principal Component Analysis.  | Towards Data Science">
            <a:extLst>
              <a:ext uri="{FF2B5EF4-FFF2-40B4-BE49-F238E27FC236}">
                <a16:creationId xmlns:a16="http://schemas.microsoft.com/office/drawing/2014/main" id="{8F82D801-CB0E-E595-B60D-1CA1CF5C4F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9" b="51164"/>
          <a:stretch/>
        </p:blipFill>
        <p:spPr bwMode="auto">
          <a:xfrm>
            <a:off x="461583" y="39756"/>
            <a:ext cx="11288712" cy="658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8466B19-8B7E-6094-189B-84C7ECB9158E}"/>
              </a:ext>
            </a:extLst>
          </p:cNvPr>
          <p:cNvSpPr/>
          <p:nvPr/>
        </p:nvSpPr>
        <p:spPr>
          <a:xfrm>
            <a:off x="6740434" y="3605350"/>
            <a:ext cx="2312126" cy="587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9ADD0-B085-40E0-3093-31D52054B770}"/>
              </a:ext>
            </a:extLst>
          </p:cNvPr>
          <p:cNvSpPr/>
          <p:nvPr/>
        </p:nvSpPr>
        <p:spPr>
          <a:xfrm>
            <a:off x="9052559" y="2664822"/>
            <a:ext cx="2429691" cy="1325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C88A0F-6DE2-E2DA-0C3C-1825810F6D00}"/>
              </a:ext>
            </a:extLst>
          </p:cNvPr>
          <p:cNvSpPr/>
          <p:nvPr/>
        </p:nvSpPr>
        <p:spPr>
          <a:xfrm>
            <a:off x="7624354" y="4435154"/>
            <a:ext cx="1872343" cy="495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6A7AAB-9224-9DDD-3393-BB3E1DD3F6D0}"/>
              </a:ext>
            </a:extLst>
          </p:cNvPr>
          <p:cNvSpPr/>
          <p:nvPr/>
        </p:nvSpPr>
        <p:spPr>
          <a:xfrm rot="1294735">
            <a:off x="5737310" y="5050297"/>
            <a:ext cx="1895329" cy="305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D08D8-2671-E27F-D9B1-A6D510F03C25}"/>
              </a:ext>
            </a:extLst>
          </p:cNvPr>
          <p:cNvSpPr/>
          <p:nvPr/>
        </p:nvSpPr>
        <p:spPr>
          <a:xfrm>
            <a:off x="936171" y="5071010"/>
            <a:ext cx="3962400" cy="1212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6FE778-F4E4-3EEC-9A4F-86B98F43E385}"/>
              </a:ext>
            </a:extLst>
          </p:cNvPr>
          <p:cNvSpPr/>
          <p:nvPr/>
        </p:nvSpPr>
        <p:spPr>
          <a:xfrm>
            <a:off x="709750" y="1392505"/>
            <a:ext cx="2960913" cy="1677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58157FD-E6A3-57AD-C6E0-1435094D8262}"/>
                  </a:ext>
                </a:extLst>
              </p14:cNvPr>
              <p14:cNvContentPartPr/>
              <p14:nvPr/>
            </p14:nvContentPartPr>
            <p14:xfrm>
              <a:off x="3661200" y="783000"/>
              <a:ext cx="7367040" cy="4452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58157FD-E6A3-57AD-C6E0-1435094D82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5000" y="766800"/>
                <a:ext cx="7399440" cy="448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4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60BFD-1FBE-E177-93C3-77A8D860B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AE90-03D1-3107-688B-ECD325C0C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review</a:t>
            </a:r>
          </a:p>
        </p:txBody>
      </p:sp>
      <p:pic>
        <p:nvPicPr>
          <p:cNvPr id="2050" name="Picture 2" descr="A practical guide for getting the most out of Principal Component Analysis.  | Towards Data Science">
            <a:extLst>
              <a:ext uri="{FF2B5EF4-FFF2-40B4-BE49-F238E27FC236}">
                <a16:creationId xmlns:a16="http://schemas.microsoft.com/office/drawing/2014/main" id="{50188D45-F767-89A0-E7C3-D88187A1F0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9" b="51164"/>
          <a:stretch/>
        </p:blipFill>
        <p:spPr bwMode="auto">
          <a:xfrm>
            <a:off x="461583" y="39756"/>
            <a:ext cx="11288712" cy="658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E69B95-26E1-D064-D222-65946D2054E8}"/>
              </a:ext>
            </a:extLst>
          </p:cNvPr>
          <p:cNvSpPr/>
          <p:nvPr/>
        </p:nvSpPr>
        <p:spPr>
          <a:xfrm>
            <a:off x="6740434" y="3605350"/>
            <a:ext cx="2312126" cy="587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91E3CA-DECC-49EB-B461-8D6A028919CD}"/>
              </a:ext>
            </a:extLst>
          </p:cNvPr>
          <p:cNvSpPr/>
          <p:nvPr/>
        </p:nvSpPr>
        <p:spPr>
          <a:xfrm>
            <a:off x="9052559" y="2664822"/>
            <a:ext cx="2429691" cy="1325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534E4-75C9-F32B-A6BA-FB5986E2CA99}"/>
              </a:ext>
            </a:extLst>
          </p:cNvPr>
          <p:cNvSpPr/>
          <p:nvPr/>
        </p:nvSpPr>
        <p:spPr>
          <a:xfrm>
            <a:off x="7624354" y="4435154"/>
            <a:ext cx="1872343" cy="495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8BC9A5-9571-4A2A-B562-9428CCF42A3A}"/>
              </a:ext>
            </a:extLst>
          </p:cNvPr>
          <p:cNvSpPr/>
          <p:nvPr/>
        </p:nvSpPr>
        <p:spPr>
          <a:xfrm>
            <a:off x="709750" y="1392505"/>
            <a:ext cx="2960913" cy="1677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2B33D9-3211-A818-2EFB-B0C10D7113AA}"/>
              </a:ext>
            </a:extLst>
          </p:cNvPr>
          <p:cNvSpPr/>
          <p:nvPr/>
        </p:nvSpPr>
        <p:spPr>
          <a:xfrm rot="1294735">
            <a:off x="5737310" y="5050297"/>
            <a:ext cx="1895329" cy="305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CF80266-D9AF-94BF-2428-9F13611A7484}"/>
                  </a:ext>
                </a:extLst>
              </p14:cNvPr>
              <p14:cNvContentPartPr/>
              <p14:nvPr/>
            </p14:nvContentPartPr>
            <p14:xfrm>
              <a:off x="5100840" y="602640"/>
              <a:ext cx="6534000" cy="5267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CF80266-D9AF-94BF-2428-9F13611A74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84640" y="586440"/>
                <a:ext cx="6566400" cy="530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9964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EE495-B452-BC90-7A6F-851FDA123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B4D97-877A-F068-5126-7442D2CF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review</a:t>
            </a:r>
          </a:p>
        </p:txBody>
      </p:sp>
      <p:pic>
        <p:nvPicPr>
          <p:cNvPr id="2050" name="Picture 2" descr="A practical guide for getting the most out of Principal Component Analysis.  | Towards Data Science">
            <a:extLst>
              <a:ext uri="{FF2B5EF4-FFF2-40B4-BE49-F238E27FC236}">
                <a16:creationId xmlns:a16="http://schemas.microsoft.com/office/drawing/2014/main" id="{E045B74F-F21C-56AC-F025-F23DBF1C7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9" b="51164"/>
          <a:stretch/>
        </p:blipFill>
        <p:spPr bwMode="auto">
          <a:xfrm>
            <a:off x="461583" y="39756"/>
            <a:ext cx="11288712" cy="658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0694FD-8ECF-0BF6-77A0-4560600AC88F}"/>
              </a:ext>
            </a:extLst>
          </p:cNvPr>
          <p:cNvSpPr/>
          <p:nvPr/>
        </p:nvSpPr>
        <p:spPr>
          <a:xfrm>
            <a:off x="709750" y="1392505"/>
            <a:ext cx="2960913" cy="1677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005ACE-1AE7-0689-E122-EEC27B5F8DBD}"/>
                  </a:ext>
                </a:extLst>
              </p14:cNvPr>
              <p14:cNvContentPartPr/>
              <p14:nvPr/>
            </p14:nvContentPartPr>
            <p14:xfrm>
              <a:off x="1153080" y="924120"/>
              <a:ext cx="8817480" cy="436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005ACE-1AE7-0689-E122-EEC27B5F8D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6880" y="907920"/>
                <a:ext cx="8849880" cy="439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9264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2FFD-97BC-909A-E921-108BBAC9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C7FEF-04FB-F70D-189C-40BEF73FF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loading value of </a:t>
            </a:r>
            <a:r>
              <a:rPr lang="en-US" dirty="0" err="1"/>
              <a:t>geneA</a:t>
            </a:r>
            <a:r>
              <a:rPr lang="en-US" dirty="0"/>
              <a:t> on PC1 is 1</a:t>
            </a:r>
          </a:p>
          <a:p>
            <a:r>
              <a:rPr lang="en-US" dirty="0"/>
              <a:t>What is the loading value of all other genes on PC1?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BAEFFB-1E89-0A11-1570-0039BEAF3C1C}"/>
              </a:ext>
            </a:extLst>
          </p:cNvPr>
          <p:cNvSpPr txBox="1">
            <a:spLocks/>
          </p:cNvSpPr>
          <p:nvPr/>
        </p:nvSpPr>
        <p:spPr>
          <a:xfrm>
            <a:off x="10197342" y="-62222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D3AB980-5E13-0EF2-693B-A8A6ACF4B5BD}"/>
                  </a:ext>
                </a:extLst>
              </p14:cNvPr>
              <p14:cNvContentPartPr/>
              <p14:nvPr/>
            </p14:nvContentPartPr>
            <p14:xfrm>
              <a:off x="5767560" y="2800800"/>
              <a:ext cx="1231920" cy="752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D3AB980-5E13-0EF2-693B-A8A6ACF4B5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51360" y="2784600"/>
                <a:ext cx="1264320" cy="78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283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0FB58-3B38-85A3-3554-B655578D7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CB98-221E-2B0C-A323-087EFD12C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04583" cy="1325563"/>
          </a:xfrm>
        </p:spPr>
        <p:txBody>
          <a:bodyPr>
            <a:normAutofit/>
          </a:bodyPr>
          <a:lstStyle/>
          <a:p>
            <a:r>
              <a:rPr lang="en-US" sz="3200" dirty="0"/>
              <a:t>Consider the following centered gene expression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616538-1945-0F91-8F70-82A222A69D88}"/>
              </a:ext>
            </a:extLst>
          </p:cNvPr>
          <p:cNvSpPr txBox="1">
            <a:spLocks/>
          </p:cNvSpPr>
          <p:nvPr/>
        </p:nvSpPr>
        <p:spPr>
          <a:xfrm>
            <a:off x="10197342" y="-62222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91E11D-7B38-5C8C-7895-50042D3D9F37}"/>
              </a:ext>
            </a:extLst>
          </p:cNvPr>
          <p:cNvCxnSpPr/>
          <p:nvPr/>
        </p:nvCxnSpPr>
        <p:spPr>
          <a:xfrm>
            <a:off x="3767204" y="2289965"/>
            <a:ext cx="0" cy="3588026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23373B4-37B6-75DD-A4AD-372D3E041EC7}"/>
              </a:ext>
            </a:extLst>
          </p:cNvPr>
          <p:cNvCxnSpPr>
            <a:cxnSpLocks/>
          </p:cNvCxnSpPr>
          <p:nvPr/>
        </p:nvCxnSpPr>
        <p:spPr>
          <a:xfrm flipH="1" flipV="1">
            <a:off x="1096714" y="3972960"/>
            <a:ext cx="5741408" cy="7139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A2A02E-2544-1197-BBE0-5E396C426818}"/>
              </a:ext>
            </a:extLst>
          </p:cNvPr>
          <p:cNvSpPr txBox="1"/>
          <p:nvPr/>
        </p:nvSpPr>
        <p:spPr>
          <a:xfrm>
            <a:off x="6071839" y="3959744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256D7-4535-91F2-0C7F-8575E7C5EC2C}"/>
              </a:ext>
            </a:extLst>
          </p:cNvPr>
          <p:cNvSpPr txBox="1"/>
          <p:nvPr/>
        </p:nvSpPr>
        <p:spPr>
          <a:xfrm rot="16200000">
            <a:off x="3501266" y="228939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0A2123-99B5-05A3-DA9F-84F8EFE9A468}"/>
              </a:ext>
            </a:extLst>
          </p:cNvPr>
          <p:cNvSpPr/>
          <p:nvPr/>
        </p:nvSpPr>
        <p:spPr>
          <a:xfrm>
            <a:off x="5506167" y="3814447"/>
            <a:ext cx="331303" cy="3313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0C6C5D-17C8-8A41-B49E-96C5BABBF60C}"/>
              </a:ext>
            </a:extLst>
          </p:cNvPr>
          <p:cNvSpPr/>
          <p:nvPr/>
        </p:nvSpPr>
        <p:spPr>
          <a:xfrm rot="18663285">
            <a:off x="1814695" y="3819426"/>
            <a:ext cx="331303" cy="33130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9738C29-A8DC-C395-C18A-3B88FF6E86A8}"/>
              </a:ext>
            </a:extLst>
          </p:cNvPr>
          <p:cNvSpPr/>
          <p:nvPr/>
        </p:nvSpPr>
        <p:spPr>
          <a:xfrm>
            <a:off x="3608041" y="3233937"/>
            <a:ext cx="331303" cy="3313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D6833EB-79B6-5F6D-7ADE-07628E31520C}"/>
              </a:ext>
            </a:extLst>
          </p:cNvPr>
          <p:cNvSpPr/>
          <p:nvPr/>
        </p:nvSpPr>
        <p:spPr>
          <a:xfrm>
            <a:off x="3601552" y="4312916"/>
            <a:ext cx="331303" cy="33130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AAEB8B5-4756-1156-03CA-DBE80A264873}"/>
              </a:ext>
            </a:extLst>
          </p:cNvPr>
          <p:cNvSpPr/>
          <p:nvPr/>
        </p:nvSpPr>
        <p:spPr>
          <a:xfrm rot="18663285">
            <a:off x="1415333" y="3807308"/>
            <a:ext cx="331303" cy="33130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C6392EC-6545-9ED6-DFF5-1DE35C0EF5F2}"/>
              </a:ext>
            </a:extLst>
          </p:cNvPr>
          <p:cNvSpPr/>
          <p:nvPr/>
        </p:nvSpPr>
        <p:spPr>
          <a:xfrm rot="18663285">
            <a:off x="2191905" y="3819426"/>
            <a:ext cx="331303" cy="331303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CDCD23-AFBB-6C50-8B56-41D8334330E2}"/>
              </a:ext>
            </a:extLst>
          </p:cNvPr>
          <p:cNvSpPr/>
          <p:nvPr/>
        </p:nvSpPr>
        <p:spPr>
          <a:xfrm>
            <a:off x="5106146" y="3814447"/>
            <a:ext cx="331303" cy="3313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6B7C2FB-2388-0305-5651-613C7BAB76F7}"/>
              </a:ext>
            </a:extLst>
          </p:cNvPr>
          <p:cNvSpPr/>
          <p:nvPr/>
        </p:nvSpPr>
        <p:spPr>
          <a:xfrm>
            <a:off x="5930348" y="3814447"/>
            <a:ext cx="331303" cy="33130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7DFD15-BF60-E23D-B671-CFA4E967356C}"/>
              </a:ext>
            </a:extLst>
          </p:cNvPr>
          <p:cNvSpPr/>
          <p:nvPr/>
        </p:nvSpPr>
        <p:spPr>
          <a:xfrm>
            <a:off x="3614212" y="2851505"/>
            <a:ext cx="331303" cy="3313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366A6E-5CFC-3678-A6D1-5C8D15EBE246}"/>
              </a:ext>
            </a:extLst>
          </p:cNvPr>
          <p:cNvSpPr/>
          <p:nvPr/>
        </p:nvSpPr>
        <p:spPr>
          <a:xfrm>
            <a:off x="3601368" y="4682451"/>
            <a:ext cx="331303" cy="33130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DA2739-F347-2BDA-3867-650D717BBC7D}"/>
              </a:ext>
            </a:extLst>
          </p:cNvPr>
          <p:cNvSpPr txBox="1"/>
          <p:nvPr/>
        </p:nvSpPr>
        <p:spPr>
          <a:xfrm>
            <a:off x="7573068" y="2482173"/>
            <a:ext cx="353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PC1 =	     </a:t>
            </a:r>
            <a:r>
              <a:rPr lang="en-US" dirty="0" err="1"/>
              <a:t>geneA</a:t>
            </a:r>
            <a:r>
              <a:rPr lang="en-US" dirty="0"/>
              <a:t> + 	</a:t>
            </a:r>
            <a:r>
              <a:rPr lang="en-US" dirty="0" err="1"/>
              <a:t>geneB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65D11A-F824-24E3-15A8-5B672438AE65}"/>
              </a:ext>
            </a:extLst>
          </p:cNvPr>
          <p:cNvSpPr txBox="1"/>
          <p:nvPr/>
        </p:nvSpPr>
        <p:spPr>
          <a:xfrm>
            <a:off x="7573068" y="4312916"/>
            <a:ext cx="353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PC2 =	     </a:t>
            </a:r>
            <a:r>
              <a:rPr lang="en-US" dirty="0" err="1"/>
              <a:t>geneA</a:t>
            </a:r>
            <a:r>
              <a:rPr lang="en-US" dirty="0"/>
              <a:t> + 	</a:t>
            </a:r>
            <a:r>
              <a:rPr lang="en-US" dirty="0" err="1"/>
              <a:t>geneB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6DE7CFF-557A-4765-C016-CA40C9C0A847}"/>
                  </a:ext>
                </a:extLst>
              </p14:cNvPr>
              <p14:cNvContentPartPr/>
              <p14:nvPr/>
            </p14:nvContentPartPr>
            <p14:xfrm>
              <a:off x="1714680" y="2532600"/>
              <a:ext cx="8530560" cy="2540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6DE7CFF-557A-4765-C016-CA40C9C0A84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8480" y="2516400"/>
                <a:ext cx="8562960" cy="257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2762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F69B-E6EA-2A43-801A-0AFB317A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F0B12-4A98-5C4C-9933-412E66E36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Learn about and apply t-SNE</a:t>
            </a:r>
          </a:p>
        </p:txBody>
      </p:sp>
    </p:spTree>
    <p:extLst>
      <p:ext uri="{BB962C8B-B14F-4D97-AF65-F5344CB8AC3E}">
        <p14:creationId xmlns:p14="http://schemas.microsoft.com/office/powerpoint/2010/main" val="810943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3652</TotalTime>
  <Words>232</Words>
  <Application>Microsoft Macintosh PowerPoint</Application>
  <PresentationFormat>Widescreen</PresentationFormat>
  <Paragraphs>57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-apple-system</vt:lpstr>
      <vt:lpstr>Aptos</vt:lpstr>
      <vt:lpstr>Arial</vt:lpstr>
      <vt:lpstr>Calibri</vt:lpstr>
      <vt:lpstr>Calibri Light</vt:lpstr>
      <vt:lpstr>docs-Roboto</vt:lpstr>
      <vt:lpstr>Wingdings</vt:lpstr>
      <vt:lpstr>Office Theme</vt:lpstr>
      <vt:lpstr>EN.580.428  Genomic Data Visualization Lesson 6  Non-linear Dimensionality Reduction:  T-distributed Stochastic Neighbor Embedding</vt:lpstr>
      <vt:lpstr>Remotivating Dimensionality Reduction</vt:lpstr>
      <vt:lpstr>PCA review</vt:lpstr>
      <vt:lpstr>PCA review</vt:lpstr>
      <vt:lpstr>PCA review</vt:lpstr>
      <vt:lpstr>PCA review</vt:lpstr>
      <vt:lpstr>PCA review</vt:lpstr>
      <vt:lpstr>Consider the following centered gene expression</vt:lpstr>
      <vt:lpstr>Lesson learning objectives</vt:lpstr>
      <vt:lpstr>Motivating non-linear dimensionality reduction  linear dimensionality reduction insufficient</vt:lpstr>
      <vt:lpstr>T-distributed Stochastic Neighbor Embedding</vt:lpstr>
      <vt:lpstr>Step 1: compute scaled similarity P in high-dimensional space</vt:lpstr>
      <vt:lpstr>Step 2: place cells into low dimensional space and compute another scaled similarity metric Q</vt:lpstr>
      <vt:lpstr>Step 3: P is fixed. Iteratively find a Q to minimize the KL divergence between P and Q </vt:lpstr>
      <vt:lpstr>Given P, which Q has a smaller KL divergence?</vt:lpstr>
      <vt:lpstr>Given P, which Q has a smaller KL divergence?</vt:lpstr>
      <vt:lpstr>Hands-on Component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EN.580.428  Genomic Data Visualization Lesson 4  Non-linear Dimensionality Reduction:  T-Stochastic Neighbor Embedding</dc:title>
  <dc:creator>Jean Fan</dc:creator>
  <cp:lastModifiedBy>Jean Fan</cp:lastModifiedBy>
  <cp:revision>16</cp:revision>
  <dcterms:created xsi:type="dcterms:W3CDTF">2024-01-31T15:18:33Z</dcterms:created>
  <dcterms:modified xsi:type="dcterms:W3CDTF">2025-02-05T15:36:05Z</dcterms:modified>
</cp:coreProperties>
</file>