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9"/>
    <p:restoredTop sz="94699"/>
  </p:normalViewPr>
  <p:slideViewPr>
    <p:cSldViewPr snapToGrid="0" snapToObjects="1">
      <p:cViewPr>
        <p:scale>
          <a:sx n="166" d="100"/>
          <a:sy n="166" d="100"/>
        </p:scale>
        <p:origin x="-2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D69F-AF1D-4E46-82DA-9027FEC4A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B0D85-6ACC-FC4C-BA25-BFB93627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DD149-2262-D84B-9564-27DA2645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D4BD-E496-194B-B2D8-B4CA58F08BAA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AE9BB-2249-ED45-879D-97A10ED4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A1EBB-A33D-474E-8C08-29521DDE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9A9-DB0D-4E46-83D0-C5AE13F0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3EC1-0F4C-504D-9EFB-844E9AC8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0D73F-39A4-9045-98B3-BB1E269A7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50E05-E3CF-3D4B-B9D2-E487C1BE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D4BD-E496-194B-B2D8-B4CA58F08BAA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75042-8929-D343-BD83-79390649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5CEAC-6DA9-934A-870B-0FBAC430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9A9-DB0D-4E46-83D0-C5AE13F0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5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2E6A1-33A1-A647-AB98-433637BBF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AEA21-B7A3-3F4F-A23A-457C148D6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8D86A-C5F3-3041-A289-8F2B9477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D4BD-E496-194B-B2D8-B4CA58F08BAA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817B-446D-1144-91AF-02428B9F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AA375-B6AB-B54F-B590-33B48CEA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9A9-DB0D-4E46-83D0-C5AE13F0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6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4BCF-4165-BA42-8005-30DE10BD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2A28-1FBB-7447-96FD-D4FAF5A8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BF80-A195-8948-8F84-EB2CB727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D4BD-E496-194B-B2D8-B4CA58F08BAA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6E31B-BEE5-5E4F-AB95-6197F082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F00C-2C79-524B-9A1C-6C58E55F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9A9-DB0D-4E46-83D0-C5AE13F0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2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024E-6532-B848-92E2-D8538ECF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B5B43-2939-6543-8435-64C30DBA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0E1EB-75B8-7445-9C9C-B9559B49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D4BD-E496-194B-B2D8-B4CA58F08BAA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2289-4FA3-FA41-B67C-04E0891B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0F29-B235-9243-8DC2-BD8896F2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9A9-DB0D-4E46-83D0-C5AE13F0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5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103D-2C99-AB46-AD45-FF7821F8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F6F1-0D85-6141-AA5E-45EE14F0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887B-3B16-8E43-84F5-13051420B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4D581-9D34-7E48-8AE3-DEFE61AF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D4BD-E496-194B-B2D8-B4CA58F08BAA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CD57B-490C-ED45-ADD7-9E992D41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507D-A986-7B4E-B011-B68168FB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9A9-DB0D-4E46-83D0-C5AE13F0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6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8BEB-45CA-4148-A9DD-C3745046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8EE5B-6546-8E4A-802B-A70780C5C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6162D-0918-624B-831C-3CA5A57A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A3C4E-05DE-5143-B0BF-F603BE0B8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DFDF0-12C7-0F4B-9D84-280DE557C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DF2C5-3894-1447-9CD6-E898146E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D4BD-E496-194B-B2D8-B4CA58F08BAA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ACC7D-BCA7-0544-A753-B7B6CCEF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0288B-42FB-B943-A248-F1624394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9A9-DB0D-4E46-83D0-C5AE13F0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9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7950-5EA1-4C42-B881-CC4F31B7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B0B66-EE66-1E42-BC4A-9ED92E9D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D4BD-E496-194B-B2D8-B4CA58F08BAA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D89B2-CB49-C045-8BC3-03CF16D4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9A5BF-0BF7-4040-8288-E756F540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9A9-DB0D-4E46-83D0-C5AE13F0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1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8D6E6-0814-EB42-955D-0C1AA60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D4BD-E496-194B-B2D8-B4CA58F08BAA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E4526-5C03-C845-856F-7290472A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1E312-7312-E24A-86D1-9F1EF4EF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9A9-DB0D-4E46-83D0-C5AE13F0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8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D27-F31B-1844-8A9E-51E1A414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29CF-BB70-364B-9AC2-A9C155121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6A522-B132-444F-9350-C844FA2FC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7F495-51BE-3C4D-A46A-3A3FDD68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D4BD-E496-194B-B2D8-B4CA58F08BAA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CAE15-FECD-F04A-9797-3906C329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437A0-5ED5-3D47-AFA8-5385FC72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9A9-DB0D-4E46-83D0-C5AE13F0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04E4-0D31-D847-902A-6FEC21C3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9CB45-4B4C-2B47-97F8-312B8AF83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344C-819B-8B4D-970A-6D2F09A76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B796C-A24A-1F4D-BA34-956ECB5F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D4BD-E496-194B-B2D8-B4CA58F08BAA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6A56-8741-4D43-8F48-11EC7987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E66B7-E831-5A4C-B572-BFEE2F11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9A9-DB0D-4E46-83D0-C5AE13F0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0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6F7A0-451B-6D49-A94D-5CB7AE19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69EC2-087E-9A4F-81EE-ED3F736B6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3690C-823B-B64F-8DF5-8009A02D4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D4BD-E496-194B-B2D8-B4CA58F08BAA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6111-72A2-ED4E-BE14-CE8645AD7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3C4E5-6AEE-CA48-9BBB-9188AAEA4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B99A9-DB0D-4E46-83D0-C5AE13F02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8DA3-5A6A-FD41-8C2E-C86888DE6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FBCE2-D536-2A40-BEC8-D670A677E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6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567A-CC54-674F-B4DF-18381C47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9B1-A3F2-4247-A364-DA8DED52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9257DF2-EB8A-3A43-B48D-71B45B1D6C01}"/>
              </a:ext>
            </a:extLst>
          </p:cNvPr>
          <p:cNvSpPr/>
          <p:nvPr/>
        </p:nvSpPr>
        <p:spPr>
          <a:xfrm>
            <a:off x="3394841" y="1681655"/>
            <a:ext cx="1870842" cy="18708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assayData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[matrix, access with </a:t>
            </a:r>
            <a:r>
              <a:rPr lang="en-US" sz="1400" dirty="0" err="1">
                <a:solidFill>
                  <a:schemeClr val="tx1"/>
                </a:solidFill>
              </a:rPr>
              <a:t>exprs</a:t>
            </a:r>
            <a:r>
              <a:rPr lang="en-US" sz="1400" dirty="0">
                <a:solidFill>
                  <a:schemeClr val="tx1"/>
                </a:solidFill>
              </a:rPr>
              <a:t>() ]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FB9536-289E-9F4E-B6D5-C0EC8724DD78}"/>
              </a:ext>
            </a:extLst>
          </p:cNvPr>
          <p:cNvSpPr/>
          <p:nvPr/>
        </p:nvSpPr>
        <p:spPr>
          <a:xfrm>
            <a:off x="3394841" y="3673365"/>
            <a:ext cx="1870842" cy="783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phenoData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data.frame</a:t>
            </a:r>
            <a:r>
              <a:rPr lang="en-US" sz="1400" dirty="0">
                <a:solidFill>
                  <a:schemeClr val="tx1"/>
                </a:solidFill>
              </a:rPr>
              <a:t>, access with </a:t>
            </a:r>
            <a:r>
              <a:rPr lang="en-US" sz="1400" dirty="0" err="1">
                <a:solidFill>
                  <a:schemeClr val="tx1"/>
                </a:solidFill>
              </a:rPr>
              <a:t>pData</a:t>
            </a:r>
            <a:r>
              <a:rPr lang="en-US" sz="1400" dirty="0">
                <a:solidFill>
                  <a:schemeClr val="tx1"/>
                </a:solidFill>
              </a:rPr>
              <a:t>() ]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EDF6B5E-A971-C345-A8B4-9F22D7D91B4E}"/>
              </a:ext>
            </a:extLst>
          </p:cNvPr>
          <p:cNvSpPr/>
          <p:nvPr/>
        </p:nvSpPr>
        <p:spPr>
          <a:xfrm>
            <a:off x="3394841" y="4589131"/>
            <a:ext cx="1870842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15E85F7-EA33-2245-BB2D-9707CB554E46}"/>
              </a:ext>
            </a:extLst>
          </p:cNvPr>
          <p:cNvSpPr/>
          <p:nvPr/>
        </p:nvSpPr>
        <p:spPr>
          <a:xfrm>
            <a:off x="5397061" y="1681655"/>
            <a:ext cx="1529257" cy="18708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featureData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data.frame</a:t>
            </a:r>
            <a:r>
              <a:rPr lang="en-US" sz="1400" dirty="0">
                <a:solidFill>
                  <a:schemeClr val="tx1"/>
                </a:solidFill>
              </a:rPr>
              <a:t>, access with </a:t>
            </a:r>
            <a:r>
              <a:rPr lang="en-US" sz="1400" dirty="0" err="1">
                <a:solidFill>
                  <a:schemeClr val="tx1"/>
                </a:solidFill>
              </a:rPr>
              <a:t>fData</a:t>
            </a:r>
            <a:r>
              <a:rPr lang="en-US" sz="1400" dirty="0">
                <a:solidFill>
                  <a:schemeClr val="tx1"/>
                </a:solidFill>
              </a:rPr>
              <a:t>() ]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2D2D3F5-4217-394F-B50A-DFA26361837A}"/>
              </a:ext>
            </a:extLst>
          </p:cNvPr>
          <p:cNvSpPr/>
          <p:nvPr/>
        </p:nvSpPr>
        <p:spPr>
          <a:xfrm>
            <a:off x="7057695" y="1681655"/>
            <a:ext cx="108000" cy="18708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E5B956F-B824-2647-AF0E-38D05EB89B54}"/>
              </a:ext>
            </a:extLst>
          </p:cNvPr>
          <p:cNvSpPr/>
          <p:nvPr/>
        </p:nvSpPr>
        <p:spPr>
          <a:xfrm>
            <a:off x="7297072" y="1681655"/>
            <a:ext cx="108000" cy="18708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805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31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Dawson</dc:creator>
  <cp:lastModifiedBy>Charlotte Dawson</cp:lastModifiedBy>
  <cp:revision>1</cp:revision>
  <dcterms:created xsi:type="dcterms:W3CDTF">2021-09-16T10:51:09Z</dcterms:created>
  <dcterms:modified xsi:type="dcterms:W3CDTF">2021-09-16T15:06:47Z</dcterms:modified>
</cp:coreProperties>
</file>