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8" r:id="rId3"/>
    <p:sldId id="259" r:id="rId4"/>
    <p:sldId id="257" r:id="rId5"/>
    <p:sldId id="260" r:id="rId6"/>
    <p:sldId id="272" r:id="rId7"/>
    <p:sldId id="273" r:id="rId8"/>
    <p:sldId id="274" r:id="rId9"/>
    <p:sldId id="261" r:id="rId10"/>
    <p:sldId id="262" r:id="rId11"/>
    <p:sldId id="263" r:id="rId12"/>
    <p:sldId id="294" r:id="rId13"/>
    <p:sldId id="295" r:id="rId14"/>
    <p:sldId id="277" r:id="rId15"/>
    <p:sldId id="279" r:id="rId16"/>
    <p:sldId id="287" r:id="rId17"/>
    <p:sldId id="288" r:id="rId18"/>
    <p:sldId id="291" r:id="rId19"/>
    <p:sldId id="292" r:id="rId20"/>
    <p:sldId id="293" r:id="rId21"/>
    <p:sldId id="289" r:id="rId22"/>
    <p:sldId id="290" r:id="rId23"/>
    <p:sldId id="264" r:id="rId24"/>
    <p:sldId id="265" r:id="rId25"/>
    <p:sldId id="296" r:id="rId26"/>
    <p:sldId id="266" r:id="rId27"/>
    <p:sldId id="267" r:id="rId28"/>
    <p:sldId id="268" r:id="rId29"/>
    <p:sldId id="297" r:id="rId30"/>
    <p:sldId id="307" r:id="rId31"/>
    <p:sldId id="270" r:id="rId32"/>
    <p:sldId id="305" r:id="rId33"/>
    <p:sldId id="310" r:id="rId34"/>
    <p:sldId id="311" r:id="rId35"/>
    <p:sldId id="306" r:id="rId36"/>
    <p:sldId id="312" r:id="rId37"/>
    <p:sldId id="317" r:id="rId38"/>
    <p:sldId id="298" r:id="rId39"/>
    <p:sldId id="299" r:id="rId40"/>
    <p:sldId id="300" r:id="rId41"/>
    <p:sldId id="301" r:id="rId42"/>
    <p:sldId id="302" r:id="rId43"/>
    <p:sldId id="303" r:id="rId44"/>
    <p:sldId id="308" r:id="rId45"/>
    <p:sldId id="314" r:id="rId46"/>
    <p:sldId id="315" r:id="rId47"/>
    <p:sldId id="316" r:id="rId48"/>
    <p:sldId id="318" r:id="rId49"/>
    <p:sldId id="319" r:id="rId50"/>
    <p:sldId id="320" r:id="rId51"/>
    <p:sldId id="321" r:id="rId52"/>
    <p:sldId id="322" r:id="rId53"/>
    <p:sldId id="323" r:id="rId54"/>
    <p:sldId id="324" r:id="rId55"/>
    <p:sldId id="325" r:id="rId56"/>
    <p:sldId id="326" r:id="rId57"/>
    <p:sldId id="327" r:id="rId58"/>
    <p:sldId id="328"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96" autoAdjust="0"/>
  </p:normalViewPr>
  <p:slideViewPr>
    <p:cSldViewPr>
      <p:cViewPr varScale="1">
        <p:scale>
          <a:sx n="72" d="100"/>
          <a:sy n="72" d="100"/>
        </p:scale>
        <p:origin x="-132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139274-481A-4754-8533-C79A9F5CD128}" type="datetimeFigureOut">
              <a:rPr lang="en-GB" smtClean="0"/>
              <a:t>09/10/2014</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18C274-F8D8-4528-8A0F-7CC7D920327B}" type="slidenum">
              <a:rPr lang="en-GB" smtClean="0"/>
              <a:t>‹#›</a:t>
            </a:fld>
            <a:endParaRPr lang="en-GB" dirty="0"/>
          </a:p>
        </p:txBody>
      </p:sp>
    </p:spTree>
    <p:extLst>
      <p:ext uri="{BB962C8B-B14F-4D97-AF65-F5344CB8AC3E}">
        <p14:creationId xmlns:p14="http://schemas.microsoft.com/office/powerpoint/2010/main" val="2429547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18C274-F8D8-4528-8A0F-7CC7D920327B}" type="slidenum">
              <a:rPr lang="en-GB" smtClean="0"/>
              <a:t>2</a:t>
            </a:fld>
            <a:endParaRPr lang="en-GB" dirty="0"/>
          </a:p>
        </p:txBody>
      </p:sp>
    </p:spTree>
    <p:extLst>
      <p:ext uri="{BB962C8B-B14F-4D97-AF65-F5344CB8AC3E}">
        <p14:creationId xmlns:p14="http://schemas.microsoft.com/office/powerpoint/2010/main" val="1448176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18C274-F8D8-4528-8A0F-7CC7D920327B}" type="slidenum">
              <a:rPr lang="en-GB" smtClean="0"/>
              <a:t>38</a:t>
            </a:fld>
            <a:endParaRPr lang="en-GB" dirty="0"/>
          </a:p>
        </p:txBody>
      </p:sp>
    </p:spTree>
    <p:extLst>
      <p:ext uri="{BB962C8B-B14F-4D97-AF65-F5344CB8AC3E}">
        <p14:creationId xmlns:p14="http://schemas.microsoft.com/office/powerpoint/2010/main" val="4248865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18C274-F8D8-4528-8A0F-7CC7D920327B}" type="slidenum">
              <a:rPr lang="en-GB" smtClean="0"/>
              <a:t>52</a:t>
            </a:fld>
            <a:endParaRPr lang="en-GB" dirty="0"/>
          </a:p>
        </p:txBody>
      </p:sp>
    </p:spTree>
    <p:extLst>
      <p:ext uri="{BB962C8B-B14F-4D97-AF65-F5344CB8AC3E}">
        <p14:creationId xmlns:p14="http://schemas.microsoft.com/office/powerpoint/2010/main" val="1586970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18C274-F8D8-4528-8A0F-7CC7D920327B}" type="slidenum">
              <a:rPr lang="en-GB" smtClean="0"/>
              <a:t>3</a:t>
            </a:fld>
            <a:endParaRPr lang="en-GB" dirty="0"/>
          </a:p>
        </p:txBody>
      </p:sp>
    </p:spTree>
    <p:extLst>
      <p:ext uri="{BB962C8B-B14F-4D97-AF65-F5344CB8AC3E}">
        <p14:creationId xmlns:p14="http://schemas.microsoft.com/office/powerpoint/2010/main" val="3405839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18C274-F8D8-4528-8A0F-7CC7D920327B}" type="slidenum">
              <a:rPr lang="en-GB" smtClean="0"/>
              <a:t>14</a:t>
            </a:fld>
            <a:endParaRPr lang="en-GB" dirty="0"/>
          </a:p>
        </p:txBody>
      </p:sp>
    </p:spTree>
    <p:extLst>
      <p:ext uri="{BB962C8B-B14F-4D97-AF65-F5344CB8AC3E}">
        <p14:creationId xmlns:p14="http://schemas.microsoft.com/office/powerpoint/2010/main" val="2256273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t>
                </a:r>
                <a14:m>
                  <m:oMath xmlns:m="http://schemas.openxmlformats.org/officeDocument/2006/math">
                    <m:sSub>
                      <m:sSubPr>
                        <m:ctrlPr>
                          <a:rPr lang="en-GB" i="1" smtClean="0">
                            <a:latin typeface="Cambria Math"/>
                          </a:rPr>
                        </m:ctrlPr>
                      </m:sSubPr>
                      <m:e>
                        <m:r>
                          <a:rPr lang="en-US" b="0" i="1" smtClean="0">
                            <a:latin typeface="Cambria Math"/>
                          </a:rPr>
                          <m:t>𝑇</m:t>
                        </m:r>
                      </m:e>
                      <m:sub>
                        <m:r>
                          <a:rPr lang="en-US" b="0" i="1" smtClean="0">
                            <a:latin typeface="Cambria Math"/>
                          </a:rPr>
                          <m:t>2</m:t>
                        </m:r>
                      </m:sub>
                    </m:sSub>
                  </m:oMath>
                </a14:m>
                <a:r>
                  <a:rPr lang="en-US" dirty="0" smtClean="0"/>
                  <a:t>, the </a:t>
                </a:r>
                <a:r>
                  <a:rPr lang="en-US" dirty="0" err="1" smtClean="0"/>
                  <a:t>coercivity</a:t>
                </a:r>
                <a:r>
                  <a:rPr lang="en-US" dirty="0" smtClean="0"/>
                  <a:t> of</a:t>
                </a:r>
                <a:r>
                  <a:rPr lang="en-US" baseline="0" dirty="0" smtClean="0"/>
                  <a:t> </a:t>
                </a:r>
                <a:r>
                  <a:rPr lang="en-US" dirty="0" smtClean="0"/>
                  <a:t>Ni and Gd are much closer. From stage I to II, there is not only turning of Ni, but also to some extent turning of Gd. Hence,</a:t>
                </a:r>
                <a:r>
                  <a:rPr lang="en-US" baseline="0" dirty="0" smtClean="0"/>
                  <a:t> Gd(2) is less positive, Ni(2) is less negative. For the same reason Ni(3) becomes less positive as well after T increase. When Ni flip from III to IV, more Gd at the interface is pushed out of the field direction, causing a rise of the region between Gd(4) and Gd(5).</a:t>
                </a:r>
                <a:endParaRPr lang="en-US" dirty="0"/>
              </a:p>
              <a:p>
                <a:endParaRPr lang="en-GB"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t>
                </a:r>
                <a:r>
                  <a:rPr lang="en-US" b="0" i="0" smtClean="0">
                    <a:latin typeface="Cambria Math"/>
                  </a:rPr>
                  <a:t>𝑇</a:t>
                </a:r>
                <a:r>
                  <a:rPr lang="en-GB" b="0" i="0" smtClean="0">
                    <a:latin typeface="Cambria Math"/>
                  </a:rPr>
                  <a:t>_</a:t>
                </a:r>
                <a:r>
                  <a:rPr lang="en-US" b="0" i="0" smtClean="0">
                    <a:latin typeface="Cambria Math"/>
                  </a:rPr>
                  <a:t>2</a:t>
                </a:r>
                <a:r>
                  <a:rPr lang="en-US" dirty="0" smtClean="0"/>
                  <a:t>, </a:t>
                </a:r>
                <a:r>
                  <a:rPr lang="en-US" dirty="0" smtClean="0"/>
                  <a:t>the </a:t>
                </a:r>
                <a:r>
                  <a:rPr lang="en-US" dirty="0" err="1" smtClean="0"/>
                  <a:t>coercivity</a:t>
                </a:r>
                <a:r>
                  <a:rPr lang="en-US" dirty="0" smtClean="0"/>
                  <a:t> of</a:t>
                </a:r>
                <a:r>
                  <a:rPr lang="en-US" baseline="0" dirty="0" smtClean="0"/>
                  <a:t> </a:t>
                </a:r>
                <a:r>
                  <a:rPr lang="en-US" dirty="0" smtClean="0"/>
                  <a:t>Ni and Gd are much closer. From </a:t>
                </a:r>
                <a:r>
                  <a:rPr lang="en-US" dirty="0" smtClean="0"/>
                  <a:t>stage I to II, there is not only turning of Ni, but also to some extent turning of </a:t>
                </a:r>
                <a:r>
                  <a:rPr lang="en-US" dirty="0" smtClean="0"/>
                  <a:t>Gd. </a:t>
                </a:r>
                <a:r>
                  <a:rPr lang="en-US" dirty="0" smtClean="0"/>
                  <a:t>Hence</a:t>
                </a:r>
                <a:r>
                  <a:rPr lang="en-US" dirty="0" smtClean="0"/>
                  <a:t>,</a:t>
                </a:r>
                <a:r>
                  <a:rPr lang="en-US" baseline="0" dirty="0" smtClean="0"/>
                  <a:t> Gd(2) is less positive, Ni(2) is less negative. For the same reason Ni(3) becomes less positive as well after T increase. When Ni flip from III to IV, more Gd at the interface is pushed out of the field direction, causing a larger rise of the peak Gd(4).</a:t>
                </a:r>
                <a:endParaRPr lang="en-US" dirty="0"/>
              </a:p>
              <a:p>
                <a:endParaRPr lang="en-GB" dirty="0"/>
              </a:p>
            </p:txBody>
          </p:sp>
        </mc:Fallback>
      </mc:AlternateContent>
      <p:sp>
        <p:nvSpPr>
          <p:cNvPr id="4" name="Slide Number Placeholder 3"/>
          <p:cNvSpPr>
            <a:spLocks noGrp="1"/>
          </p:cNvSpPr>
          <p:nvPr>
            <p:ph type="sldNum" sz="quarter" idx="10"/>
          </p:nvPr>
        </p:nvSpPr>
        <p:spPr/>
        <p:txBody>
          <a:bodyPr/>
          <a:lstStyle/>
          <a:p>
            <a:fld id="{6818C274-F8D8-4528-8A0F-7CC7D920327B}" type="slidenum">
              <a:rPr lang="en-GB" smtClean="0"/>
              <a:t>20</a:t>
            </a:fld>
            <a:endParaRPr lang="en-GB" dirty="0"/>
          </a:p>
        </p:txBody>
      </p:sp>
    </p:spTree>
    <p:extLst>
      <p:ext uri="{BB962C8B-B14F-4D97-AF65-F5344CB8AC3E}">
        <p14:creationId xmlns:p14="http://schemas.microsoft.com/office/powerpoint/2010/main" val="779531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18C274-F8D8-4528-8A0F-7CC7D920327B}" type="slidenum">
              <a:rPr lang="en-GB" smtClean="0"/>
              <a:t>23</a:t>
            </a:fld>
            <a:endParaRPr lang="en-GB" dirty="0"/>
          </a:p>
        </p:txBody>
      </p:sp>
    </p:spTree>
    <p:extLst>
      <p:ext uri="{BB962C8B-B14F-4D97-AF65-F5344CB8AC3E}">
        <p14:creationId xmlns:p14="http://schemas.microsoft.com/office/powerpoint/2010/main" val="1217912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18C274-F8D8-4528-8A0F-7CC7D920327B}" type="slidenum">
              <a:rPr lang="en-GB" smtClean="0"/>
              <a:t>25</a:t>
            </a:fld>
            <a:endParaRPr lang="en-GB" dirty="0"/>
          </a:p>
        </p:txBody>
      </p:sp>
    </p:spTree>
    <p:extLst>
      <p:ext uri="{BB962C8B-B14F-4D97-AF65-F5344CB8AC3E}">
        <p14:creationId xmlns:p14="http://schemas.microsoft.com/office/powerpoint/2010/main" val="2713850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18C274-F8D8-4528-8A0F-7CC7D920327B}" type="slidenum">
              <a:rPr lang="en-GB" smtClean="0"/>
              <a:t>26</a:t>
            </a:fld>
            <a:endParaRPr lang="en-GB" dirty="0"/>
          </a:p>
        </p:txBody>
      </p:sp>
    </p:spTree>
    <p:extLst>
      <p:ext uri="{BB962C8B-B14F-4D97-AF65-F5344CB8AC3E}">
        <p14:creationId xmlns:p14="http://schemas.microsoft.com/office/powerpoint/2010/main" val="146697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18C274-F8D8-4528-8A0F-7CC7D920327B}" type="slidenum">
              <a:rPr lang="en-GB" smtClean="0"/>
              <a:t>28</a:t>
            </a:fld>
            <a:endParaRPr lang="en-GB" dirty="0"/>
          </a:p>
        </p:txBody>
      </p:sp>
    </p:spTree>
    <p:extLst>
      <p:ext uri="{BB962C8B-B14F-4D97-AF65-F5344CB8AC3E}">
        <p14:creationId xmlns:p14="http://schemas.microsoft.com/office/powerpoint/2010/main" val="233165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18C274-F8D8-4528-8A0F-7CC7D920327B}" type="slidenum">
              <a:rPr lang="en-GB" smtClean="0"/>
              <a:t>30</a:t>
            </a:fld>
            <a:endParaRPr lang="en-GB" dirty="0"/>
          </a:p>
        </p:txBody>
      </p:sp>
    </p:spTree>
    <p:extLst>
      <p:ext uri="{BB962C8B-B14F-4D97-AF65-F5344CB8AC3E}">
        <p14:creationId xmlns:p14="http://schemas.microsoft.com/office/powerpoint/2010/main" val="949042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10/9/2014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60.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6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image" Target="../media/image4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0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4.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5" Type="http://schemas.openxmlformats.org/officeDocument/2006/relationships/image" Target="../media/image62.png"/><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70.png"/><Relationship Id="rId7" Type="http://schemas.openxmlformats.org/officeDocument/2006/relationships/image" Target="../media/image7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0.png"/><Relationship Id="rId9" Type="http://schemas.openxmlformats.org/officeDocument/2006/relationships/image" Target="../media/image75.png"/></Relationships>
</file>

<file path=ppt/slides/_rels/slide3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 Id="rId4" Type="http://schemas.openxmlformats.org/officeDocument/2006/relationships/image" Target="../media/image84.png"/></Relationships>
</file>

<file path=ppt/slides/_rels/slide4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6.png"/><Relationship Id="rId7" Type="http://schemas.openxmlformats.org/officeDocument/2006/relationships/image" Target="../media/image9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46.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1.png"/><Relationship Id="rId7"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92.png"/></Relationships>
</file>

<file path=ppt/slides/_rels/slide4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91.png"/><Relationship Id="rId7" Type="http://schemas.openxmlformats.org/officeDocument/2006/relationships/image" Target="../media/image3.png"/><Relationship Id="rId2" Type="http://schemas.openxmlformats.org/officeDocument/2006/relationships/image" Target="../media/image96.png"/><Relationship Id="rId1" Type="http://schemas.openxmlformats.org/officeDocument/2006/relationships/slideLayout" Target="../slideLayouts/slideLayout7.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4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91.png"/><Relationship Id="rId7" Type="http://schemas.openxmlformats.org/officeDocument/2006/relationships/image" Target="../media/image5.png"/><Relationship Id="rId2" Type="http://schemas.openxmlformats.org/officeDocument/2006/relationships/image" Target="../media/image100.png"/><Relationship Id="rId1" Type="http://schemas.openxmlformats.org/officeDocument/2006/relationships/slideLayout" Target="../slideLayouts/slideLayout7.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97.png"/></Relationships>
</file>

<file path=ppt/slides/_rels/slide49.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91.png"/><Relationship Id="rId7"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9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1600200"/>
            <a:ext cx="7162800" cy="3139321"/>
          </a:xfrm>
          <a:prstGeom prst="rect">
            <a:avLst/>
          </a:prstGeom>
          <a:noFill/>
        </p:spPr>
        <p:txBody>
          <a:bodyPr wrap="square" rtlCol="0">
            <a:spAutoFit/>
          </a:bodyPr>
          <a:lstStyle/>
          <a:p>
            <a:pPr algn="ctr"/>
            <a:r>
              <a:rPr lang="en-GB" sz="6600" dirty="0" smtClean="0"/>
              <a:t>We get </a:t>
            </a:r>
            <a:r>
              <a:rPr lang="en-GB" sz="6600" b="1" dirty="0" smtClean="0">
                <a:solidFill>
                  <a:srgbClr val="FF0000"/>
                </a:solidFill>
              </a:rPr>
              <a:t>3 </a:t>
            </a:r>
            <a:r>
              <a:rPr lang="en-GB" sz="6600" dirty="0" smtClean="0"/>
              <a:t>types of behaviour out of the experiment.</a:t>
            </a:r>
            <a:endParaRPr lang="en-GB" sz="6600" dirty="0"/>
          </a:p>
        </p:txBody>
      </p:sp>
    </p:spTree>
    <p:extLst>
      <p:ext uri="{BB962C8B-B14F-4D97-AF65-F5344CB8AC3E}">
        <p14:creationId xmlns:p14="http://schemas.microsoft.com/office/powerpoint/2010/main" val="2854363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flipV="1">
            <a:off x="644912" y="1705759"/>
            <a:ext cx="2098288" cy="8090"/>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4" name="Straight Arrow Connector 3"/>
          <p:cNvCxnSpPr/>
          <p:nvPr/>
        </p:nvCxnSpPr>
        <p:spPr>
          <a:xfrm rot="16200000" flipV="1">
            <a:off x="663721" y="1698363"/>
            <a:ext cx="2028924" cy="83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 name="Freeform 4"/>
          <p:cNvSpPr/>
          <p:nvPr/>
        </p:nvSpPr>
        <p:spPr>
          <a:xfrm>
            <a:off x="533400" y="1114638"/>
            <a:ext cx="2189799" cy="1335509"/>
          </a:xfrm>
          <a:custGeom>
            <a:avLst/>
            <a:gdLst>
              <a:gd name="connsiteX0" fmla="*/ 4610100 w 4610100"/>
              <a:gd name="connsiteY0" fmla="*/ 0 h 3657600"/>
              <a:gd name="connsiteX1" fmla="*/ 3327400 w 4610100"/>
              <a:gd name="connsiteY1" fmla="*/ 939800 h 3657600"/>
              <a:gd name="connsiteX2" fmla="*/ 2425700 w 4610100"/>
              <a:gd name="connsiteY2" fmla="*/ 3251200 h 3657600"/>
              <a:gd name="connsiteX3" fmla="*/ 1511300 w 4610100"/>
              <a:gd name="connsiteY3" fmla="*/ 4064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965200 w 4610100"/>
              <a:gd name="connsiteY4" fmla="*/ 2641600 h 3657600"/>
              <a:gd name="connsiteX5" fmla="*/ 0 w 4610100"/>
              <a:gd name="connsiteY5" fmla="*/ 3657600 h 3657600"/>
              <a:gd name="connsiteX0" fmla="*/ 4635500 w 4635500"/>
              <a:gd name="connsiteY0" fmla="*/ 0 h 3340100"/>
              <a:gd name="connsiteX1" fmla="*/ 3352800 w 4635500"/>
              <a:gd name="connsiteY1" fmla="*/ 939800 h 3340100"/>
              <a:gd name="connsiteX2" fmla="*/ 2451100 w 4635500"/>
              <a:gd name="connsiteY2" fmla="*/ 3251200 h 3340100"/>
              <a:gd name="connsiteX3" fmla="*/ 1739900 w 4635500"/>
              <a:gd name="connsiteY3" fmla="*/ 419100 h 3340100"/>
              <a:gd name="connsiteX4" fmla="*/ 990600 w 4635500"/>
              <a:gd name="connsiteY4" fmla="*/ 2641600 h 3340100"/>
              <a:gd name="connsiteX5" fmla="*/ 0 w 4635500"/>
              <a:gd name="connsiteY5" fmla="*/ 3340100 h 3340100"/>
              <a:gd name="connsiteX0" fmla="*/ 4660900 w 4660900"/>
              <a:gd name="connsiteY0" fmla="*/ 0 h 3149600"/>
              <a:gd name="connsiteX1" fmla="*/ 3352800 w 4660900"/>
              <a:gd name="connsiteY1" fmla="*/ 749300 h 3149600"/>
              <a:gd name="connsiteX2" fmla="*/ 2451100 w 4660900"/>
              <a:gd name="connsiteY2" fmla="*/ 3060700 h 3149600"/>
              <a:gd name="connsiteX3" fmla="*/ 1739900 w 4660900"/>
              <a:gd name="connsiteY3" fmla="*/ 228600 h 3149600"/>
              <a:gd name="connsiteX4" fmla="*/ 990600 w 4660900"/>
              <a:gd name="connsiteY4" fmla="*/ 2451100 h 3149600"/>
              <a:gd name="connsiteX5" fmla="*/ 0 w 4660900"/>
              <a:gd name="connsiteY5" fmla="*/ 3149600 h 3149600"/>
              <a:gd name="connsiteX0" fmla="*/ 4635500 w 4635500"/>
              <a:gd name="connsiteY0" fmla="*/ 0 h 2933700"/>
              <a:gd name="connsiteX1" fmla="*/ 3352800 w 4635500"/>
              <a:gd name="connsiteY1" fmla="*/ 533400 h 2933700"/>
              <a:gd name="connsiteX2" fmla="*/ 2451100 w 4635500"/>
              <a:gd name="connsiteY2" fmla="*/ 2844800 h 2933700"/>
              <a:gd name="connsiteX3" fmla="*/ 1739900 w 4635500"/>
              <a:gd name="connsiteY3" fmla="*/ 12700 h 2933700"/>
              <a:gd name="connsiteX4" fmla="*/ 990600 w 4635500"/>
              <a:gd name="connsiteY4" fmla="*/ 2235200 h 2933700"/>
              <a:gd name="connsiteX5" fmla="*/ 0 w 4635500"/>
              <a:gd name="connsiteY5" fmla="*/ 2933700 h 2933700"/>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99000 w 4699000"/>
              <a:gd name="connsiteY0" fmla="*/ 118355 h 2925055"/>
              <a:gd name="connsiteX1" fmla="*/ 3352800 w 4699000"/>
              <a:gd name="connsiteY1" fmla="*/ 524755 h 2925055"/>
              <a:gd name="connsiteX2" fmla="*/ 2451100 w 4699000"/>
              <a:gd name="connsiteY2" fmla="*/ 2836155 h 2925055"/>
              <a:gd name="connsiteX3" fmla="*/ 1739900 w 4699000"/>
              <a:gd name="connsiteY3" fmla="*/ 4055 h 2925055"/>
              <a:gd name="connsiteX4" fmla="*/ 990600 w 4699000"/>
              <a:gd name="connsiteY4" fmla="*/ 2226555 h 2925055"/>
              <a:gd name="connsiteX5" fmla="*/ 0 w 4699000"/>
              <a:gd name="connsiteY5" fmla="*/ 2925055 h 2925055"/>
              <a:gd name="connsiteX0" fmla="*/ 4711700 w 4711700"/>
              <a:gd name="connsiteY0" fmla="*/ 0 h 2971800"/>
              <a:gd name="connsiteX1" fmla="*/ 3352800 w 4711700"/>
              <a:gd name="connsiteY1" fmla="*/ 571500 h 2971800"/>
              <a:gd name="connsiteX2" fmla="*/ 2451100 w 4711700"/>
              <a:gd name="connsiteY2" fmla="*/ 2882900 h 2971800"/>
              <a:gd name="connsiteX3" fmla="*/ 1739900 w 4711700"/>
              <a:gd name="connsiteY3" fmla="*/ 50800 h 2971800"/>
              <a:gd name="connsiteX4" fmla="*/ 990600 w 4711700"/>
              <a:gd name="connsiteY4" fmla="*/ 2273300 h 2971800"/>
              <a:gd name="connsiteX5" fmla="*/ 0 w 4711700"/>
              <a:gd name="connsiteY5" fmla="*/ 2971800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11700" h="2971800">
                <a:moveTo>
                  <a:pt x="4711700" y="0"/>
                </a:moveTo>
                <a:cubicBezTo>
                  <a:pt x="4138083" y="97366"/>
                  <a:pt x="3729567" y="91017"/>
                  <a:pt x="3352800" y="571500"/>
                </a:cubicBezTo>
                <a:cubicBezTo>
                  <a:pt x="2976033" y="1051983"/>
                  <a:pt x="2719917" y="2969683"/>
                  <a:pt x="2451100" y="2882900"/>
                </a:cubicBezTo>
                <a:cubicBezTo>
                  <a:pt x="2182283" y="2796117"/>
                  <a:pt x="1983317" y="152400"/>
                  <a:pt x="1739900" y="50800"/>
                </a:cubicBezTo>
                <a:cubicBezTo>
                  <a:pt x="1496483" y="-50800"/>
                  <a:pt x="1280583" y="1786467"/>
                  <a:pt x="990600" y="2273300"/>
                </a:cubicBezTo>
                <a:cubicBezTo>
                  <a:pt x="700617" y="2760133"/>
                  <a:pt x="312208" y="2950633"/>
                  <a:pt x="0" y="29718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mc:AlternateContent xmlns:mc="http://schemas.openxmlformats.org/markup-compatibility/2006" xmlns:a14="http://schemas.microsoft.com/office/drawing/2010/main">
        <mc:Choice Requires="a14">
          <p:sp>
            <p:nvSpPr>
              <p:cNvPr id="34" name="TextBox 33"/>
              <p:cNvSpPr txBox="1"/>
              <p:nvPr/>
            </p:nvSpPr>
            <p:spPr>
              <a:xfrm>
                <a:off x="1483499" y="2814935"/>
                <a:ext cx="4977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i="1" smtClean="0">
                              <a:latin typeface="Cambria Math"/>
                            </a:rPr>
                          </m:ctrlPr>
                        </m:sSubPr>
                        <m:e>
                          <m:r>
                            <a:rPr lang="en-US" sz="2400" i="1">
                              <a:latin typeface="Cambria Math"/>
                            </a:rPr>
                            <m:t>𝑇</m:t>
                          </m:r>
                        </m:e>
                        <m:sub>
                          <m:r>
                            <a:rPr lang="en-US" sz="2400" b="0" i="1" smtClean="0">
                              <a:latin typeface="Cambria Math"/>
                            </a:rPr>
                            <m:t>1</m:t>
                          </m:r>
                        </m:sub>
                      </m:sSub>
                    </m:oMath>
                  </m:oMathPara>
                </a14:m>
                <a:endParaRPr lang="en-GB" sz="2400" b="1" dirty="0"/>
              </a:p>
            </p:txBody>
          </p:sp>
        </mc:Choice>
        <mc:Fallback xmlns="">
          <p:sp>
            <p:nvSpPr>
              <p:cNvPr id="34" name="TextBox 33"/>
              <p:cNvSpPr txBox="1">
                <a:spLocks noRot="1" noChangeAspect="1" noMove="1" noResize="1" noEditPoints="1" noAdjustHandles="1" noChangeArrowheads="1" noChangeShapeType="1" noTextEdit="1"/>
              </p:cNvSpPr>
              <p:nvPr/>
            </p:nvSpPr>
            <p:spPr>
              <a:xfrm>
                <a:off x="1483499" y="2814935"/>
                <a:ext cx="497701" cy="461665"/>
              </a:xfrm>
              <a:prstGeom prst="rect">
                <a:avLst/>
              </a:prstGeom>
              <a:blipFill rotWithShape="1">
                <a:blip r:embed="rId2"/>
                <a:stretch>
                  <a:fillRect/>
                </a:stretch>
              </a:blipFill>
            </p:spPr>
            <p:txBody>
              <a:bodyPr/>
              <a:lstStyle/>
              <a:p>
                <a:r>
                  <a:rPr lang="en-GB">
                    <a:noFill/>
                  </a:rPr>
                  <a:t> </a:t>
                </a:r>
              </a:p>
            </p:txBody>
          </p:sp>
        </mc:Fallback>
      </mc:AlternateContent>
      <p:grpSp>
        <p:nvGrpSpPr>
          <p:cNvPr id="14" name="Group 13"/>
          <p:cNvGrpSpPr/>
          <p:nvPr/>
        </p:nvGrpSpPr>
        <p:grpSpPr>
          <a:xfrm>
            <a:off x="3429000" y="729139"/>
            <a:ext cx="2209800" cy="2028924"/>
            <a:chOff x="1955800" y="930424"/>
            <a:chExt cx="4754736" cy="4514800"/>
          </a:xfrm>
        </p:grpSpPr>
        <p:cxnSp>
          <p:nvCxnSpPr>
            <p:cNvPr id="16" name="Straight Arrow Connector 15"/>
            <p:cNvCxnSpPr/>
            <p:nvPr/>
          </p:nvCxnSpPr>
          <p:spPr>
            <a:xfrm flipV="1">
              <a:off x="2195736" y="3194974"/>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rot="16200000" flipV="1">
              <a:off x="2161583" y="3178823"/>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Freeform 17"/>
            <p:cNvSpPr/>
            <p:nvPr/>
          </p:nvSpPr>
          <p:spPr>
            <a:xfrm>
              <a:off x="1955800" y="1879600"/>
              <a:ext cx="4711700" cy="2971800"/>
            </a:xfrm>
            <a:custGeom>
              <a:avLst/>
              <a:gdLst>
                <a:gd name="connsiteX0" fmla="*/ 4610100 w 4610100"/>
                <a:gd name="connsiteY0" fmla="*/ 0 h 3657600"/>
                <a:gd name="connsiteX1" fmla="*/ 3327400 w 4610100"/>
                <a:gd name="connsiteY1" fmla="*/ 939800 h 3657600"/>
                <a:gd name="connsiteX2" fmla="*/ 2425700 w 4610100"/>
                <a:gd name="connsiteY2" fmla="*/ 3251200 h 3657600"/>
                <a:gd name="connsiteX3" fmla="*/ 1511300 w 4610100"/>
                <a:gd name="connsiteY3" fmla="*/ 4064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965200 w 4610100"/>
                <a:gd name="connsiteY4" fmla="*/ 2641600 h 3657600"/>
                <a:gd name="connsiteX5" fmla="*/ 0 w 4610100"/>
                <a:gd name="connsiteY5" fmla="*/ 3657600 h 3657600"/>
                <a:gd name="connsiteX0" fmla="*/ 4635500 w 4635500"/>
                <a:gd name="connsiteY0" fmla="*/ 0 h 3340100"/>
                <a:gd name="connsiteX1" fmla="*/ 3352800 w 4635500"/>
                <a:gd name="connsiteY1" fmla="*/ 939800 h 3340100"/>
                <a:gd name="connsiteX2" fmla="*/ 2451100 w 4635500"/>
                <a:gd name="connsiteY2" fmla="*/ 3251200 h 3340100"/>
                <a:gd name="connsiteX3" fmla="*/ 1739900 w 4635500"/>
                <a:gd name="connsiteY3" fmla="*/ 419100 h 3340100"/>
                <a:gd name="connsiteX4" fmla="*/ 990600 w 4635500"/>
                <a:gd name="connsiteY4" fmla="*/ 2641600 h 3340100"/>
                <a:gd name="connsiteX5" fmla="*/ 0 w 4635500"/>
                <a:gd name="connsiteY5" fmla="*/ 3340100 h 3340100"/>
                <a:gd name="connsiteX0" fmla="*/ 4660900 w 4660900"/>
                <a:gd name="connsiteY0" fmla="*/ 0 h 3149600"/>
                <a:gd name="connsiteX1" fmla="*/ 3352800 w 4660900"/>
                <a:gd name="connsiteY1" fmla="*/ 749300 h 3149600"/>
                <a:gd name="connsiteX2" fmla="*/ 2451100 w 4660900"/>
                <a:gd name="connsiteY2" fmla="*/ 3060700 h 3149600"/>
                <a:gd name="connsiteX3" fmla="*/ 1739900 w 4660900"/>
                <a:gd name="connsiteY3" fmla="*/ 228600 h 3149600"/>
                <a:gd name="connsiteX4" fmla="*/ 990600 w 4660900"/>
                <a:gd name="connsiteY4" fmla="*/ 2451100 h 3149600"/>
                <a:gd name="connsiteX5" fmla="*/ 0 w 4660900"/>
                <a:gd name="connsiteY5" fmla="*/ 3149600 h 3149600"/>
                <a:gd name="connsiteX0" fmla="*/ 4635500 w 4635500"/>
                <a:gd name="connsiteY0" fmla="*/ 0 h 2933700"/>
                <a:gd name="connsiteX1" fmla="*/ 3352800 w 4635500"/>
                <a:gd name="connsiteY1" fmla="*/ 533400 h 2933700"/>
                <a:gd name="connsiteX2" fmla="*/ 2451100 w 4635500"/>
                <a:gd name="connsiteY2" fmla="*/ 2844800 h 2933700"/>
                <a:gd name="connsiteX3" fmla="*/ 1739900 w 4635500"/>
                <a:gd name="connsiteY3" fmla="*/ 12700 h 2933700"/>
                <a:gd name="connsiteX4" fmla="*/ 990600 w 4635500"/>
                <a:gd name="connsiteY4" fmla="*/ 2235200 h 2933700"/>
                <a:gd name="connsiteX5" fmla="*/ 0 w 4635500"/>
                <a:gd name="connsiteY5" fmla="*/ 2933700 h 2933700"/>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99000 w 4699000"/>
                <a:gd name="connsiteY0" fmla="*/ 118355 h 2925055"/>
                <a:gd name="connsiteX1" fmla="*/ 3352800 w 4699000"/>
                <a:gd name="connsiteY1" fmla="*/ 524755 h 2925055"/>
                <a:gd name="connsiteX2" fmla="*/ 2451100 w 4699000"/>
                <a:gd name="connsiteY2" fmla="*/ 2836155 h 2925055"/>
                <a:gd name="connsiteX3" fmla="*/ 1739900 w 4699000"/>
                <a:gd name="connsiteY3" fmla="*/ 4055 h 2925055"/>
                <a:gd name="connsiteX4" fmla="*/ 990600 w 4699000"/>
                <a:gd name="connsiteY4" fmla="*/ 2226555 h 2925055"/>
                <a:gd name="connsiteX5" fmla="*/ 0 w 4699000"/>
                <a:gd name="connsiteY5" fmla="*/ 2925055 h 2925055"/>
                <a:gd name="connsiteX0" fmla="*/ 4711700 w 4711700"/>
                <a:gd name="connsiteY0" fmla="*/ 0 h 2971800"/>
                <a:gd name="connsiteX1" fmla="*/ 3352800 w 4711700"/>
                <a:gd name="connsiteY1" fmla="*/ 571500 h 2971800"/>
                <a:gd name="connsiteX2" fmla="*/ 2451100 w 4711700"/>
                <a:gd name="connsiteY2" fmla="*/ 2882900 h 2971800"/>
                <a:gd name="connsiteX3" fmla="*/ 1739900 w 4711700"/>
                <a:gd name="connsiteY3" fmla="*/ 50800 h 2971800"/>
                <a:gd name="connsiteX4" fmla="*/ 990600 w 4711700"/>
                <a:gd name="connsiteY4" fmla="*/ 2273300 h 2971800"/>
                <a:gd name="connsiteX5" fmla="*/ 0 w 4711700"/>
                <a:gd name="connsiteY5" fmla="*/ 2971800 h 2971800"/>
                <a:gd name="connsiteX0" fmla="*/ 4711700 w 4711700"/>
                <a:gd name="connsiteY0" fmla="*/ 0 h 2971800"/>
                <a:gd name="connsiteX1" fmla="*/ 3352800 w 4711700"/>
                <a:gd name="connsiteY1" fmla="*/ 571500 h 2971800"/>
                <a:gd name="connsiteX2" fmla="*/ 2438400 w 4711700"/>
                <a:gd name="connsiteY2" fmla="*/ 2032000 h 2971800"/>
                <a:gd name="connsiteX3" fmla="*/ 1739900 w 4711700"/>
                <a:gd name="connsiteY3" fmla="*/ 50800 h 2971800"/>
                <a:gd name="connsiteX4" fmla="*/ 990600 w 4711700"/>
                <a:gd name="connsiteY4" fmla="*/ 2273300 h 2971800"/>
                <a:gd name="connsiteX5" fmla="*/ 0 w 4711700"/>
                <a:gd name="connsiteY5" fmla="*/ 2971800 h 2971800"/>
                <a:gd name="connsiteX0" fmla="*/ 4711700 w 4711700"/>
                <a:gd name="connsiteY0" fmla="*/ 0 h 2971800"/>
                <a:gd name="connsiteX1" fmla="*/ 3352800 w 4711700"/>
                <a:gd name="connsiteY1" fmla="*/ 571500 h 2971800"/>
                <a:gd name="connsiteX2" fmla="*/ 2438400 w 4711700"/>
                <a:gd name="connsiteY2" fmla="*/ 2032000 h 2971800"/>
                <a:gd name="connsiteX3" fmla="*/ 1689100 w 4711700"/>
                <a:gd name="connsiteY3" fmla="*/ 927100 h 2971800"/>
                <a:gd name="connsiteX4" fmla="*/ 990600 w 4711700"/>
                <a:gd name="connsiteY4" fmla="*/ 2273300 h 2971800"/>
                <a:gd name="connsiteX5" fmla="*/ 0 w 4711700"/>
                <a:gd name="connsiteY5" fmla="*/ 2971800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11700" h="2971800">
                  <a:moveTo>
                    <a:pt x="4711700" y="0"/>
                  </a:moveTo>
                  <a:cubicBezTo>
                    <a:pt x="4138083" y="97366"/>
                    <a:pt x="3731683" y="232833"/>
                    <a:pt x="3352800" y="571500"/>
                  </a:cubicBezTo>
                  <a:cubicBezTo>
                    <a:pt x="2973917" y="910167"/>
                    <a:pt x="2715683" y="1972733"/>
                    <a:pt x="2438400" y="2032000"/>
                  </a:cubicBezTo>
                  <a:cubicBezTo>
                    <a:pt x="2161117" y="2091267"/>
                    <a:pt x="1930400" y="886883"/>
                    <a:pt x="1689100" y="927100"/>
                  </a:cubicBezTo>
                  <a:cubicBezTo>
                    <a:pt x="1447800" y="967317"/>
                    <a:pt x="1280583" y="1786467"/>
                    <a:pt x="990600" y="2273300"/>
                  </a:cubicBezTo>
                  <a:cubicBezTo>
                    <a:pt x="700617" y="2760133"/>
                    <a:pt x="312208" y="2950633"/>
                    <a:pt x="0" y="29718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35" name="TextBox 34"/>
              <p:cNvSpPr txBox="1"/>
              <p:nvPr/>
            </p:nvSpPr>
            <p:spPr>
              <a:xfrm>
                <a:off x="4340805" y="2814935"/>
                <a:ext cx="4977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a:rPr>
                          </m:ctrlPr>
                        </m:sSubPr>
                        <m:e>
                          <m:r>
                            <a:rPr lang="en-US" sz="2400" i="1">
                              <a:latin typeface="Cambria Math"/>
                            </a:rPr>
                            <m:t>𝑇</m:t>
                          </m:r>
                        </m:e>
                        <m:sub>
                          <m:r>
                            <a:rPr lang="en-US" sz="2400" i="1">
                              <a:latin typeface="Cambria Math"/>
                            </a:rPr>
                            <m:t>2</m:t>
                          </m:r>
                        </m:sub>
                      </m:sSub>
                    </m:oMath>
                  </m:oMathPara>
                </a14:m>
                <a:endParaRPr lang="en-GB" sz="2400" b="1" dirty="0"/>
              </a:p>
            </p:txBody>
          </p:sp>
        </mc:Choice>
        <mc:Fallback xmlns="">
          <p:sp>
            <p:nvSpPr>
              <p:cNvPr id="35" name="TextBox 34"/>
              <p:cNvSpPr txBox="1">
                <a:spLocks noRot="1" noChangeAspect="1" noMove="1" noResize="1" noEditPoints="1" noAdjustHandles="1" noChangeArrowheads="1" noChangeShapeType="1" noTextEdit="1"/>
              </p:cNvSpPr>
              <p:nvPr/>
            </p:nvSpPr>
            <p:spPr>
              <a:xfrm>
                <a:off x="4340805" y="2814935"/>
                <a:ext cx="497701" cy="461665"/>
              </a:xfrm>
              <a:prstGeom prst="rect">
                <a:avLst/>
              </a:prstGeom>
              <a:blipFill rotWithShape="1">
                <a:blip r:embed="rId3"/>
                <a:stretch>
                  <a:fillRect/>
                </a:stretch>
              </a:blipFill>
            </p:spPr>
            <p:txBody>
              <a:bodyPr/>
              <a:lstStyle/>
              <a:p>
                <a:r>
                  <a:rPr lang="en-GB">
                    <a:noFill/>
                  </a:rPr>
                  <a:t> </a:t>
                </a:r>
              </a:p>
            </p:txBody>
          </p:sp>
        </mc:Fallback>
      </mc:AlternateContent>
      <p:grpSp>
        <p:nvGrpSpPr>
          <p:cNvPr id="38" name="Group 37"/>
          <p:cNvGrpSpPr/>
          <p:nvPr/>
        </p:nvGrpSpPr>
        <p:grpSpPr>
          <a:xfrm>
            <a:off x="6297898" y="652939"/>
            <a:ext cx="2236502" cy="2565263"/>
            <a:chOff x="1532997" y="3763802"/>
            <a:chExt cx="2236502" cy="2565263"/>
          </a:xfrm>
        </p:grpSpPr>
        <p:grpSp>
          <p:nvGrpSpPr>
            <p:cNvPr id="19" name="Group 18"/>
            <p:cNvGrpSpPr/>
            <p:nvPr/>
          </p:nvGrpSpPr>
          <p:grpSpPr>
            <a:xfrm>
              <a:off x="1532997" y="3763802"/>
              <a:ext cx="2236502" cy="2028924"/>
              <a:chOff x="1898346" y="930424"/>
              <a:chExt cx="4812190" cy="4514800"/>
            </a:xfrm>
          </p:grpSpPr>
          <p:cxnSp>
            <p:nvCxnSpPr>
              <p:cNvPr id="20" name="Straight Arrow Connector 19"/>
              <p:cNvCxnSpPr/>
              <p:nvPr/>
            </p:nvCxnSpPr>
            <p:spPr>
              <a:xfrm flipV="1">
                <a:off x="2195736" y="3194974"/>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rot="16200000" flipV="1">
                <a:off x="2161583" y="3178823"/>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Freeform 21"/>
              <p:cNvSpPr/>
              <p:nvPr/>
            </p:nvSpPr>
            <p:spPr>
              <a:xfrm>
                <a:off x="1955800" y="1625600"/>
                <a:ext cx="4699000" cy="3225800"/>
              </a:xfrm>
              <a:custGeom>
                <a:avLst/>
                <a:gdLst>
                  <a:gd name="connsiteX0" fmla="*/ 4610100 w 4610100"/>
                  <a:gd name="connsiteY0" fmla="*/ 0 h 3657600"/>
                  <a:gd name="connsiteX1" fmla="*/ 3327400 w 4610100"/>
                  <a:gd name="connsiteY1" fmla="*/ 939800 h 3657600"/>
                  <a:gd name="connsiteX2" fmla="*/ 2425700 w 4610100"/>
                  <a:gd name="connsiteY2" fmla="*/ 3251200 h 3657600"/>
                  <a:gd name="connsiteX3" fmla="*/ 1511300 w 4610100"/>
                  <a:gd name="connsiteY3" fmla="*/ 4064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965200 w 4610100"/>
                  <a:gd name="connsiteY4" fmla="*/ 2641600 h 3657600"/>
                  <a:gd name="connsiteX5" fmla="*/ 0 w 4610100"/>
                  <a:gd name="connsiteY5" fmla="*/ 3657600 h 3657600"/>
                  <a:gd name="connsiteX0" fmla="*/ 4635500 w 4635500"/>
                  <a:gd name="connsiteY0" fmla="*/ 0 h 3340100"/>
                  <a:gd name="connsiteX1" fmla="*/ 3352800 w 4635500"/>
                  <a:gd name="connsiteY1" fmla="*/ 939800 h 3340100"/>
                  <a:gd name="connsiteX2" fmla="*/ 2451100 w 4635500"/>
                  <a:gd name="connsiteY2" fmla="*/ 3251200 h 3340100"/>
                  <a:gd name="connsiteX3" fmla="*/ 1739900 w 4635500"/>
                  <a:gd name="connsiteY3" fmla="*/ 419100 h 3340100"/>
                  <a:gd name="connsiteX4" fmla="*/ 990600 w 4635500"/>
                  <a:gd name="connsiteY4" fmla="*/ 2641600 h 3340100"/>
                  <a:gd name="connsiteX5" fmla="*/ 0 w 4635500"/>
                  <a:gd name="connsiteY5" fmla="*/ 3340100 h 3340100"/>
                  <a:gd name="connsiteX0" fmla="*/ 4660900 w 4660900"/>
                  <a:gd name="connsiteY0" fmla="*/ 0 h 3149600"/>
                  <a:gd name="connsiteX1" fmla="*/ 3352800 w 4660900"/>
                  <a:gd name="connsiteY1" fmla="*/ 749300 h 3149600"/>
                  <a:gd name="connsiteX2" fmla="*/ 2451100 w 4660900"/>
                  <a:gd name="connsiteY2" fmla="*/ 3060700 h 3149600"/>
                  <a:gd name="connsiteX3" fmla="*/ 1739900 w 4660900"/>
                  <a:gd name="connsiteY3" fmla="*/ 228600 h 3149600"/>
                  <a:gd name="connsiteX4" fmla="*/ 990600 w 4660900"/>
                  <a:gd name="connsiteY4" fmla="*/ 2451100 h 3149600"/>
                  <a:gd name="connsiteX5" fmla="*/ 0 w 4660900"/>
                  <a:gd name="connsiteY5" fmla="*/ 3149600 h 3149600"/>
                  <a:gd name="connsiteX0" fmla="*/ 4635500 w 4635500"/>
                  <a:gd name="connsiteY0" fmla="*/ 0 h 2933700"/>
                  <a:gd name="connsiteX1" fmla="*/ 3352800 w 4635500"/>
                  <a:gd name="connsiteY1" fmla="*/ 533400 h 2933700"/>
                  <a:gd name="connsiteX2" fmla="*/ 2451100 w 4635500"/>
                  <a:gd name="connsiteY2" fmla="*/ 2844800 h 2933700"/>
                  <a:gd name="connsiteX3" fmla="*/ 1739900 w 4635500"/>
                  <a:gd name="connsiteY3" fmla="*/ 12700 h 2933700"/>
                  <a:gd name="connsiteX4" fmla="*/ 990600 w 4635500"/>
                  <a:gd name="connsiteY4" fmla="*/ 2235200 h 2933700"/>
                  <a:gd name="connsiteX5" fmla="*/ 0 w 4635500"/>
                  <a:gd name="connsiteY5" fmla="*/ 2933700 h 2933700"/>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99000 w 4699000"/>
                  <a:gd name="connsiteY0" fmla="*/ 118355 h 2925055"/>
                  <a:gd name="connsiteX1" fmla="*/ 3352800 w 4699000"/>
                  <a:gd name="connsiteY1" fmla="*/ 524755 h 2925055"/>
                  <a:gd name="connsiteX2" fmla="*/ 2451100 w 4699000"/>
                  <a:gd name="connsiteY2" fmla="*/ 2836155 h 2925055"/>
                  <a:gd name="connsiteX3" fmla="*/ 1739900 w 4699000"/>
                  <a:gd name="connsiteY3" fmla="*/ 4055 h 2925055"/>
                  <a:gd name="connsiteX4" fmla="*/ 990600 w 4699000"/>
                  <a:gd name="connsiteY4" fmla="*/ 2226555 h 2925055"/>
                  <a:gd name="connsiteX5" fmla="*/ 0 w 4699000"/>
                  <a:gd name="connsiteY5" fmla="*/ 2925055 h 2925055"/>
                  <a:gd name="connsiteX0" fmla="*/ 4711700 w 4711700"/>
                  <a:gd name="connsiteY0" fmla="*/ 0 h 2971800"/>
                  <a:gd name="connsiteX1" fmla="*/ 3352800 w 4711700"/>
                  <a:gd name="connsiteY1" fmla="*/ 571500 h 2971800"/>
                  <a:gd name="connsiteX2" fmla="*/ 2451100 w 4711700"/>
                  <a:gd name="connsiteY2" fmla="*/ 2882900 h 2971800"/>
                  <a:gd name="connsiteX3" fmla="*/ 1739900 w 4711700"/>
                  <a:gd name="connsiteY3" fmla="*/ 50800 h 2971800"/>
                  <a:gd name="connsiteX4" fmla="*/ 990600 w 4711700"/>
                  <a:gd name="connsiteY4" fmla="*/ 2273300 h 2971800"/>
                  <a:gd name="connsiteX5" fmla="*/ 0 w 4711700"/>
                  <a:gd name="connsiteY5" fmla="*/ 2971800 h 2971800"/>
                  <a:gd name="connsiteX0" fmla="*/ 4711700 w 4711700"/>
                  <a:gd name="connsiteY0" fmla="*/ 0 h 2971800"/>
                  <a:gd name="connsiteX1" fmla="*/ 3352800 w 4711700"/>
                  <a:gd name="connsiteY1" fmla="*/ 571500 h 2971800"/>
                  <a:gd name="connsiteX2" fmla="*/ 2438400 w 4711700"/>
                  <a:gd name="connsiteY2" fmla="*/ 2032000 h 2971800"/>
                  <a:gd name="connsiteX3" fmla="*/ 1739900 w 4711700"/>
                  <a:gd name="connsiteY3" fmla="*/ 50800 h 2971800"/>
                  <a:gd name="connsiteX4" fmla="*/ 990600 w 4711700"/>
                  <a:gd name="connsiteY4" fmla="*/ 2273300 h 2971800"/>
                  <a:gd name="connsiteX5" fmla="*/ 0 w 4711700"/>
                  <a:gd name="connsiteY5" fmla="*/ 2971800 h 2971800"/>
                  <a:gd name="connsiteX0" fmla="*/ 4711700 w 4711700"/>
                  <a:gd name="connsiteY0" fmla="*/ 0 h 2971800"/>
                  <a:gd name="connsiteX1" fmla="*/ 3352800 w 4711700"/>
                  <a:gd name="connsiteY1" fmla="*/ 571500 h 2971800"/>
                  <a:gd name="connsiteX2" fmla="*/ 2438400 w 4711700"/>
                  <a:gd name="connsiteY2" fmla="*/ 2032000 h 2971800"/>
                  <a:gd name="connsiteX3" fmla="*/ 1689100 w 4711700"/>
                  <a:gd name="connsiteY3" fmla="*/ 927100 h 2971800"/>
                  <a:gd name="connsiteX4" fmla="*/ 990600 w 4711700"/>
                  <a:gd name="connsiteY4" fmla="*/ 2273300 h 2971800"/>
                  <a:gd name="connsiteX5" fmla="*/ 0 w 4711700"/>
                  <a:gd name="connsiteY5" fmla="*/ 2971800 h 2971800"/>
                  <a:gd name="connsiteX0" fmla="*/ 4711700 w 4711700"/>
                  <a:gd name="connsiteY0" fmla="*/ 102180 h 3073980"/>
                  <a:gd name="connsiteX1" fmla="*/ 3352800 w 4711700"/>
                  <a:gd name="connsiteY1" fmla="*/ 673680 h 3073980"/>
                  <a:gd name="connsiteX2" fmla="*/ 2438400 w 4711700"/>
                  <a:gd name="connsiteY2" fmla="*/ 2134180 h 3073980"/>
                  <a:gd name="connsiteX3" fmla="*/ 1701800 w 4711700"/>
                  <a:gd name="connsiteY3" fmla="*/ 580 h 3073980"/>
                  <a:gd name="connsiteX4" fmla="*/ 990600 w 4711700"/>
                  <a:gd name="connsiteY4" fmla="*/ 2375480 h 3073980"/>
                  <a:gd name="connsiteX5" fmla="*/ 0 w 4711700"/>
                  <a:gd name="connsiteY5" fmla="*/ 3073980 h 3073980"/>
                  <a:gd name="connsiteX0" fmla="*/ 4711700 w 4711700"/>
                  <a:gd name="connsiteY0" fmla="*/ 159509 h 3131309"/>
                  <a:gd name="connsiteX1" fmla="*/ 3352800 w 4711700"/>
                  <a:gd name="connsiteY1" fmla="*/ 731009 h 3131309"/>
                  <a:gd name="connsiteX2" fmla="*/ 2489200 w 4711700"/>
                  <a:gd name="connsiteY2" fmla="*/ 731009 h 3131309"/>
                  <a:gd name="connsiteX3" fmla="*/ 1701800 w 4711700"/>
                  <a:gd name="connsiteY3" fmla="*/ 57909 h 3131309"/>
                  <a:gd name="connsiteX4" fmla="*/ 990600 w 4711700"/>
                  <a:gd name="connsiteY4" fmla="*/ 2432809 h 3131309"/>
                  <a:gd name="connsiteX5" fmla="*/ 0 w 4711700"/>
                  <a:gd name="connsiteY5" fmla="*/ 3131309 h 3131309"/>
                  <a:gd name="connsiteX0" fmla="*/ 4711700 w 4711700"/>
                  <a:gd name="connsiteY0" fmla="*/ 156066 h 3127866"/>
                  <a:gd name="connsiteX1" fmla="*/ 3263900 w 4711700"/>
                  <a:gd name="connsiteY1" fmla="*/ 308466 h 3127866"/>
                  <a:gd name="connsiteX2" fmla="*/ 2489200 w 4711700"/>
                  <a:gd name="connsiteY2" fmla="*/ 727566 h 3127866"/>
                  <a:gd name="connsiteX3" fmla="*/ 1701800 w 4711700"/>
                  <a:gd name="connsiteY3" fmla="*/ 54466 h 3127866"/>
                  <a:gd name="connsiteX4" fmla="*/ 990600 w 4711700"/>
                  <a:gd name="connsiteY4" fmla="*/ 2429366 h 3127866"/>
                  <a:gd name="connsiteX5" fmla="*/ 0 w 4711700"/>
                  <a:gd name="connsiteY5" fmla="*/ 3127866 h 3127866"/>
                  <a:gd name="connsiteX0" fmla="*/ 4711700 w 4711700"/>
                  <a:gd name="connsiteY0" fmla="*/ 156066 h 3127866"/>
                  <a:gd name="connsiteX1" fmla="*/ 3263900 w 4711700"/>
                  <a:gd name="connsiteY1" fmla="*/ 308466 h 3127866"/>
                  <a:gd name="connsiteX2" fmla="*/ 2489200 w 4711700"/>
                  <a:gd name="connsiteY2" fmla="*/ 727566 h 3127866"/>
                  <a:gd name="connsiteX3" fmla="*/ 1701800 w 4711700"/>
                  <a:gd name="connsiteY3" fmla="*/ 54466 h 3127866"/>
                  <a:gd name="connsiteX4" fmla="*/ 990600 w 4711700"/>
                  <a:gd name="connsiteY4" fmla="*/ 2429366 h 3127866"/>
                  <a:gd name="connsiteX5" fmla="*/ 0 w 4711700"/>
                  <a:gd name="connsiteY5" fmla="*/ 3127866 h 3127866"/>
                  <a:gd name="connsiteX0" fmla="*/ 4699000 w 4699000"/>
                  <a:gd name="connsiteY0" fmla="*/ 0 h 3225800"/>
                  <a:gd name="connsiteX1" fmla="*/ 3263900 w 4699000"/>
                  <a:gd name="connsiteY1" fmla="*/ 406400 h 3225800"/>
                  <a:gd name="connsiteX2" fmla="*/ 2489200 w 4699000"/>
                  <a:gd name="connsiteY2" fmla="*/ 825500 h 3225800"/>
                  <a:gd name="connsiteX3" fmla="*/ 1701800 w 4699000"/>
                  <a:gd name="connsiteY3" fmla="*/ 152400 h 3225800"/>
                  <a:gd name="connsiteX4" fmla="*/ 990600 w 4699000"/>
                  <a:gd name="connsiteY4" fmla="*/ 2527300 h 3225800"/>
                  <a:gd name="connsiteX5" fmla="*/ 0 w 4699000"/>
                  <a:gd name="connsiteY5" fmla="*/ 3225800 h 3225800"/>
                  <a:gd name="connsiteX0" fmla="*/ 4699000 w 4699000"/>
                  <a:gd name="connsiteY0" fmla="*/ 0 h 3225800"/>
                  <a:gd name="connsiteX1" fmla="*/ 3263900 w 4699000"/>
                  <a:gd name="connsiteY1" fmla="*/ 406400 h 3225800"/>
                  <a:gd name="connsiteX2" fmla="*/ 2489200 w 4699000"/>
                  <a:gd name="connsiteY2" fmla="*/ 825500 h 3225800"/>
                  <a:gd name="connsiteX3" fmla="*/ 1701800 w 4699000"/>
                  <a:gd name="connsiteY3" fmla="*/ 152400 h 3225800"/>
                  <a:gd name="connsiteX4" fmla="*/ 990600 w 4699000"/>
                  <a:gd name="connsiteY4" fmla="*/ 2527300 h 3225800"/>
                  <a:gd name="connsiteX5" fmla="*/ 0 w 4699000"/>
                  <a:gd name="connsiteY5" fmla="*/ 3225800 h 322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99000" h="3225800">
                    <a:moveTo>
                      <a:pt x="4699000" y="0"/>
                    </a:moveTo>
                    <a:cubicBezTo>
                      <a:pt x="4125383" y="46566"/>
                      <a:pt x="3657600" y="205317"/>
                      <a:pt x="3263900" y="406400"/>
                    </a:cubicBezTo>
                    <a:cubicBezTo>
                      <a:pt x="2870200" y="607483"/>
                      <a:pt x="2749550" y="867833"/>
                      <a:pt x="2489200" y="825500"/>
                    </a:cubicBezTo>
                    <a:cubicBezTo>
                      <a:pt x="2228850" y="783167"/>
                      <a:pt x="1951567" y="-131233"/>
                      <a:pt x="1701800" y="152400"/>
                    </a:cubicBezTo>
                    <a:cubicBezTo>
                      <a:pt x="1452033" y="436033"/>
                      <a:pt x="1280583" y="2040467"/>
                      <a:pt x="990600" y="2527300"/>
                    </a:cubicBezTo>
                    <a:cubicBezTo>
                      <a:pt x="700617" y="3014133"/>
                      <a:pt x="312208" y="3204633"/>
                      <a:pt x="0" y="32258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reeform 22"/>
              <p:cNvSpPr/>
              <p:nvPr/>
            </p:nvSpPr>
            <p:spPr>
              <a:xfrm>
                <a:off x="1898346" y="1548171"/>
                <a:ext cx="4756451" cy="3296283"/>
              </a:xfrm>
              <a:custGeom>
                <a:avLst/>
                <a:gdLst>
                  <a:gd name="connsiteX0" fmla="*/ 4610336 w 4610336"/>
                  <a:gd name="connsiteY0" fmla="*/ 50104 h 3625197"/>
                  <a:gd name="connsiteX1" fmla="*/ 2616436 w 4610336"/>
                  <a:gd name="connsiteY1" fmla="*/ 50104 h 3625197"/>
                  <a:gd name="connsiteX2" fmla="*/ 2248136 w 4610336"/>
                  <a:gd name="connsiteY2" fmla="*/ 570804 h 3625197"/>
                  <a:gd name="connsiteX3" fmla="*/ 1702036 w 4610336"/>
                  <a:gd name="connsiteY3" fmla="*/ 3339404 h 3625197"/>
                  <a:gd name="connsiteX4" fmla="*/ 876536 w 4610336"/>
                  <a:gd name="connsiteY4" fmla="*/ 3352104 h 3625197"/>
                  <a:gd name="connsiteX5" fmla="*/ 584436 w 4610336"/>
                  <a:gd name="connsiteY5" fmla="*/ 3517204 h 3625197"/>
                  <a:gd name="connsiteX6" fmla="*/ 38336 w 4610336"/>
                  <a:gd name="connsiteY6" fmla="*/ 3618804 h 3625197"/>
                  <a:gd name="connsiteX7" fmla="*/ 89136 w 4610336"/>
                  <a:gd name="connsiteY7" fmla="*/ 3606104 h 3625197"/>
                  <a:gd name="connsiteX0" fmla="*/ 4572000 w 4572000"/>
                  <a:gd name="connsiteY0" fmla="*/ 50104 h 3618804"/>
                  <a:gd name="connsiteX1" fmla="*/ 2578100 w 4572000"/>
                  <a:gd name="connsiteY1" fmla="*/ 50104 h 3618804"/>
                  <a:gd name="connsiteX2" fmla="*/ 2209800 w 4572000"/>
                  <a:gd name="connsiteY2" fmla="*/ 570804 h 3618804"/>
                  <a:gd name="connsiteX3" fmla="*/ 1663700 w 4572000"/>
                  <a:gd name="connsiteY3" fmla="*/ 3339404 h 3618804"/>
                  <a:gd name="connsiteX4" fmla="*/ 838200 w 4572000"/>
                  <a:gd name="connsiteY4" fmla="*/ 3352104 h 3618804"/>
                  <a:gd name="connsiteX5" fmla="*/ 546100 w 4572000"/>
                  <a:gd name="connsiteY5" fmla="*/ 3517204 h 3618804"/>
                  <a:gd name="connsiteX6" fmla="*/ 0 w 4572000"/>
                  <a:gd name="connsiteY6" fmla="*/ 3618804 h 3618804"/>
                  <a:gd name="connsiteX0" fmla="*/ 4572000 w 4572000"/>
                  <a:gd name="connsiteY0" fmla="*/ 67107 h 3635807"/>
                  <a:gd name="connsiteX1" fmla="*/ 2654300 w 4572000"/>
                  <a:gd name="connsiteY1" fmla="*/ 41707 h 3635807"/>
                  <a:gd name="connsiteX2" fmla="*/ 2209800 w 4572000"/>
                  <a:gd name="connsiteY2" fmla="*/ 587807 h 3635807"/>
                  <a:gd name="connsiteX3" fmla="*/ 1663700 w 4572000"/>
                  <a:gd name="connsiteY3" fmla="*/ 3356407 h 3635807"/>
                  <a:gd name="connsiteX4" fmla="*/ 838200 w 4572000"/>
                  <a:gd name="connsiteY4" fmla="*/ 3369107 h 3635807"/>
                  <a:gd name="connsiteX5" fmla="*/ 546100 w 4572000"/>
                  <a:gd name="connsiteY5" fmla="*/ 3534207 h 3635807"/>
                  <a:gd name="connsiteX6" fmla="*/ 0 w 4572000"/>
                  <a:gd name="connsiteY6" fmla="*/ 3635807 h 3635807"/>
                  <a:gd name="connsiteX0" fmla="*/ 4572000 w 4572000"/>
                  <a:gd name="connsiteY0" fmla="*/ 89657 h 3658357"/>
                  <a:gd name="connsiteX1" fmla="*/ 2654300 w 4572000"/>
                  <a:gd name="connsiteY1" fmla="*/ 64257 h 3658357"/>
                  <a:gd name="connsiteX2" fmla="*/ 2209800 w 4572000"/>
                  <a:gd name="connsiteY2" fmla="*/ 610357 h 3658357"/>
                  <a:gd name="connsiteX3" fmla="*/ 1663700 w 4572000"/>
                  <a:gd name="connsiteY3" fmla="*/ 3378957 h 3658357"/>
                  <a:gd name="connsiteX4" fmla="*/ 838200 w 4572000"/>
                  <a:gd name="connsiteY4" fmla="*/ 3391657 h 3658357"/>
                  <a:gd name="connsiteX5" fmla="*/ 546100 w 4572000"/>
                  <a:gd name="connsiteY5" fmla="*/ 3556757 h 3658357"/>
                  <a:gd name="connsiteX6" fmla="*/ 0 w 4572000"/>
                  <a:gd name="connsiteY6" fmla="*/ 3658357 h 3658357"/>
                  <a:gd name="connsiteX0" fmla="*/ 4572000 w 4572000"/>
                  <a:gd name="connsiteY0" fmla="*/ 112221 h 3680921"/>
                  <a:gd name="connsiteX1" fmla="*/ 2654300 w 4572000"/>
                  <a:gd name="connsiteY1" fmla="*/ 86821 h 3680921"/>
                  <a:gd name="connsiteX2" fmla="*/ 2209800 w 4572000"/>
                  <a:gd name="connsiteY2" fmla="*/ 632921 h 3680921"/>
                  <a:gd name="connsiteX3" fmla="*/ 1663700 w 4572000"/>
                  <a:gd name="connsiteY3" fmla="*/ 3401521 h 3680921"/>
                  <a:gd name="connsiteX4" fmla="*/ 838200 w 4572000"/>
                  <a:gd name="connsiteY4" fmla="*/ 3414221 h 3680921"/>
                  <a:gd name="connsiteX5" fmla="*/ 546100 w 4572000"/>
                  <a:gd name="connsiteY5" fmla="*/ 3579321 h 3680921"/>
                  <a:gd name="connsiteX6" fmla="*/ 0 w 4572000"/>
                  <a:gd name="connsiteY6" fmla="*/ 3680921 h 3680921"/>
                  <a:gd name="connsiteX0" fmla="*/ 4572000 w 4572000"/>
                  <a:gd name="connsiteY0" fmla="*/ 141064 h 3709764"/>
                  <a:gd name="connsiteX1" fmla="*/ 2654300 w 4572000"/>
                  <a:gd name="connsiteY1" fmla="*/ 77564 h 3709764"/>
                  <a:gd name="connsiteX2" fmla="*/ 2209800 w 4572000"/>
                  <a:gd name="connsiteY2" fmla="*/ 661764 h 3709764"/>
                  <a:gd name="connsiteX3" fmla="*/ 1663700 w 4572000"/>
                  <a:gd name="connsiteY3" fmla="*/ 3430364 h 3709764"/>
                  <a:gd name="connsiteX4" fmla="*/ 838200 w 4572000"/>
                  <a:gd name="connsiteY4" fmla="*/ 3443064 h 3709764"/>
                  <a:gd name="connsiteX5" fmla="*/ 546100 w 4572000"/>
                  <a:gd name="connsiteY5" fmla="*/ 3608164 h 3709764"/>
                  <a:gd name="connsiteX6" fmla="*/ 0 w 4572000"/>
                  <a:gd name="connsiteY6" fmla="*/ 3709764 h 3709764"/>
                  <a:gd name="connsiteX0" fmla="*/ 4572000 w 4572000"/>
                  <a:gd name="connsiteY0" fmla="*/ 107562 h 3676262"/>
                  <a:gd name="connsiteX1" fmla="*/ 2654300 w 4572000"/>
                  <a:gd name="connsiteY1" fmla="*/ 44062 h 3676262"/>
                  <a:gd name="connsiteX2" fmla="*/ 2209800 w 4572000"/>
                  <a:gd name="connsiteY2" fmla="*/ 628262 h 3676262"/>
                  <a:gd name="connsiteX3" fmla="*/ 1663700 w 4572000"/>
                  <a:gd name="connsiteY3" fmla="*/ 3396862 h 3676262"/>
                  <a:gd name="connsiteX4" fmla="*/ 838200 w 4572000"/>
                  <a:gd name="connsiteY4" fmla="*/ 3409562 h 3676262"/>
                  <a:gd name="connsiteX5" fmla="*/ 546100 w 4572000"/>
                  <a:gd name="connsiteY5" fmla="*/ 3574662 h 3676262"/>
                  <a:gd name="connsiteX6" fmla="*/ 0 w 4572000"/>
                  <a:gd name="connsiteY6" fmla="*/ 3676262 h 3676262"/>
                  <a:gd name="connsiteX0" fmla="*/ 4572000 w 4572000"/>
                  <a:gd name="connsiteY0" fmla="*/ 60962 h 3629662"/>
                  <a:gd name="connsiteX1" fmla="*/ 2489200 w 4572000"/>
                  <a:gd name="connsiteY1" fmla="*/ 60962 h 3629662"/>
                  <a:gd name="connsiteX2" fmla="*/ 2209800 w 4572000"/>
                  <a:gd name="connsiteY2" fmla="*/ 581662 h 3629662"/>
                  <a:gd name="connsiteX3" fmla="*/ 1663700 w 4572000"/>
                  <a:gd name="connsiteY3" fmla="*/ 3350262 h 3629662"/>
                  <a:gd name="connsiteX4" fmla="*/ 838200 w 4572000"/>
                  <a:gd name="connsiteY4" fmla="*/ 3362962 h 3629662"/>
                  <a:gd name="connsiteX5" fmla="*/ 546100 w 4572000"/>
                  <a:gd name="connsiteY5" fmla="*/ 3528062 h 3629662"/>
                  <a:gd name="connsiteX6" fmla="*/ 0 w 4572000"/>
                  <a:gd name="connsiteY6" fmla="*/ 3629662 h 3629662"/>
                  <a:gd name="connsiteX0" fmla="*/ 4572000 w 4572000"/>
                  <a:gd name="connsiteY0" fmla="*/ 94227 h 3662927"/>
                  <a:gd name="connsiteX1" fmla="*/ 2489200 w 4572000"/>
                  <a:gd name="connsiteY1" fmla="*/ 94227 h 3662927"/>
                  <a:gd name="connsiteX2" fmla="*/ 2209800 w 4572000"/>
                  <a:gd name="connsiteY2" fmla="*/ 614927 h 3662927"/>
                  <a:gd name="connsiteX3" fmla="*/ 1663700 w 4572000"/>
                  <a:gd name="connsiteY3" fmla="*/ 3383527 h 3662927"/>
                  <a:gd name="connsiteX4" fmla="*/ 838200 w 4572000"/>
                  <a:gd name="connsiteY4" fmla="*/ 3396227 h 3662927"/>
                  <a:gd name="connsiteX5" fmla="*/ 546100 w 4572000"/>
                  <a:gd name="connsiteY5" fmla="*/ 3561327 h 3662927"/>
                  <a:gd name="connsiteX6" fmla="*/ 0 w 4572000"/>
                  <a:gd name="connsiteY6" fmla="*/ 3662927 h 3662927"/>
                  <a:gd name="connsiteX0" fmla="*/ 4572000 w 4572000"/>
                  <a:gd name="connsiteY0" fmla="*/ 99816 h 3668516"/>
                  <a:gd name="connsiteX1" fmla="*/ 2489200 w 4572000"/>
                  <a:gd name="connsiteY1" fmla="*/ 99816 h 3668516"/>
                  <a:gd name="connsiteX2" fmla="*/ 2209800 w 4572000"/>
                  <a:gd name="connsiteY2" fmla="*/ 620516 h 3668516"/>
                  <a:gd name="connsiteX3" fmla="*/ 1663700 w 4572000"/>
                  <a:gd name="connsiteY3" fmla="*/ 3389116 h 3668516"/>
                  <a:gd name="connsiteX4" fmla="*/ 838200 w 4572000"/>
                  <a:gd name="connsiteY4" fmla="*/ 3401816 h 3668516"/>
                  <a:gd name="connsiteX5" fmla="*/ 546100 w 4572000"/>
                  <a:gd name="connsiteY5" fmla="*/ 3566916 h 3668516"/>
                  <a:gd name="connsiteX6" fmla="*/ 0 w 4572000"/>
                  <a:gd name="connsiteY6" fmla="*/ 3668516 h 3668516"/>
                  <a:gd name="connsiteX0" fmla="*/ 4572000 w 4572000"/>
                  <a:gd name="connsiteY0" fmla="*/ 91212 h 3659912"/>
                  <a:gd name="connsiteX1" fmla="*/ 2400300 w 4572000"/>
                  <a:gd name="connsiteY1" fmla="*/ 103912 h 3659912"/>
                  <a:gd name="connsiteX2" fmla="*/ 2209800 w 4572000"/>
                  <a:gd name="connsiteY2" fmla="*/ 611912 h 3659912"/>
                  <a:gd name="connsiteX3" fmla="*/ 1663700 w 4572000"/>
                  <a:gd name="connsiteY3" fmla="*/ 3380512 h 3659912"/>
                  <a:gd name="connsiteX4" fmla="*/ 838200 w 4572000"/>
                  <a:gd name="connsiteY4" fmla="*/ 3393212 h 3659912"/>
                  <a:gd name="connsiteX5" fmla="*/ 546100 w 4572000"/>
                  <a:gd name="connsiteY5" fmla="*/ 3558312 h 3659912"/>
                  <a:gd name="connsiteX6" fmla="*/ 0 w 4572000"/>
                  <a:gd name="connsiteY6" fmla="*/ 3659912 h 3659912"/>
                  <a:gd name="connsiteX0" fmla="*/ 4572000 w 4572000"/>
                  <a:gd name="connsiteY0" fmla="*/ 82923 h 3651623"/>
                  <a:gd name="connsiteX1" fmla="*/ 2501900 w 4572000"/>
                  <a:gd name="connsiteY1" fmla="*/ 108323 h 3651623"/>
                  <a:gd name="connsiteX2" fmla="*/ 2209800 w 4572000"/>
                  <a:gd name="connsiteY2" fmla="*/ 603623 h 3651623"/>
                  <a:gd name="connsiteX3" fmla="*/ 1663700 w 4572000"/>
                  <a:gd name="connsiteY3" fmla="*/ 3372223 h 3651623"/>
                  <a:gd name="connsiteX4" fmla="*/ 838200 w 4572000"/>
                  <a:gd name="connsiteY4" fmla="*/ 3384923 h 3651623"/>
                  <a:gd name="connsiteX5" fmla="*/ 546100 w 4572000"/>
                  <a:gd name="connsiteY5" fmla="*/ 3550023 h 3651623"/>
                  <a:gd name="connsiteX6" fmla="*/ 0 w 4572000"/>
                  <a:gd name="connsiteY6" fmla="*/ 3651623 h 3651623"/>
                  <a:gd name="connsiteX0" fmla="*/ 4572000 w 4572000"/>
                  <a:gd name="connsiteY0" fmla="*/ 117864 h 3686564"/>
                  <a:gd name="connsiteX1" fmla="*/ 2540000 w 4572000"/>
                  <a:gd name="connsiteY1" fmla="*/ 92464 h 3686564"/>
                  <a:gd name="connsiteX2" fmla="*/ 2209800 w 4572000"/>
                  <a:gd name="connsiteY2" fmla="*/ 638564 h 3686564"/>
                  <a:gd name="connsiteX3" fmla="*/ 1663700 w 4572000"/>
                  <a:gd name="connsiteY3" fmla="*/ 3407164 h 3686564"/>
                  <a:gd name="connsiteX4" fmla="*/ 838200 w 4572000"/>
                  <a:gd name="connsiteY4" fmla="*/ 3419864 h 3686564"/>
                  <a:gd name="connsiteX5" fmla="*/ 546100 w 4572000"/>
                  <a:gd name="connsiteY5" fmla="*/ 3584964 h 3686564"/>
                  <a:gd name="connsiteX6" fmla="*/ 0 w 4572000"/>
                  <a:gd name="connsiteY6" fmla="*/ 3686564 h 3686564"/>
                  <a:gd name="connsiteX0" fmla="*/ 4572000 w 4572000"/>
                  <a:gd name="connsiteY0" fmla="*/ 117864 h 3686564"/>
                  <a:gd name="connsiteX1" fmla="*/ 2540000 w 4572000"/>
                  <a:gd name="connsiteY1" fmla="*/ 92464 h 3686564"/>
                  <a:gd name="connsiteX2" fmla="*/ 2209800 w 4572000"/>
                  <a:gd name="connsiteY2" fmla="*/ 638564 h 3686564"/>
                  <a:gd name="connsiteX3" fmla="*/ 1663700 w 4572000"/>
                  <a:gd name="connsiteY3" fmla="*/ 3407164 h 3686564"/>
                  <a:gd name="connsiteX4" fmla="*/ 889000 w 4572000"/>
                  <a:gd name="connsiteY4" fmla="*/ 2353064 h 3686564"/>
                  <a:gd name="connsiteX5" fmla="*/ 546100 w 4572000"/>
                  <a:gd name="connsiteY5" fmla="*/ 3584964 h 3686564"/>
                  <a:gd name="connsiteX6" fmla="*/ 0 w 4572000"/>
                  <a:gd name="connsiteY6" fmla="*/ 3686564 h 3686564"/>
                  <a:gd name="connsiteX0" fmla="*/ 4572000 w 4572000"/>
                  <a:gd name="connsiteY0" fmla="*/ 117864 h 3686564"/>
                  <a:gd name="connsiteX1" fmla="*/ 2540000 w 4572000"/>
                  <a:gd name="connsiteY1" fmla="*/ 92464 h 3686564"/>
                  <a:gd name="connsiteX2" fmla="*/ 2209800 w 4572000"/>
                  <a:gd name="connsiteY2" fmla="*/ 638564 h 3686564"/>
                  <a:gd name="connsiteX3" fmla="*/ 1663700 w 4572000"/>
                  <a:gd name="connsiteY3" fmla="*/ 3407164 h 3686564"/>
                  <a:gd name="connsiteX4" fmla="*/ 889000 w 4572000"/>
                  <a:gd name="connsiteY4" fmla="*/ 2353064 h 3686564"/>
                  <a:gd name="connsiteX5" fmla="*/ 495300 w 4572000"/>
                  <a:gd name="connsiteY5" fmla="*/ 3140464 h 3686564"/>
                  <a:gd name="connsiteX6" fmla="*/ 0 w 4572000"/>
                  <a:gd name="connsiteY6" fmla="*/ 3686564 h 3686564"/>
                  <a:gd name="connsiteX0" fmla="*/ 4572000 w 4572000"/>
                  <a:gd name="connsiteY0" fmla="*/ 117864 h 3686564"/>
                  <a:gd name="connsiteX1" fmla="*/ 2540000 w 4572000"/>
                  <a:gd name="connsiteY1" fmla="*/ 92464 h 3686564"/>
                  <a:gd name="connsiteX2" fmla="*/ 2209800 w 4572000"/>
                  <a:gd name="connsiteY2" fmla="*/ 638564 h 3686564"/>
                  <a:gd name="connsiteX3" fmla="*/ 1663700 w 4572000"/>
                  <a:gd name="connsiteY3" fmla="*/ 3407164 h 3686564"/>
                  <a:gd name="connsiteX4" fmla="*/ 889000 w 4572000"/>
                  <a:gd name="connsiteY4" fmla="*/ 2353064 h 3686564"/>
                  <a:gd name="connsiteX5" fmla="*/ 495300 w 4572000"/>
                  <a:gd name="connsiteY5" fmla="*/ 3140464 h 3686564"/>
                  <a:gd name="connsiteX6" fmla="*/ 0 w 4572000"/>
                  <a:gd name="connsiteY6" fmla="*/ 3686564 h 3686564"/>
                  <a:gd name="connsiteX0" fmla="*/ 4572000 w 4572000"/>
                  <a:gd name="connsiteY0" fmla="*/ 117864 h 3686564"/>
                  <a:gd name="connsiteX1" fmla="*/ 2540000 w 4572000"/>
                  <a:gd name="connsiteY1" fmla="*/ 92464 h 3686564"/>
                  <a:gd name="connsiteX2" fmla="*/ 2209800 w 4572000"/>
                  <a:gd name="connsiteY2" fmla="*/ 638564 h 3686564"/>
                  <a:gd name="connsiteX3" fmla="*/ 1663700 w 4572000"/>
                  <a:gd name="connsiteY3" fmla="*/ 3407164 h 3686564"/>
                  <a:gd name="connsiteX4" fmla="*/ 889000 w 4572000"/>
                  <a:gd name="connsiteY4" fmla="*/ 2353064 h 3686564"/>
                  <a:gd name="connsiteX5" fmla="*/ 457200 w 4572000"/>
                  <a:gd name="connsiteY5" fmla="*/ 3076964 h 3686564"/>
                  <a:gd name="connsiteX6" fmla="*/ 0 w 4572000"/>
                  <a:gd name="connsiteY6" fmla="*/ 3686564 h 3686564"/>
                  <a:gd name="connsiteX0" fmla="*/ 4572000 w 4572000"/>
                  <a:gd name="connsiteY0" fmla="*/ 117864 h 3686564"/>
                  <a:gd name="connsiteX1" fmla="*/ 2540000 w 4572000"/>
                  <a:gd name="connsiteY1" fmla="*/ 92464 h 3686564"/>
                  <a:gd name="connsiteX2" fmla="*/ 2209800 w 4572000"/>
                  <a:gd name="connsiteY2" fmla="*/ 638564 h 3686564"/>
                  <a:gd name="connsiteX3" fmla="*/ 1663700 w 4572000"/>
                  <a:gd name="connsiteY3" fmla="*/ 3407164 h 3686564"/>
                  <a:gd name="connsiteX4" fmla="*/ 889000 w 4572000"/>
                  <a:gd name="connsiteY4" fmla="*/ 2353064 h 3686564"/>
                  <a:gd name="connsiteX5" fmla="*/ 457200 w 4572000"/>
                  <a:gd name="connsiteY5" fmla="*/ 3076964 h 3686564"/>
                  <a:gd name="connsiteX6" fmla="*/ 0 w 4572000"/>
                  <a:gd name="connsiteY6" fmla="*/ 3686564 h 3686564"/>
                  <a:gd name="connsiteX0" fmla="*/ 4572000 w 4572000"/>
                  <a:gd name="connsiteY0" fmla="*/ 1738 h 3570438"/>
                  <a:gd name="connsiteX1" fmla="*/ 2552700 w 4572000"/>
                  <a:gd name="connsiteY1" fmla="*/ 941538 h 3570438"/>
                  <a:gd name="connsiteX2" fmla="*/ 2209800 w 4572000"/>
                  <a:gd name="connsiteY2" fmla="*/ 522438 h 3570438"/>
                  <a:gd name="connsiteX3" fmla="*/ 1663700 w 4572000"/>
                  <a:gd name="connsiteY3" fmla="*/ 3291038 h 3570438"/>
                  <a:gd name="connsiteX4" fmla="*/ 889000 w 4572000"/>
                  <a:gd name="connsiteY4" fmla="*/ 2236938 h 3570438"/>
                  <a:gd name="connsiteX5" fmla="*/ 457200 w 4572000"/>
                  <a:gd name="connsiteY5" fmla="*/ 2960838 h 3570438"/>
                  <a:gd name="connsiteX6" fmla="*/ 0 w 4572000"/>
                  <a:gd name="connsiteY6" fmla="*/ 3570438 h 3570438"/>
                  <a:gd name="connsiteX0" fmla="*/ 4572000 w 4572000"/>
                  <a:gd name="connsiteY0" fmla="*/ 1801 h 3570501"/>
                  <a:gd name="connsiteX1" fmla="*/ 2552700 w 4572000"/>
                  <a:gd name="connsiteY1" fmla="*/ 941601 h 3570501"/>
                  <a:gd name="connsiteX2" fmla="*/ 2260600 w 4572000"/>
                  <a:gd name="connsiteY2" fmla="*/ 1386101 h 3570501"/>
                  <a:gd name="connsiteX3" fmla="*/ 1663700 w 4572000"/>
                  <a:gd name="connsiteY3" fmla="*/ 3291101 h 3570501"/>
                  <a:gd name="connsiteX4" fmla="*/ 889000 w 4572000"/>
                  <a:gd name="connsiteY4" fmla="*/ 2237001 h 3570501"/>
                  <a:gd name="connsiteX5" fmla="*/ 457200 w 4572000"/>
                  <a:gd name="connsiteY5" fmla="*/ 2960901 h 3570501"/>
                  <a:gd name="connsiteX6" fmla="*/ 0 w 4572000"/>
                  <a:gd name="connsiteY6" fmla="*/ 3570501 h 3570501"/>
                  <a:gd name="connsiteX0" fmla="*/ 4572000 w 4572000"/>
                  <a:gd name="connsiteY0" fmla="*/ 2185 h 3570885"/>
                  <a:gd name="connsiteX1" fmla="*/ 2552700 w 4572000"/>
                  <a:gd name="connsiteY1" fmla="*/ 941985 h 3570885"/>
                  <a:gd name="connsiteX2" fmla="*/ 2260600 w 4572000"/>
                  <a:gd name="connsiteY2" fmla="*/ 1386485 h 3570885"/>
                  <a:gd name="connsiteX3" fmla="*/ 1663700 w 4572000"/>
                  <a:gd name="connsiteY3" fmla="*/ 3291485 h 3570885"/>
                  <a:gd name="connsiteX4" fmla="*/ 889000 w 4572000"/>
                  <a:gd name="connsiteY4" fmla="*/ 2237385 h 3570885"/>
                  <a:gd name="connsiteX5" fmla="*/ 457200 w 4572000"/>
                  <a:gd name="connsiteY5" fmla="*/ 2961285 h 3570885"/>
                  <a:gd name="connsiteX6" fmla="*/ 0 w 4572000"/>
                  <a:gd name="connsiteY6" fmla="*/ 3570885 h 3570885"/>
                  <a:gd name="connsiteX0" fmla="*/ 4572000 w 4572000"/>
                  <a:gd name="connsiteY0" fmla="*/ 2185 h 3570885"/>
                  <a:gd name="connsiteX1" fmla="*/ 2552700 w 4572000"/>
                  <a:gd name="connsiteY1" fmla="*/ 941985 h 3570885"/>
                  <a:gd name="connsiteX2" fmla="*/ 2260600 w 4572000"/>
                  <a:gd name="connsiteY2" fmla="*/ 1386485 h 3570885"/>
                  <a:gd name="connsiteX3" fmla="*/ 1663700 w 4572000"/>
                  <a:gd name="connsiteY3" fmla="*/ 3291485 h 3570885"/>
                  <a:gd name="connsiteX4" fmla="*/ 889000 w 4572000"/>
                  <a:gd name="connsiteY4" fmla="*/ 2237385 h 3570885"/>
                  <a:gd name="connsiteX5" fmla="*/ 457200 w 4572000"/>
                  <a:gd name="connsiteY5" fmla="*/ 2961285 h 3570885"/>
                  <a:gd name="connsiteX6" fmla="*/ 0 w 4572000"/>
                  <a:gd name="connsiteY6" fmla="*/ 3570885 h 3570885"/>
                  <a:gd name="connsiteX0" fmla="*/ 4572000 w 4572000"/>
                  <a:gd name="connsiteY0" fmla="*/ 2319 h 3571019"/>
                  <a:gd name="connsiteX1" fmla="*/ 2552700 w 4572000"/>
                  <a:gd name="connsiteY1" fmla="*/ 942119 h 3571019"/>
                  <a:gd name="connsiteX2" fmla="*/ 2260600 w 4572000"/>
                  <a:gd name="connsiteY2" fmla="*/ 1386619 h 3571019"/>
                  <a:gd name="connsiteX3" fmla="*/ 1663700 w 4572000"/>
                  <a:gd name="connsiteY3" fmla="*/ 3291619 h 3571019"/>
                  <a:gd name="connsiteX4" fmla="*/ 889000 w 4572000"/>
                  <a:gd name="connsiteY4" fmla="*/ 2237519 h 3571019"/>
                  <a:gd name="connsiteX5" fmla="*/ 457200 w 4572000"/>
                  <a:gd name="connsiteY5" fmla="*/ 2961419 h 3571019"/>
                  <a:gd name="connsiteX6" fmla="*/ 0 w 4572000"/>
                  <a:gd name="connsiteY6" fmla="*/ 3571019 h 3571019"/>
                  <a:gd name="connsiteX0" fmla="*/ 4572000 w 4572000"/>
                  <a:gd name="connsiteY0" fmla="*/ 1187 h 3569887"/>
                  <a:gd name="connsiteX1" fmla="*/ 2794000 w 4572000"/>
                  <a:gd name="connsiteY1" fmla="*/ 1525187 h 3569887"/>
                  <a:gd name="connsiteX2" fmla="*/ 2260600 w 4572000"/>
                  <a:gd name="connsiteY2" fmla="*/ 1385487 h 3569887"/>
                  <a:gd name="connsiteX3" fmla="*/ 1663700 w 4572000"/>
                  <a:gd name="connsiteY3" fmla="*/ 3290487 h 3569887"/>
                  <a:gd name="connsiteX4" fmla="*/ 889000 w 4572000"/>
                  <a:gd name="connsiteY4" fmla="*/ 2236387 h 3569887"/>
                  <a:gd name="connsiteX5" fmla="*/ 457200 w 4572000"/>
                  <a:gd name="connsiteY5" fmla="*/ 2960287 h 3569887"/>
                  <a:gd name="connsiteX6" fmla="*/ 0 w 4572000"/>
                  <a:gd name="connsiteY6" fmla="*/ 3569887 h 3569887"/>
                  <a:gd name="connsiteX0" fmla="*/ 4572000 w 4572000"/>
                  <a:gd name="connsiteY0" fmla="*/ 1112 h 3569812"/>
                  <a:gd name="connsiteX1" fmla="*/ 2794000 w 4572000"/>
                  <a:gd name="connsiteY1" fmla="*/ 1525112 h 3569812"/>
                  <a:gd name="connsiteX2" fmla="*/ 2501900 w 4572000"/>
                  <a:gd name="connsiteY2" fmla="*/ 1969612 h 3569812"/>
                  <a:gd name="connsiteX3" fmla="*/ 1663700 w 4572000"/>
                  <a:gd name="connsiteY3" fmla="*/ 3290412 h 3569812"/>
                  <a:gd name="connsiteX4" fmla="*/ 889000 w 4572000"/>
                  <a:gd name="connsiteY4" fmla="*/ 2236312 h 3569812"/>
                  <a:gd name="connsiteX5" fmla="*/ 457200 w 4572000"/>
                  <a:gd name="connsiteY5" fmla="*/ 2960212 h 3569812"/>
                  <a:gd name="connsiteX6" fmla="*/ 0 w 4572000"/>
                  <a:gd name="connsiteY6" fmla="*/ 3569812 h 3569812"/>
                  <a:gd name="connsiteX0" fmla="*/ 4572000 w 4572000"/>
                  <a:gd name="connsiteY0" fmla="*/ 1134 h 3569834"/>
                  <a:gd name="connsiteX1" fmla="*/ 2794000 w 4572000"/>
                  <a:gd name="connsiteY1" fmla="*/ 1525134 h 3569834"/>
                  <a:gd name="connsiteX2" fmla="*/ 2501900 w 4572000"/>
                  <a:gd name="connsiteY2" fmla="*/ 1969634 h 3569834"/>
                  <a:gd name="connsiteX3" fmla="*/ 1663700 w 4572000"/>
                  <a:gd name="connsiteY3" fmla="*/ 3290434 h 3569834"/>
                  <a:gd name="connsiteX4" fmla="*/ 889000 w 4572000"/>
                  <a:gd name="connsiteY4" fmla="*/ 2236334 h 3569834"/>
                  <a:gd name="connsiteX5" fmla="*/ 457200 w 4572000"/>
                  <a:gd name="connsiteY5" fmla="*/ 2960234 h 3569834"/>
                  <a:gd name="connsiteX6" fmla="*/ 0 w 4572000"/>
                  <a:gd name="connsiteY6" fmla="*/ 3569834 h 3569834"/>
                  <a:gd name="connsiteX0" fmla="*/ 4572000 w 4572000"/>
                  <a:gd name="connsiteY0" fmla="*/ 1138 h 3569838"/>
                  <a:gd name="connsiteX1" fmla="*/ 2794000 w 4572000"/>
                  <a:gd name="connsiteY1" fmla="*/ 1525138 h 3569838"/>
                  <a:gd name="connsiteX2" fmla="*/ 2324100 w 4572000"/>
                  <a:gd name="connsiteY2" fmla="*/ 2147438 h 3569838"/>
                  <a:gd name="connsiteX3" fmla="*/ 1663700 w 4572000"/>
                  <a:gd name="connsiteY3" fmla="*/ 3290438 h 3569838"/>
                  <a:gd name="connsiteX4" fmla="*/ 889000 w 4572000"/>
                  <a:gd name="connsiteY4" fmla="*/ 2236338 h 3569838"/>
                  <a:gd name="connsiteX5" fmla="*/ 457200 w 4572000"/>
                  <a:gd name="connsiteY5" fmla="*/ 2960238 h 3569838"/>
                  <a:gd name="connsiteX6" fmla="*/ 0 w 4572000"/>
                  <a:gd name="connsiteY6" fmla="*/ 3569838 h 3569838"/>
                  <a:gd name="connsiteX0" fmla="*/ 4572000 w 4572000"/>
                  <a:gd name="connsiteY0" fmla="*/ 1174 h 3569874"/>
                  <a:gd name="connsiteX1" fmla="*/ 2768600 w 4572000"/>
                  <a:gd name="connsiteY1" fmla="*/ 1487074 h 3569874"/>
                  <a:gd name="connsiteX2" fmla="*/ 2324100 w 4572000"/>
                  <a:gd name="connsiteY2" fmla="*/ 2147474 h 3569874"/>
                  <a:gd name="connsiteX3" fmla="*/ 1663700 w 4572000"/>
                  <a:gd name="connsiteY3" fmla="*/ 3290474 h 3569874"/>
                  <a:gd name="connsiteX4" fmla="*/ 889000 w 4572000"/>
                  <a:gd name="connsiteY4" fmla="*/ 2236374 h 3569874"/>
                  <a:gd name="connsiteX5" fmla="*/ 457200 w 4572000"/>
                  <a:gd name="connsiteY5" fmla="*/ 2960274 h 3569874"/>
                  <a:gd name="connsiteX6" fmla="*/ 0 w 4572000"/>
                  <a:gd name="connsiteY6" fmla="*/ 3569874 h 3569874"/>
                  <a:gd name="connsiteX0" fmla="*/ 4572000 w 4572000"/>
                  <a:gd name="connsiteY0" fmla="*/ 1225 h 3569925"/>
                  <a:gd name="connsiteX1" fmla="*/ 2768600 w 4572000"/>
                  <a:gd name="connsiteY1" fmla="*/ 1487125 h 3569925"/>
                  <a:gd name="connsiteX2" fmla="*/ 2324100 w 4572000"/>
                  <a:gd name="connsiteY2" fmla="*/ 2147525 h 3569925"/>
                  <a:gd name="connsiteX3" fmla="*/ 1663700 w 4572000"/>
                  <a:gd name="connsiteY3" fmla="*/ 3290525 h 3569925"/>
                  <a:gd name="connsiteX4" fmla="*/ 889000 w 4572000"/>
                  <a:gd name="connsiteY4" fmla="*/ 2236425 h 3569925"/>
                  <a:gd name="connsiteX5" fmla="*/ 457200 w 4572000"/>
                  <a:gd name="connsiteY5" fmla="*/ 2960325 h 3569925"/>
                  <a:gd name="connsiteX6" fmla="*/ 0 w 4572000"/>
                  <a:gd name="connsiteY6" fmla="*/ 3569925 h 3569925"/>
                  <a:gd name="connsiteX0" fmla="*/ 4572000 w 4572000"/>
                  <a:gd name="connsiteY0" fmla="*/ 1225 h 3569925"/>
                  <a:gd name="connsiteX1" fmla="*/ 2768600 w 4572000"/>
                  <a:gd name="connsiteY1" fmla="*/ 1487125 h 3569925"/>
                  <a:gd name="connsiteX2" fmla="*/ 2324100 w 4572000"/>
                  <a:gd name="connsiteY2" fmla="*/ 2147525 h 3569925"/>
                  <a:gd name="connsiteX3" fmla="*/ 1663700 w 4572000"/>
                  <a:gd name="connsiteY3" fmla="*/ 3290525 h 3569925"/>
                  <a:gd name="connsiteX4" fmla="*/ 991474 w 4572000"/>
                  <a:gd name="connsiteY4" fmla="*/ 2702719 h 3569925"/>
                  <a:gd name="connsiteX5" fmla="*/ 457200 w 4572000"/>
                  <a:gd name="connsiteY5" fmla="*/ 2960325 h 3569925"/>
                  <a:gd name="connsiteX6" fmla="*/ 0 w 4572000"/>
                  <a:gd name="connsiteY6" fmla="*/ 3569925 h 3569925"/>
                  <a:gd name="connsiteX0" fmla="*/ 4572000 w 4572000"/>
                  <a:gd name="connsiteY0" fmla="*/ 1225 h 3569925"/>
                  <a:gd name="connsiteX1" fmla="*/ 2768600 w 4572000"/>
                  <a:gd name="connsiteY1" fmla="*/ 1487125 h 3569925"/>
                  <a:gd name="connsiteX2" fmla="*/ 2324100 w 4572000"/>
                  <a:gd name="connsiteY2" fmla="*/ 2147525 h 3569925"/>
                  <a:gd name="connsiteX3" fmla="*/ 1663700 w 4572000"/>
                  <a:gd name="connsiteY3" fmla="*/ 3290525 h 3569925"/>
                  <a:gd name="connsiteX4" fmla="*/ 991474 w 4572000"/>
                  <a:gd name="connsiteY4" fmla="*/ 2702719 h 3569925"/>
                  <a:gd name="connsiteX5" fmla="*/ 395716 w 4572000"/>
                  <a:gd name="connsiteY5" fmla="*/ 2875543 h 3569925"/>
                  <a:gd name="connsiteX6" fmla="*/ 0 w 4572000"/>
                  <a:gd name="connsiteY6" fmla="*/ 3569925 h 3569925"/>
                  <a:gd name="connsiteX0" fmla="*/ 4653978 w 4653978"/>
                  <a:gd name="connsiteY0" fmla="*/ 1225 h 3300039"/>
                  <a:gd name="connsiteX1" fmla="*/ 2850578 w 4653978"/>
                  <a:gd name="connsiteY1" fmla="*/ 1487125 h 3300039"/>
                  <a:gd name="connsiteX2" fmla="*/ 2406078 w 4653978"/>
                  <a:gd name="connsiteY2" fmla="*/ 2147525 h 3300039"/>
                  <a:gd name="connsiteX3" fmla="*/ 1745678 w 4653978"/>
                  <a:gd name="connsiteY3" fmla="*/ 3290525 h 3300039"/>
                  <a:gd name="connsiteX4" fmla="*/ 1073452 w 4653978"/>
                  <a:gd name="connsiteY4" fmla="*/ 2702719 h 3300039"/>
                  <a:gd name="connsiteX5" fmla="*/ 477694 w 4653978"/>
                  <a:gd name="connsiteY5" fmla="*/ 2875543 h 3300039"/>
                  <a:gd name="connsiteX6" fmla="*/ 0 w 4653978"/>
                  <a:gd name="connsiteY6" fmla="*/ 3146021 h 3300039"/>
                  <a:gd name="connsiteX0" fmla="*/ 4653978 w 4653978"/>
                  <a:gd name="connsiteY0" fmla="*/ 1225 h 3296125"/>
                  <a:gd name="connsiteX1" fmla="*/ 2850578 w 4653978"/>
                  <a:gd name="connsiteY1" fmla="*/ 1487125 h 3296125"/>
                  <a:gd name="connsiteX2" fmla="*/ 2406078 w 4653978"/>
                  <a:gd name="connsiteY2" fmla="*/ 2147525 h 3296125"/>
                  <a:gd name="connsiteX3" fmla="*/ 1745678 w 4653978"/>
                  <a:gd name="connsiteY3" fmla="*/ 3290525 h 3296125"/>
                  <a:gd name="connsiteX4" fmla="*/ 1073452 w 4653978"/>
                  <a:gd name="connsiteY4" fmla="*/ 2596743 h 3296125"/>
                  <a:gd name="connsiteX5" fmla="*/ 477694 w 4653978"/>
                  <a:gd name="connsiteY5" fmla="*/ 2875543 h 3296125"/>
                  <a:gd name="connsiteX6" fmla="*/ 0 w 4653978"/>
                  <a:gd name="connsiteY6" fmla="*/ 3146021 h 3296125"/>
                  <a:gd name="connsiteX0" fmla="*/ 4653978 w 4653978"/>
                  <a:gd name="connsiteY0" fmla="*/ 1225 h 3296283"/>
                  <a:gd name="connsiteX1" fmla="*/ 2850578 w 4653978"/>
                  <a:gd name="connsiteY1" fmla="*/ 1487125 h 3296283"/>
                  <a:gd name="connsiteX2" fmla="*/ 2406078 w 4653978"/>
                  <a:gd name="connsiteY2" fmla="*/ 2147525 h 3296283"/>
                  <a:gd name="connsiteX3" fmla="*/ 1745678 w 4653978"/>
                  <a:gd name="connsiteY3" fmla="*/ 3290525 h 3296283"/>
                  <a:gd name="connsiteX4" fmla="*/ 1073452 w 4653978"/>
                  <a:gd name="connsiteY4" fmla="*/ 2596743 h 3296283"/>
                  <a:gd name="connsiteX5" fmla="*/ 416210 w 4653978"/>
                  <a:gd name="connsiteY5" fmla="*/ 2748372 h 3296283"/>
                  <a:gd name="connsiteX6" fmla="*/ 0 w 4653978"/>
                  <a:gd name="connsiteY6" fmla="*/ 3146021 h 3296283"/>
                  <a:gd name="connsiteX0" fmla="*/ 4756451 w 4756451"/>
                  <a:gd name="connsiteY0" fmla="*/ 1225 h 3296283"/>
                  <a:gd name="connsiteX1" fmla="*/ 2953051 w 4756451"/>
                  <a:gd name="connsiteY1" fmla="*/ 1487125 h 3296283"/>
                  <a:gd name="connsiteX2" fmla="*/ 2508551 w 4756451"/>
                  <a:gd name="connsiteY2" fmla="*/ 2147525 h 3296283"/>
                  <a:gd name="connsiteX3" fmla="*/ 1848151 w 4756451"/>
                  <a:gd name="connsiteY3" fmla="*/ 3290525 h 3296283"/>
                  <a:gd name="connsiteX4" fmla="*/ 1175925 w 4756451"/>
                  <a:gd name="connsiteY4" fmla="*/ 2596743 h 3296283"/>
                  <a:gd name="connsiteX5" fmla="*/ 518683 w 4756451"/>
                  <a:gd name="connsiteY5" fmla="*/ 2748372 h 3296283"/>
                  <a:gd name="connsiteX6" fmla="*/ 0 w 4756451"/>
                  <a:gd name="connsiteY6" fmla="*/ 2976459 h 3296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6451" h="3296283">
                    <a:moveTo>
                      <a:pt x="4756451" y="1225"/>
                    </a:moveTo>
                    <a:cubicBezTo>
                      <a:pt x="3956351" y="-42167"/>
                      <a:pt x="3315001" y="1078608"/>
                      <a:pt x="2953051" y="1487125"/>
                    </a:cubicBezTo>
                    <a:cubicBezTo>
                      <a:pt x="2591101" y="1895642"/>
                      <a:pt x="2692701" y="1846958"/>
                      <a:pt x="2508551" y="2147525"/>
                    </a:cubicBezTo>
                    <a:cubicBezTo>
                      <a:pt x="2324401" y="2448092"/>
                      <a:pt x="2070255" y="3215655"/>
                      <a:pt x="1848151" y="3290525"/>
                    </a:cubicBezTo>
                    <a:cubicBezTo>
                      <a:pt x="1626047" y="3365395"/>
                      <a:pt x="1397503" y="2687102"/>
                      <a:pt x="1175925" y="2596743"/>
                    </a:cubicBezTo>
                    <a:cubicBezTo>
                      <a:pt x="954347" y="2506384"/>
                      <a:pt x="645683" y="2551522"/>
                      <a:pt x="518683" y="2748372"/>
                    </a:cubicBezTo>
                    <a:cubicBezTo>
                      <a:pt x="417083" y="2907122"/>
                      <a:pt x="82550" y="2961642"/>
                      <a:pt x="0" y="2976459"/>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36" name="TextBox 35"/>
                <p:cNvSpPr txBox="1"/>
                <p:nvPr/>
              </p:nvSpPr>
              <p:spPr>
                <a:xfrm>
                  <a:off x="2474099" y="5867400"/>
                  <a:ext cx="4977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i="1" smtClean="0">
                                <a:latin typeface="Cambria Math"/>
                              </a:rPr>
                            </m:ctrlPr>
                          </m:sSubPr>
                          <m:e>
                            <m:r>
                              <a:rPr lang="en-US" sz="2400" i="1">
                                <a:latin typeface="Cambria Math"/>
                              </a:rPr>
                              <m:t>𝑇</m:t>
                            </m:r>
                          </m:e>
                          <m:sub>
                            <m:r>
                              <a:rPr lang="en-US" sz="2400" b="0" i="1" smtClean="0">
                                <a:latin typeface="Cambria Math"/>
                              </a:rPr>
                              <m:t>3</m:t>
                            </m:r>
                          </m:sub>
                        </m:sSub>
                      </m:oMath>
                    </m:oMathPara>
                  </a14:m>
                  <a:endParaRPr lang="en-GB" sz="2400" b="1" dirty="0"/>
                </a:p>
              </p:txBody>
            </p:sp>
          </mc:Choice>
          <mc:Fallback xmlns="">
            <p:sp>
              <p:nvSpPr>
                <p:cNvPr id="36" name="TextBox 35"/>
                <p:cNvSpPr txBox="1">
                  <a:spLocks noRot="1" noChangeAspect="1" noMove="1" noResize="1" noEditPoints="1" noAdjustHandles="1" noChangeArrowheads="1" noChangeShapeType="1" noTextEdit="1"/>
                </p:cNvSpPr>
                <p:nvPr/>
              </p:nvSpPr>
              <p:spPr>
                <a:xfrm>
                  <a:off x="2474099" y="5867400"/>
                  <a:ext cx="497701" cy="461665"/>
                </a:xfrm>
                <a:prstGeom prst="rect">
                  <a:avLst/>
                </a:prstGeom>
                <a:blipFill rotWithShape="1">
                  <a:blip r:embed="rId4"/>
                  <a:stretch>
                    <a:fillRect l="-1235"/>
                  </a:stretch>
                </a:blipFill>
              </p:spPr>
              <p:txBody>
                <a:bodyPr/>
                <a:lstStyle/>
                <a:p>
                  <a:r>
                    <a:rPr lang="en-GB">
                      <a:noFill/>
                    </a:rPr>
                    <a:t> </a:t>
                  </a:r>
                </a:p>
              </p:txBody>
            </p:sp>
          </mc:Fallback>
        </mc:AlternateContent>
      </p:grpSp>
      <p:grpSp>
        <p:nvGrpSpPr>
          <p:cNvPr id="43" name="Group 42"/>
          <p:cNvGrpSpPr/>
          <p:nvPr/>
        </p:nvGrpSpPr>
        <p:grpSpPr>
          <a:xfrm>
            <a:off x="3488024" y="3570551"/>
            <a:ext cx="2210400" cy="2527942"/>
            <a:chOff x="7162800" y="3200019"/>
            <a:chExt cx="2210400" cy="2527942"/>
          </a:xfrm>
        </p:grpSpPr>
        <p:grpSp>
          <p:nvGrpSpPr>
            <p:cNvPr id="29" name="Group 28"/>
            <p:cNvGrpSpPr/>
            <p:nvPr/>
          </p:nvGrpSpPr>
          <p:grpSpPr>
            <a:xfrm>
              <a:off x="7162800" y="3200019"/>
              <a:ext cx="2210400" cy="2030400"/>
              <a:chOff x="2095500" y="930424"/>
              <a:chExt cx="4615036" cy="4514800"/>
            </a:xfrm>
          </p:grpSpPr>
          <p:cxnSp>
            <p:nvCxnSpPr>
              <p:cNvPr id="30" name="Straight Arrow Connector 29"/>
              <p:cNvCxnSpPr/>
              <p:nvPr/>
            </p:nvCxnSpPr>
            <p:spPr>
              <a:xfrm flipV="1">
                <a:off x="2195736" y="3194974"/>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rot="16200000" flipV="1">
                <a:off x="2161583" y="3178823"/>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2" name="Freeform 31"/>
              <p:cNvSpPr/>
              <p:nvPr/>
            </p:nvSpPr>
            <p:spPr>
              <a:xfrm>
                <a:off x="2095500" y="1308100"/>
                <a:ext cx="4495800" cy="3886200"/>
              </a:xfrm>
              <a:custGeom>
                <a:avLst/>
                <a:gdLst>
                  <a:gd name="connsiteX0" fmla="*/ 4356100 w 4356100"/>
                  <a:gd name="connsiteY0" fmla="*/ 48449 h 4239449"/>
                  <a:gd name="connsiteX1" fmla="*/ 2209800 w 4356100"/>
                  <a:gd name="connsiteY1" fmla="*/ 492949 h 4239449"/>
                  <a:gd name="connsiteX2" fmla="*/ 1625600 w 4356100"/>
                  <a:gd name="connsiteY2" fmla="*/ 3591749 h 4239449"/>
                  <a:gd name="connsiteX3" fmla="*/ 0 w 4356100"/>
                  <a:gd name="connsiteY3" fmla="*/ 4239449 h 4239449"/>
                  <a:gd name="connsiteX4" fmla="*/ 0 w 4356100"/>
                  <a:gd name="connsiteY4" fmla="*/ 4239449 h 4239449"/>
                  <a:gd name="connsiteX0" fmla="*/ 4356100 w 4356100"/>
                  <a:gd name="connsiteY0" fmla="*/ 55312 h 4246312"/>
                  <a:gd name="connsiteX1" fmla="*/ 2209800 w 4356100"/>
                  <a:gd name="connsiteY1" fmla="*/ 499812 h 4246312"/>
                  <a:gd name="connsiteX2" fmla="*/ 1752600 w 4356100"/>
                  <a:gd name="connsiteY2" fmla="*/ 3776412 h 4246312"/>
                  <a:gd name="connsiteX3" fmla="*/ 0 w 4356100"/>
                  <a:gd name="connsiteY3" fmla="*/ 4246312 h 4246312"/>
                  <a:gd name="connsiteX4" fmla="*/ 0 w 4356100"/>
                  <a:gd name="connsiteY4" fmla="*/ 4246312 h 4246312"/>
                  <a:gd name="connsiteX0" fmla="*/ 4356100 w 4356100"/>
                  <a:gd name="connsiteY0" fmla="*/ 46158 h 4237158"/>
                  <a:gd name="connsiteX1" fmla="*/ 2209800 w 4356100"/>
                  <a:gd name="connsiteY1" fmla="*/ 490658 h 4237158"/>
                  <a:gd name="connsiteX2" fmla="*/ 1790700 w 4356100"/>
                  <a:gd name="connsiteY2" fmla="*/ 3525958 h 4237158"/>
                  <a:gd name="connsiteX3" fmla="*/ 0 w 4356100"/>
                  <a:gd name="connsiteY3" fmla="*/ 4237158 h 4237158"/>
                  <a:gd name="connsiteX4" fmla="*/ 0 w 4356100"/>
                  <a:gd name="connsiteY4" fmla="*/ 4237158 h 4237158"/>
                  <a:gd name="connsiteX0" fmla="*/ 4488744 w 4488744"/>
                  <a:gd name="connsiteY0" fmla="*/ 46158 h 4258992"/>
                  <a:gd name="connsiteX1" fmla="*/ 2342444 w 4488744"/>
                  <a:gd name="connsiteY1" fmla="*/ 490658 h 4258992"/>
                  <a:gd name="connsiteX2" fmla="*/ 1923344 w 4488744"/>
                  <a:gd name="connsiteY2" fmla="*/ 3525958 h 4258992"/>
                  <a:gd name="connsiteX3" fmla="*/ 132644 w 4488744"/>
                  <a:gd name="connsiteY3" fmla="*/ 4237158 h 4258992"/>
                  <a:gd name="connsiteX4" fmla="*/ 132644 w 4488744"/>
                  <a:gd name="connsiteY4" fmla="*/ 4059358 h 4258992"/>
                  <a:gd name="connsiteX0" fmla="*/ 4356100 w 4356100"/>
                  <a:gd name="connsiteY0" fmla="*/ 46158 h 4237158"/>
                  <a:gd name="connsiteX1" fmla="*/ 2209800 w 4356100"/>
                  <a:gd name="connsiteY1" fmla="*/ 490658 h 4237158"/>
                  <a:gd name="connsiteX2" fmla="*/ 1790700 w 4356100"/>
                  <a:gd name="connsiteY2" fmla="*/ 3525958 h 4237158"/>
                  <a:gd name="connsiteX3" fmla="*/ 0 w 4356100"/>
                  <a:gd name="connsiteY3" fmla="*/ 4237158 h 4237158"/>
                  <a:gd name="connsiteX0" fmla="*/ 4483100 w 4483100"/>
                  <a:gd name="connsiteY0" fmla="*/ 46158 h 3970458"/>
                  <a:gd name="connsiteX1" fmla="*/ 2336800 w 4483100"/>
                  <a:gd name="connsiteY1" fmla="*/ 490658 h 3970458"/>
                  <a:gd name="connsiteX2" fmla="*/ 1917700 w 4483100"/>
                  <a:gd name="connsiteY2" fmla="*/ 3525958 h 3970458"/>
                  <a:gd name="connsiteX3" fmla="*/ 0 w 4483100"/>
                  <a:gd name="connsiteY3" fmla="*/ 3970458 h 3970458"/>
                  <a:gd name="connsiteX0" fmla="*/ 4483100 w 4483100"/>
                  <a:gd name="connsiteY0" fmla="*/ 46158 h 3970458"/>
                  <a:gd name="connsiteX1" fmla="*/ 2336800 w 4483100"/>
                  <a:gd name="connsiteY1" fmla="*/ 490658 h 3970458"/>
                  <a:gd name="connsiteX2" fmla="*/ 1917700 w 4483100"/>
                  <a:gd name="connsiteY2" fmla="*/ 3525958 h 3970458"/>
                  <a:gd name="connsiteX3" fmla="*/ 0 w 4483100"/>
                  <a:gd name="connsiteY3" fmla="*/ 3970458 h 3970458"/>
                  <a:gd name="connsiteX0" fmla="*/ 4483100 w 4483100"/>
                  <a:gd name="connsiteY0" fmla="*/ 24312 h 3948612"/>
                  <a:gd name="connsiteX1" fmla="*/ 2336800 w 4483100"/>
                  <a:gd name="connsiteY1" fmla="*/ 595812 h 3948612"/>
                  <a:gd name="connsiteX2" fmla="*/ 1917700 w 4483100"/>
                  <a:gd name="connsiteY2" fmla="*/ 3504112 h 3948612"/>
                  <a:gd name="connsiteX3" fmla="*/ 0 w 4483100"/>
                  <a:gd name="connsiteY3" fmla="*/ 3948612 h 3948612"/>
                  <a:gd name="connsiteX0" fmla="*/ 4483100 w 4483100"/>
                  <a:gd name="connsiteY0" fmla="*/ 19338 h 4007138"/>
                  <a:gd name="connsiteX1" fmla="*/ 2336800 w 4483100"/>
                  <a:gd name="connsiteY1" fmla="*/ 654338 h 4007138"/>
                  <a:gd name="connsiteX2" fmla="*/ 1917700 w 4483100"/>
                  <a:gd name="connsiteY2" fmla="*/ 3562638 h 4007138"/>
                  <a:gd name="connsiteX3" fmla="*/ 0 w 4483100"/>
                  <a:gd name="connsiteY3" fmla="*/ 4007138 h 4007138"/>
                  <a:gd name="connsiteX0" fmla="*/ 4483100 w 4483100"/>
                  <a:gd name="connsiteY0" fmla="*/ 0 h 3987800"/>
                  <a:gd name="connsiteX1" fmla="*/ 2336800 w 4483100"/>
                  <a:gd name="connsiteY1" fmla="*/ 635000 h 3987800"/>
                  <a:gd name="connsiteX2" fmla="*/ 1917700 w 4483100"/>
                  <a:gd name="connsiteY2" fmla="*/ 3543300 h 3987800"/>
                  <a:gd name="connsiteX3" fmla="*/ 0 w 4483100"/>
                  <a:gd name="connsiteY3" fmla="*/ 3987800 h 3987800"/>
                  <a:gd name="connsiteX0" fmla="*/ 4495800 w 4495800"/>
                  <a:gd name="connsiteY0" fmla="*/ 0 h 3886200"/>
                  <a:gd name="connsiteX1" fmla="*/ 2336800 w 4495800"/>
                  <a:gd name="connsiteY1" fmla="*/ 533400 h 3886200"/>
                  <a:gd name="connsiteX2" fmla="*/ 1917700 w 4495800"/>
                  <a:gd name="connsiteY2" fmla="*/ 3441700 h 3886200"/>
                  <a:gd name="connsiteX3" fmla="*/ 0 w 4495800"/>
                  <a:gd name="connsiteY3" fmla="*/ 3886200 h 3886200"/>
                  <a:gd name="connsiteX0" fmla="*/ 4495800 w 4495800"/>
                  <a:gd name="connsiteY0" fmla="*/ 0 h 3886200"/>
                  <a:gd name="connsiteX1" fmla="*/ 2336800 w 4495800"/>
                  <a:gd name="connsiteY1" fmla="*/ 533400 h 3886200"/>
                  <a:gd name="connsiteX2" fmla="*/ 1917700 w 4495800"/>
                  <a:gd name="connsiteY2" fmla="*/ 3441700 h 3886200"/>
                  <a:gd name="connsiteX3" fmla="*/ 0 w 4495800"/>
                  <a:gd name="connsiteY3" fmla="*/ 3886200 h 3886200"/>
                </a:gdLst>
                <a:ahLst/>
                <a:cxnLst>
                  <a:cxn ang="0">
                    <a:pos x="connsiteX0" y="connsiteY0"/>
                  </a:cxn>
                  <a:cxn ang="0">
                    <a:pos x="connsiteX1" y="connsiteY1"/>
                  </a:cxn>
                  <a:cxn ang="0">
                    <a:pos x="connsiteX2" y="connsiteY2"/>
                  </a:cxn>
                  <a:cxn ang="0">
                    <a:pos x="connsiteX3" y="connsiteY3"/>
                  </a:cxn>
                </a:cxnLst>
                <a:rect l="l" t="t" r="r" b="b"/>
                <a:pathLst>
                  <a:path w="4495800" h="3886200">
                    <a:moveTo>
                      <a:pt x="4495800" y="0"/>
                    </a:moveTo>
                    <a:cubicBezTo>
                      <a:pt x="3599391" y="41275"/>
                      <a:pt x="2766483" y="-40217"/>
                      <a:pt x="2336800" y="533400"/>
                    </a:cubicBezTo>
                    <a:cubicBezTo>
                      <a:pt x="1907117" y="1107017"/>
                      <a:pt x="2307167" y="2882900"/>
                      <a:pt x="1917700" y="3441700"/>
                    </a:cubicBezTo>
                    <a:cubicBezTo>
                      <a:pt x="1528233" y="4000500"/>
                      <a:pt x="349250" y="3835400"/>
                      <a:pt x="0" y="38862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Freeform 32"/>
              <p:cNvSpPr/>
              <p:nvPr/>
            </p:nvSpPr>
            <p:spPr>
              <a:xfrm flipV="1">
                <a:off x="2123728" y="1412776"/>
                <a:ext cx="4495800" cy="3886200"/>
              </a:xfrm>
              <a:custGeom>
                <a:avLst/>
                <a:gdLst>
                  <a:gd name="connsiteX0" fmla="*/ 4356100 w 4356100"/>
                  <a:gd name="connsiteY0" fmla="*/ 48449 h 4239449"/>
                  <a:gd name="connsiteX1" fmla="*/ 2209800 w 4356100"/>
                  <a:gd name="connsiteY1" fmla="*/ 492949 h 4239449"/>
                  <a:gd name="connsiteX2" fmla="*/ 1625600 w 4356100"/>
                  <a:gd name="connsiteY2" fmla="*/ 3591749 h 4239449"/>
                  <a:gd name="connsiteX3" fmla="*/ 0 w 4356100"/>
                  <a:gd name="connsiteY3" fmla="*/ 4239449 h 4239449"/>
                  <a:gd name="connsiteX4" fmla="*/ 0 w 4356100"/>
                  <a:gd name="connsiteY4" fmla="*/ 4239449 h 4239449"/>
                  <a:gd name="connsiteX0" fmla="*/ 4356100 w 4356100"/>
                  <a:gd name="connsiteY0" fmla="*/ 55312 h 4246312"/>
                  <a:gd name="connsiteX1" fmla="*/ 2209800 w 4356100"/>
                  <a:gd name="connsiteY1" fmla="*/ 499812 h 4246312"/>
                  <a:gd name="connsiteX2" fmla="*/ 1752600 w 4356100"/>
                  <a:gd name="connsiteY2" fmla="*/ 3776412 h 4246312"/>
                  <a:gd name="connsiteX3" fmla="*/ 0 w 4356100"/>
                  <a:gd name="connsiteY3" fmla="*/ 4246312 h 4246312"/>
                  <a:gd name="connsiteX4" fmla="*/ 0 w 4356100"/>
                  <a:gd name="connsiteY4" fmla="*/ 4246312 h 4246312"/>
                  <a:gd name="connsiteX0" fmla="*/ 4356100 w 4356100"/>
                  <a:gd name="connsiteY0" fmla="*/ 46158 h 4237158"/>
                  <a:gd name="connsiteX1" fmla="*/ 2209800 w 4356100"/>
                  <a:gd name="connsiteY1" fmla="*/ 490658 h 4237158"/>
                  <a:gd name="connsiteX2" fmla="*/ 1790700 w 4356100"/>
                  <a:gd name="connsiteY2" fmla="*/ 3525958 h 4237158"/>
                  <a:gd name="connsiteX3" fmla="*/ 0 w 4356100"/>
                  <a:gd name="connsiteY3" fmla="*/ 4237158 h 4237158"/>
                  <a:gd name="connsiteX4" fmla="*/ 0 w 4356100"/>
                  <a:gd name="connsiteY4" fmla="*/ 4237158 h 4237158"/>
                  <a:gd name="connsiteX0" fmla="*/ 4488744 w 4488744"/>
                  <a:gd name="connsiteY0" fmla="*/ 46158 h 4258992"/>
                  <a:gd name="connsiteX1" fmla="*/ 2342444 w 4488744"/>
                  <a:gd name="connsiteY1" fmla="*/ 490658 h 4258992"/>
                  <a:gd name="connsiteX2" fmla="*/ 1923344 w 4488744"/>
                  <a:gd name="connsiteY2" fmla="*/ 3525958 h 4258992"/>
                  <a:gd name="connsiteX3" fmla="*/ 132644 w 4488744"/>
                  <a:gd name="connsiteY3" fmla="*/ 4237158 h 4258992"/>
                  <a:gd name="connsiteX4" fmla="*/ 132644 w 4488744"/>
                  <a:gd name="connsiteY4" fmla="*/ 4059358 h 4258992"/>
                  <a:gd name="connsiteX0" fmla="*/ 4356100 w 4356100"/>
                  <a:gd name="connsiteY0" fmla="*/ 46158 h 4237158"/>
                  <a:gd name="connsiteX1" fmla="*/ 2209800 w 4356100"/>
                  <a:gd name="connsiteY1" fmla="*/ 490658 h 4237158"/>
                  <a:gd name="connsiteX2" fmla="*/ 1790700 w 4356100"/>
                  <a:gd name="connsiteY2" fmla="*/ 3525958 h 4237158"/>
                  <a:gd name="connsiteX3" fmla="*/ 0 w 4356100"/>
                  <a:gd name="connsiteY3" fmla="*/ 4237158 h 4237158"/>
                  <a:gd name="connsiteX0" fmla="*/ 4483100 w 4483100"/>
                  <a:gd name="connsiteY0" fmla="*/ 46158 h 3970458"/>
                  <a:gd name="connsiteX1" fmla="*/ 2336800 w 4483100"/>
                  <a:gd name="connsiteY1" fmla="*/ 490658 h 3970458"/>
                  <a:gd name="connsiteX2" fmla="*/ 1917700 w 4483100"/>
                  <a:gd name="connsiteY2" fmla="*/ 3525958 h 3970458"/>
                  <a:gd name="connsiteX3" fmla="*/ 0 w 4483100"/>
                  <a:gd name="connsiteY3" fmla="*/ 3970458 h 3970458"/>
                  <a:gd name="connsiteX0" fmla="*/ 4483100 w 4483100"/>
                  <a:gd name="connsiteY0" fmla="*/ 46158 h 3970458"/>
                  <a:gd name="connsiteX1" fmla="*/ 2336800 w 4483100"/>
                  <a:gd name="connsiteY1" fmla="*/ 490658 h 3970458"/>
                  <a:gd name="connsiteX2" fmla="*/ 1917700 w 4483100"/>
                  <a:gd name="connsiteY2" fmla="*/ 3525958 h 3970458"/>
                  <a:gd name="connsiteX3" fmla="*/ 0 w 4483100"/>
                  <a:gd name="connsiteY3" fmla="*/ 3970458 h 3970458"/>
                  <a:gd name="connsiteX0" fmla="*/ 4483100 w 4483100"/>
                  <a:gd name="connsiteY0" fmla="*/ 24312 h 3948612"/>
                  <a:gd name="connsiteX1" fmla="*/ 2336800 w 4483100"/>
                  <a:gd name="connsiteY1" fmla="*/ 595812 h 3948612"/>
                  <a:gd name="connsiteX2" fmla="*/ 1917700 w 4483100"/>
                  <a:gd name="connsiteY2" fmla="*/ 3504112 h 3948612"/>
                  <a:gd name="connsiteX3" fmla="*/ 0 w 4483100"/>
                  <a:gd name="connsiteY3" fmla="*/ 3948612 h 3948612"/>
                  <a:gd name="connsiteX0" fmla="*/ 4483100 w 4483100"/>
                  <a:gd name="connsiteY0" fmla="*/ 19338 h 4007138"/>
                  <a:gd name="connsiteX1" fmla="*/ 2336800 w 4483100"/>
                  <a:gd name="connsiteY1" fmla="*/ 654338 h 4007138"/>
                  <a:gd name="connsiteX2" fmla="*/ 1917700 w 4483100"/>
                  <a:gd name="connsiteY2" fmla="*/ 3562638 h 4007138"/>
                  <a:gd name="connsiteX3" fmla="*/ 0 w 4483100"/>
                  <a:gd name="connsiteY3" fmla="*/ 4007138 h 4007138"/>
                  <a:gd name="connsiteX0" fmla="*/ 4483100 w 4483100"/>
                  <a:gd name="connsiteY0" fmla="*/ 0 h 3987800"/>
                  <a:gd name="connsiteX1" fmla="*/ 2336800 w 4483100"/>
                  <a:gd name="connsiteY1" fmla="*/ 635000 h 3987800"/>
                  <a:gd name="connsiteX2" fmla="*/ 1917700 w 4483100"/>
                  <a:gd name="connsiteY2" fmla="*/ 3543300 h 3987800"/>
                  <a:gd name="connsiteX3" fmla="*/ 0 w 4483100"/>
                  <a:gd name="connsiteY3" fmla="*/ 3987800 h 3987800"/>
                  <a:gd name="connsiteX0" fmla="*/ 4495800 w 4495800"/>
                  <a:gd name="connsiteY0" fmla="*/ 0 h 3886200"/>
                  <a:gd name="connsiteX1" fmla="*/ 2336800 w 4495800"/>
                  <a:gd name="connsiteY1" fmla="*/ 533400 h 3886200"/>
                  <a:gd name="connsiteX2" fmla="*/ 1917700 w 4495800"/>
                  <a:gd name="connsiteY2" fmla="*/ 3441700 h 3886200"/>
                  <a:gd name="connsiteX3" fmla="*/ 0 w 4495800"/>
                  <a:gd name="connsiteY3" fmla="*/ 3886200 h 3886200"/>
                  <a:gd name="connsiteX0" fmla="*/ 4495800 w 4495800"/>
                  <a:gd name="connsiteY0" fmla="*/ 0 h 3886200"/>
                  <a:gd name="connsiteX1" fmla="*/ 2336800 w 4495800"/>
                  <a:gd name="connsiteY1" fmla="*/ 533400 h 3886200"/>
                  <a:gd name="connsiteX2" fmla="*/ 1917700 w 4495800"/>
                  <a:gd name="connsiteY2" fmla="*/ 3441700 h 3886200"/>
                  <a:gd name="connsiteX3" fmla="*/ 0 w 4495800"/>
                  <a:gd name="connsiteY3" fmla="*/ 3886200 h 3886200"/>
                </a:gdLst>
                <a:ahLst/>
                <a:cxnLst>
                  <a:cxn ang="0">
                    <a:pos x="connsiteX0" y="connsiteY0"/>
                  </a:cxn>
                  <a:cxn ang="0">
                    <a:pos x="connsiteX1" y="connsiteY1"/>
                  </a:cxn>
                  <a:cxn ang="0">
                    <a:pos x="connsiteX2" y="connsiteY2"/>
                  </a:cxn>
                  <a:cxn ang="0">
                    <a:pos x="connsiteX3" y="connsiteY3"/>
                  </a:cxn>
                </a:cxnLst>
                <a:rect l="l" t="t" r="r" b="b"/>
                <a:pathLst>
                  <a:path w="4495800" h="3886200">
                    <a:moveTo>
                      <a:pt x="4495800" y="0"/>
                    </a:moveTo>
                    <a:cubicBezTo>
                      <a:pt x="3599391" y="41275"/>
                      <a:pt x="2766483" y="-40217"/>
                      <a:pt x="2336800" y="533400"/>
                    </a:cubicBezTo>
                    <a:cubicBezTo>
                      <a:pt x="1907117" y="1107017"/>
                      <a:pt x="2307167" y="2882900"/>
                      <a:pt x="1917700" y="3441700"/>
                    </a:cubicBezTo>
                    <a:cubicBezTo>
                      <a:pt x="1528233" y="4000500"/>
                      <a:pt x="349250" y="3835400"/>
                      <a:pt x="0" y="3886200"/>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mc:AlternateContent xmlns:mc="http://schemas.openxmlformats.org/markup-compatibility/2006" xmlns:a14="http://schemas.microsoft.com/office/drawing/2010/main">
          <mc:Choice Requires="a14">
            <p:sp>
              <p:nvSpPr>
                <p:cNvPr id="42" name="TextBox 41"/>
                <p:cNvSpPr txBox="1"/>
                <p:nvPr/>
              </p:nvSpPr>
              <p:spPr>
                <a:xfrm>
                  <a:off x="8004114" y="5266296"/>
                  <a:ext cx="4977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i="1" smtClean="0">
                                <a:latin typeface="Cambria Math"/>
                              </a:rPr>
                            </m:ctrlPr>
                          </m:sSubPr>
                          <m:e>
                            <m:r>
                              <a:rPr lang="en-US" sz="2400" i="1">
                                <a:latin typeface="Cambria Math"/>
                              </a:rPr>
                              <m:t>𝑇</m:t>
                            </m:r>
                          </m:e>
                          <m:sub>
                            <m:r>
                              <a:rPr lang="en-US" sz="2400" b="0" i="1" smtClean="0">
                                <a:latin typeface="Cambria Math"/>
                              </a:rPr>
                              <m:t>5</m:t>
                            </m:r>
                          </m:sub>
                        </m:sSub>
                      </m:oMath>
                    </m:oMathPara>
                  </a14:m>
                  <a:endParaRPr lang="en-GB" sz="2400" b="1" dirty="0"/>
                </a:p>
              </p:txBody>
            </p:sp>
          </mc:Choice>
          <mc:Fallback xmlns="">
            <p:sp>
              <p:nvSpPr>
                <p:cNvPr id="42" name="TextBox 41"/>
                <p:cNvSpPr txBox="1">
                  <a:spLocks noRot="1" noChangeAspect="1" noMove="1" noResize="1" noEditPoints="1" noAdjustHandles="1" noChangeArrowheads="1" noChangeShapeType="1" noTextEdit="1"/>
                </p:cNvSpPr>
                <p:nvPr/>
              </p:nvSpPr>
              <p:spPr>
                <a:xfrm>
                  <a:off x="8004114" y="5266296"/>
                  <a:ext cx="497701" cy="461665"/>
                </a:xfrm>
                <a:prstGeom prst="rect">
                  <a:avLst/>
                </a:prstGeom>
                <a:blipFill rotWithShape="1">
                  <a:blip r:embed="rId6"/>
                  <a:stretch>
                    <a:fillRect b="-2667"/>
                  </a:stretch>
                </a:blipFill>
              </p:spPr>
              <p:txBody>
                <a:bodyPr/>
                <a:lstStyle/>
                <a:p>
                  <a:r>
                    <a:rPr lang="en-GB">
                      <a:noFill/>
                    </a:rPr>
                    <a:t> </a:t>
                  </a:r>
                </a:p>
              </p:txBody>
            </p:sp>
          </mc:Fallback>
        </mc:AlternateContent>
      </p:grpSp>
      <p:sp>
        <p:nvSpPr>
          <p:cNvPr id="51" name="TextBox 50"/>
          <p:cNvSpPr txBox="1"/>
          <p:nvPr/>
        </p:nvSpPr>
        <p:spPr>
          <a:xfrm>
            <a:off x="6685156" y="5260869"/>
            <a:ext cx="2306444" cy="1292662"/>
          </a:xfrm>
          <a:prstGeom prst="rect">
            <a:avLst/>
          </a:prstGeom>
          <a:noFill/>
        </p:spPr>
        <p:txBody>
          <a:bodyPr wrap="square" rtlCol="0">
            <a:spAutoFit/>
          </a:bodyPr>
          <a:lstStyle/>
          <a:p>
            <a:r>
              <a:rPr lang="en-US" sz="2000" dirty="0" smtClean="0"/>
              <a:t>Only the backward hysteresis curve is shown here.</a:t>
            </a:r>
          </a:p>
          <a:p>
            <a:endParaRPr lang="en-US" dirty="0" smtClean="0"/>
          </a:p>
        </p:txBody>
      </p:sp>
      <p:grpSp>
        <p:nvGrpSpPr>
          <p:cNvPr id="53" name="Group 52"/>
          <p:cNvGrpSpPr/>
          <p:nvPr/>
        </p:nvGrpSpPr>
        <p:grpSpPr>
          <a:xfrm>
            <a:off x="6976430" y="4086771"/>
            <a:ext cx="1253170" cy="910408"/>
            <a:chOff x="6752446" y="5109392"/>
            <a:chExt cx="1253170" cy="910408"/>
          </a:xfrm>
        </p:grpSpPr>
        <p:cxnSp>
          <p:nvCxnSpPr>
            <p:cNvPr id="48" name="Straight Connector 47"/>
            <p:cNvCxnSpPr/>
            <p:nvPr/>
          </p:nvCxnSpPr>
          <p:spPr>
            <a:xfrm>
              <a:off x="7528166" y="5359917"/>
              <a:ext cx="47745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752446" y="5109392"/>
              <a:ext cx="630301" cy="461665"/>
            </a:xfrm>
            <a:prstGeom prst="rect">
              <a:avLst/>
            </a:prstGeom>
          </p:spPr>
          <p:txBody>
            <a:bodyPr wrap="none">
              <a:spAutoFit/>
            </a:bodyPr>
            <a:lstStyle/>
            <a:p>
              <a:r>
                <a:rPr lang="en-US" sz="2400" b="1" dirty="0"/>
                <a:t>Gd:</a:t>
              </a:r>
              <a:endParaRPr lang="en-GB" sz="2400" b="1" dirty="0"/>
            </a:p>
          </p:txBody>
        </p:sp>
        <p:cxnSp>
          <p:nvCxnSpPr>
            <p:cNvPr id="50" name="Straight Connector 49"/>
            <p:cNvCxnSpPr/>
            <p:nvPr/>
          </p:nvCxnSpPr>
          <p:spPr>
            <a:xfrm>
              <a:off x="7528166" y="5833942"/>
              <a:ext cx="4774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94123" y="5558135"/>
              <a:ext cx="546945" cy="461665"/>
            </a:xfrm>
            <a:prstGeom prst="rect">
              <a:avLst/>
            </a:prstGeom>
          </p:spPr>
          <p:txBody>
            <a:bodyPr wrap="none">
              <a:spAutoFit/>
            </a:bodyPr>
            <a:lstStyle/>
            <a:p>
              <a:r>
                <a:rPr lang="en-US" sz="2400" b="1" dirty="0" smtClean="0"/>
                <a:t>Ni:</a:t>
              </a:r>
              <a:endParaRPr lang="en-GB" sz="2400" b="1" dirty="0"/>
            </a:p>
          </p:txBody>
        </p:sp>
      </p:grpSp>
      <p:sp>
        <p:nvSpPr>
          <p:cNvPr id="54" name="Right Arrow 53"/>
          <p:cNvSpPr/>
          <p:nvPr/>
        </p:nvSpPr>
        <p:spPr>
          <a:xfrm>
            <a:off x="2971800" y="1529353"/>
            <a:ext cx="381000" cy="375647"/>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GB"/>
          </a:p>
        </p:txBody>
      </p:sp>
      <p:sp>
        <p:nvSpPr>
          <p:cNvPr id="55" name="Right Arrow 54"/>
          <p:cNvSpPr/>
          <p:nvPr/>
        </p:nvSpPr>
        <p:spPr>
          <a:xfrm>
            <a:off x="5867400" y="1524000"/>
            <a:ext cx="381000" cy="375647"/>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GB"/>
          </a:p>
        </p:txBody>
      </p:sp>
      <p:sp>
        <p:nvSpPr>
          <p:cNvPr id="56" name="Right Arrow 55"/>
          <p:cNvSpPr/>
          <p:nvPr/>
        </p:nvSpPr>
        <p:spPr>
          <a:xfrm>
            <a:off x="2933700" y="4369936"/>
            <a:ext cx="381000" cy="375647"/>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GB"/>
          </a:p>
        </p:txBody>
      </p:sp>
      <p:sp>
        <p:nvSpPr>
          <p:cNvPr id="57" name="Right Arrow 56"/>
          <p:cNvSpPr/>
          <p:nvPr/>
        </p:nvSpPr>
        <p:spPr>
          <a:xfrm>
            <a:off x="8610600" y="1510748"/>
            <a:ext cx="381000" cy="375647"/>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GB"/>
          </a:p>
        </p:txBody>
      </p:sp>
      <p:sp>
        <p:nvSpPr>
          <p:cNvPr id="58" name="Freeform 57"/>
          <p:cNvSpPr/>
          <p:nvPr/>
        </p:nvSpPr>
        <p:spPr>
          <a:xfrm>
            <a:off x="543876" y="964688"/>
            <a:ext cx="2207454" cy="1615769"/>
          </a:xfrm>
          <a:custGeom>
            <a:avLst/>
            <a:gdLst>
              <a:gd name="connsiteX0" fmla="*/ 3644900 w 3644900"/>
              <a:gd name="connsiteY0" fmla="*/ 344660 h 4241739"/>
              <a:gd name="connsiteX1" fmla="*/ 1638300 w 3644900"/>
              <a:gd name="connsiteY1" fmla="*/ 370060 h 4241739"/>
              <a:gd name="connsiteX2" fmla="*/ 1206500 w 3644900"/>
              <a:gd name="connsiteY2" fmla="*/ 204960 h 4241739"/>
              <a:gd name="connsiteX3" fmla="*/ 1117600 w 3644900"/>
              <a:gd name="connsiteY3" fmla="*/ 306560 h 4241739"/>
              <a:gd name="connsiteX4" fmla="*/ 635000 w 3644900"/>
              <a:gd name="connsiteY4" fmla="*/ 3913360 h 4241739"/>
              <a:gd name="connsiteX5" fmla="*/ 355600 w 3644900"/>
              <a:gd name="connsiteY5" fmla="*/ 4091160 h 4241739"/>
              <a:gd name="connsiteX6" fmla="*/ 0 w 3644900"/>
              <a:gd name="connsiteY6" fmla="*/ 4053060 h 424173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333500 w 4622800"/>
              <a:gd name="connsiteY5" fmla="*/ 4091160 h 4243589"/>
              <a:gd name="connsiteX6" fmla="*/ 0 w 4622800"/>
              <a:gd name="connsiteY6" fmla="*/ 4014960 h 424358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244600 w 4622800"/>
              <a:gd name="connsiteY5" fmla="*/ 4091160 h 4243589"/>
              <a:gd name="connsiteX6" fmla="*/ 0 w 4622800"/>
              <a:gd name="connsiteY6" fmla="*/ 4014960 h 4243589"/>
              <a:gd name="connsiteX0" fmla="*/ 4622800 w 4622800"/>
              <a:gd name="connsiteY0" fmla="*/ 343732 h 4233945"/>
              <a:gd name="connsiteX1" fmla="*/ 2616200 w 4622800"/>
              <a:gd name="connsiteY1" fmla="*/ 369132 h 4233945"/>
              <a:gd name="connsiteX2" fmla="*/ 2184400 w 4622800"/>
              <a:gd name="connsiteY2" fmla="*/ 204032 h 4233945"/>
              <a:gd name="connsiteX3" fmla="*/ 2095500 w 4622800"/>
              <a:gd name="connsiteY3" fmla="*/ 305632 h 4233945"/>
              <a:gd name="connsiteX4" fmla="*/ 1663700 w 4622800"/>
              <a:gd name="connsiteY4" fmla="*/ 3899732 h 4233945"/>
              <a:gd name="connsiteX5" fmla="*/ 1244600 w 4622800"/>
              <a:gd name="connsiteY5" fmla="*/ 4090232 h 4233945"/>
              <a:gd name="connsiteX6" fmla="*/ 0 w 4622800"/>
              <a:gd name="connsiteY6" fmla="*/ 4014032 h 4233945"/>
              <a:gd name="connsiteX0" fmla="*/ 4622800 w 4622800"/>
              <a:gd name="connsiteY0" fmla="*/ 307594 h 4057548"/>
              <a:gd name="connsiteX1" fmla="*/ 2616200 w 4622800"/>
              <a:gd name="connsiteY1" fmla="*/ 332994 h 4057548"/>
              <a:gd name="connsiteX2" fmla="*/ 2184400 w 4622800"/>
              <a:gd name="connsiteY2" fmla="*/ 167894 h 4057548"/>
              <a:gd name="connsiteX3" fmla="*/ 2095500 w 4622800"/>
              <a:gd name="connsiteY3" fmla="*/ 269494 h 4057548"/>
              <a:gd name="connsiteX4" fmla="*/ 1854200 w 4622800"/>
              <a:gd name="connsiteY4" fmla="*/ 3368294 h 4057548"/>
              <a:gd name="connsiteX5" fmla="*/ 1663700 w 4622800"/>
              <a:gd name="connsiteY5" fmla="*/ 3863594 h 4057548"/>
              <a:gd name="connsiteX6" fmla="*/ 1244600 w 4622800"/>
              <a:gd name="connsiteY6" fmla="*/ 4054094 h 4057548"/>
              <a:gd name="connsiteX7" fmla="*/ 0 w 4622800"/>
              <a:gd name="connsiteY7" fmla="*/ 3977894 h 4057548"/>
              <a:gd name="connsiteX0" fmla="*/ 4622800 w 4622800"/>
              <a:gd name="connsiteY0" fmla="*/ 307594 h 4055562"/>
              <a:gd name="connsiteX1" fmla="*/ 2616200 w 4622800"/>
              <a:gd name="connsiteY1" fmla="*/ 332994 h 4055562"/>
              <a:gd name="connsiteX2" fmla="*/ 2184400 w 4622800"/>
              <a:gd name="connsiteY2" fmla="*/ 167894 h 4055562"/>
              <a:gd name="connsiteX3" fmla="*/ 2095500 w 4622800"/>
              <a:gd name="connsiteY3" fmla="*/ 269494 h 4055562"/>
              <a:gd name="connsiteX4" fmla="*/ 1854200 w 4622800"/>
              <a:gd name="connsiteY4" fmla="*/ 3368294 h 4055562"/>
              <a:gd name="connsiteX5" fmla="*/ 1701800 w 4622800"/>
              <a:gd name="connsiteY5" fmla="*/ 3965194 h 4055562"/>
              <a:gd name="connsiteX6" fmla="*/ 1244600 w 4622800"/>
              <a:gd name="connsiteY6" fmla="*/ 4054094 h 4055562"/>
              <a:gd name="connsiteX7" fmla="*/ 0 w 4622800"/>
              <a:gd name="connsiteY7" fmla="*/ 3977894 h 4055562"/>
              <a:gd name="connsiteX0" fmla="*/ 4622800 w 4622800"/>
              <a:gd name="connsiteY0" fmla="*/ 307594 h 4018339"/>
              <a:gd name="connsiteX1" fmla="*/ 2616200 w 4622800"/>
              <a:gd name="connsiteY1" fmla="*/ 332994 h 4018339"/>
              <a:gd name="connsiteX2" fmla="*/ 2184400 w 4622800"/>
              <a:gd name="connsiteY2" fmla="*/ 167894 h 4018339"/>
              <a:gd name="connsiteX3" fmla="*/ 2095500 w 4622800"/>
              <a:gd name="connsiteY3" fmla="*/ 269494 h 4018339"/>
              <a:gd name="connsiteX4" fmla="*/ 1854200 w 4622800"/>
              <a:gd name="connsiteY4" fmla="*/ 3368294 h 4018339"/>
              <a:gd name="connsiteX5" fmla="*/ 1701800 w 4622800"/>
              <a:gd name="connsiteY5" fmla="*/ 3965194 h 4018339"/>
              <a:gd name="connsiteX6" fmla="*/ 1219200 w 4622800"/>
              <a:gd name="connsiteY6" fmla="*/ 3990594 h 4018339"/>
              <a:gd name="connsiteX7" fmla="*/ 0 w 4622800"/>
              <a:gd name="connsiteY7" fmla="*/ 3977894 h 4018339"/>
              <a:gd name="connsiteX0" fmla="*/ 4622800 w 4622800"/>
              <a:gd name="connsiteY0" fmla="*/ 307594 h 4047160"/>
              <a:gd name="connsiteX1" fmla="*/ 2616200 w 4622800"/>
              <a:gd name="connsiteY1" fmla="*/ 332994 h 4047160"/>
              <a:gd name="connsiteX2" fmla="*/ 2184400 w 4622800"/>
              <a:gd name="connsiteY2" fmla="*/ 167894 h 4047160"/>
              <a:gd name="connsiteX3" fmla="*/ 2095500 w 4622800"/>
              <a:gd name="connsiteY3" fmla="*/ 269494 h 4047160"/>
              <a:gd name="connsiteX4" fmla="*/ 1854200 w 4622800"/>
              <a:gd name="connsiteY4" fmla="*/ 3368294 h 4047160"/>
              <a:gd name="connsiteX5" fmla="*/ 1778000 w 4622800"/>
              <a:gd name="connsiteY5" fmla="*/ 4003294 h 4047160"/>
              <a:gd name="connsiteX6" fmla="*/ 1219200 w 4622800"/>
              <a:gd name="connsiteY6" fmla="*/ 3990594 h 4047160"/>
              <a:gd name="connsiteX7" fmla="*/ 0 w 4622800"/>
              <a:gd name="connsiteY7" fmla="*/ 3977894 h 4047160"/>
              <a:gd name="connsiteX0" fmla="*/ 4622800 w 4622800"/>
              <a:gd name="connsiteY0" fmla="*/ 310366 h 4047117"/>
              <a:gd name="connsiteX1" fmla="*/ 2616200 w 4622800"/>
              <a:gd name="connsiteY1" fmla="*/ 335766 h 4047117"/>
              <a:gd name="connsiteX2" fmla="*/ 2184400 w 4622800"/>
              <a:gd name="connsiteY2" fmla="*/ 170666 h 4047117"/>
              <a:gd name="connsiteX3" fmla="*/ 2095500 w 4622800"/>
              <a:gd name="connsiteY3" fmla="*/ 272266 h 4047117"/>
              <a:gd name="connsiteX4" fmla="*/ 1930400 w 4622800"/>
              <a:gd name="connsiteY4" fmla="*/ 3409166 h 4047117"/>
              <a:gd name="connsiteX5" fmla="*/ 1778000 w 4622800"/>
              <a:gd name="connsiteY5" fmla="*/ 4006066 h 4047117"/>
              <a:gd name="connsiteX6" fmla="*/ 1219200 w 4622800"/>
              <a:gd name="connsiteY6" fmla="*/ 3993366 h 4047117"/>
              <a:gd name="connsiteX7" fmla="*/ 0 w 4622800"/>
              <a:gd name="connsiteY7" fmla="*/ 3980666 h 4047117"/>
              <a:gd name="connsiteX0" fmla="*/ 4622800 w 4622800"/>
              <a:gd name="connsiteY0" fmla="*/ 249478 h 3986229"/>
              <a:gd name="connsiteX1" fmla="*/ 2616200 w 4622800"/>
              <a:gd name="connsiteY1" fmla="*/ 274878 h 3986229"/>
              <a:gd name="connsiteX2" fmla="*/ 2184400 w 4622800"/>
              <a:gd name="connsiteY2" fmla="*/ 109778 h 3986229"/>
              <a:gd name="connsiteX3" fmla="*/ 2146300 w 4622800"/>
              <a:gd name="connsiteY3" fmla="*/ 300278 h 3986229"/>
              <a:gd name="connsiteX4" fmla="*/ 1930400 w 4622800"/>
              <a:gd name="connsiteY4" fmla="*/ 3348278 h 3986229"/>
              <a:gd name="connsiteX5" fmla="*/ 1778000 w 4622800"/>
              <a:gd name="connsiteY5" fmla="*/ 3945178 h 3986229"/>
              <a:gd name="connsiteX6" fmla="*/ 1219200 w 4622800"/>
              <a:gd name="connsiteY6" fmla="*/ 3932478 h 3986229"/>
              <a:gd name="connsiteX7" fmla="*/ 0 w 4622800"/>
              <a:gd name="connsiteY7" fmla="*/ 3919778 h 3986229"/>
              <a:gd name="connsiteX0" fmla="*/ 4622800 w 4622800"/>
              <a:gd name="connsiteY0" fmla="*/ 238928 h 3975679"/>
              <a:gd name="connsiteX1" fmla="*/ 2616200 w 4622800"/>
              <a:gd name="connsiteY1" fmla="*/ 264328 h 3975679"/>
              <a:gd name="connsiteX2" fmla="*/ 2184400 w 4622800"/>
              <a:gd name="connsiteY2" fmla="*/ 99228 h 3975679"/>
              <a:gd name="connsiteX3" fmla="*/ 2146300 w 4622800"/>
              <a:gd name="connsiteY3" fmla="*/ 289728 h 3975679"/>
              <a:gd name="connsiteX4" fmla="*/ 1930400 w 4622800"/>
              <a:gd name="connsiteY4" fmla="*/ 3337728 h 3975679"/>
              <a:gd name="connsiteX5" fmla="*/ 1778000 w 4622800"/>
              <a:gd name="connsiteY5" fmla="*/ 3934628 h 3975679"/>
              <a:gd name="connsiteX6" fmla="*/ 1219200 w 4622800"/>
              <a:gd name="connsiteY6" fmla="*/ 3921928 h 3975679"/>
              <a:gd name="connsiteX7" fmla="*/ 0 w 4622800"/>
              <a:gd name="connsiteY7" fmla="*/ 3909228 h 3975679"/>
              <a:gd name="connsiteX0" fmla="*/ 4622800 w 4622800"/>
              <a:gd name="connsiteY0" fmla="*/ 207946 h 3944697"/>
              <a:gd name="connsiteX1" fmla="*/ 2616200 w 4622800"/>
              <a:gd name="connsiteY1" fmla="*/ 233346 h 3944697"/>
              <a:gd name="connsiteX2" fmla="*/ 2184400 w 4622800"/>
              <a:gd name="connsiteY2" fmla="*/ 68246 h 3944697"/>
              <a:gd name="connsiteX3" fmla="*/ 2146300 w 4622800"/>
              <a:gd name="connsiteY3" fmla="*/ 258746 h 3944697"/>
              <a:gd name="connsiteX4" fmla="*/ 1930400 w 4622800"/>
              <a:gd name="connsiteY4" fmla="*/ 3306746 h 3944697"/>
              <a:gd name="connsiteX5" fmla="*/ 1778000 w 4622800"/>
              <a:gd name="connsiteY5" fmla="*/ 3903646 h 3944697"/>
              <a:gd name="connsiteX6" fmla="*/ 1219200 w 4622800"/>
              <a:gd name="connsiteY6" fmla="*/ 3890946 h 3944697"/>
              <a:gd name="connsiteX7" fmla="*/ 0 w 4622800"/>
              <a:gd name="connsiteY7" fmla="*/ 3878246 h 3944697"/>
              <a:gd name="connsiteX0" fmla="*/ 4622800 w 4622800"/>
              <a:gd name="connsiteY0" fmla="*/ 226676 h 3963427"/>
              <a:gd name="connsiteX1" fmla="*/ 2616200 w 4622800"/>
              <a:gd name="connsiteY1" fmla="*/ 252076 h 3963427"/>
              <a:gd name="connsiteX2" fmla="*/ 2374900 w 4622800"/>
              <a:gd name="connsiteY2" fmla="*/ 137776 h 3963427"/>
              <a:gd name="connsiteX3" fmla="*/ 2146300 w 4622800"/>
              <a:gd name="connsiteY3" fmla="*/ 277476 h 3963427"/>
              <a:gd name="connsiteX4" fmla="*/ 1930400 w 4622800"/>
              <a:gd name="connsiteY4" fmla="*/ 3325476 h 3963427"/>
              <a:gd name="connsiteX5" fmla="*/ 1778000 w 4622800"/>
              <a:gd name="connsiteY5" fmla="*/ 3922376 h 3963427"/>
              <a:gd name="connsiteX6" fmla="*/ 1219200 w 4622800"/>
              <a:gd name="connsiteY6" fmla="*/ 3909676 h 3963427"/>
              <a:gd name="connsiteX7" fmla="*/ 0 w 4622800"/>
              <a:gd name="connsiteY7" fmla="*/ 3896976 h 3963427"/>
              <a:gd name="connsiteX0" fmla="*/ 4622800 w 4622800"/>
              <a:gd name="connsiteY0" fmla="*/ 223626 h 3960377"/>
              <a:gd name="connsiteX1" fmla="*/ 2755900 w 4622800"/>
              <a:gd name="connsiteY1" fmla="*/ 185526 h 3960377"/>
              <a:gd name="connsiteX2" fmla="*/ 2374900 w 4622800"/>
              <a:gd name="connsiteY2" fmla="*/ 134726 h 3960377"/>
              <a:gd name="connsiteX3" fmla="*/ 2146300 w 4622800"/>
              <a:gd name="connsiteY3" fmla="*/ 274426 h 3960377"/>
              <a:gd name="connsiteX4" fmla="*/ 1930400 w 4622800"/>
              <a:gd name="connsiteY4" fmla="*/ 3322426 h 3960377"/>
              <a:gd name="connsiteX5" fmla="*/ 1778000 w 4622800"/>
              <a:gd name="connsiteY5" fmla="*/ 3919326 h 3960377"/>
              <a:gd name="connsiteX6" fmla="*/ 1219200 w 4622800"/>
              <a:gd name="connsiteY6" fmla="*/ 3906626 h 3960377"/>
              <a:gd name="connsiteX7" fmla="*/ 0 w 4622800"/>
              <a:gd name="connsiteY7" fmla="*/ 3893926 h 3960377"/>
              <a:gd name="connsiteX0" fmla="*/ 4622800 w 4622800"/>
              <a:gd name="connsiteY0" fmla="*/ 240283 h 3977034"/>
              <a:gd name="connsiteX1" fmla="*/ 27559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40283 h 3977034"/>
              <a:gd name="connsiteX1" fmla="*/ 29337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64887 h 4001638"/>
              <a:gd name="connsiteX1" fmla="*/ 2933700 w 4622800"/>
              <a:gd name="connsiteY1" fmla="*/ 226787 h 4001638"/>
              <a:gd name="connsiteX2" fmla="*/ 2578100 w 4622800"/>
              <a:gd name="connsiteY2" fmla="*/ 137887 h 4001638"/>
              <a:gd name="connsiteX3" fmla="*/ 2146300 w 4622800"/>
              <a:gd name="connsiteY3" fmla="*/ 315687 h 4001638"/>
              <a:gd name="connsiteX4" fmla="*/ 1930400 w 4622800"/>
              <a:gd name="connsiteY4" fmla="*/ 3363687 h 4001638"/>
              <a:gd name="connsiteX5" fmla="*/ 1778000 w 4622800"/>
              <a:gd name="connsiteY5" fmla="*/ 3960587 h 4001638"/>
              <a:gd name="connsiteX6" fmla="*/ 1219200 w 4622800"/>
              <a:gd name="connsiteY6" fmla="*/ 3947887 h 4001638"/>
              <a:gd name="connsiteX7" fmla="*/ 0 w 4622800"/>
              <a:gd name="connsiteY7" fmla="*/ 3935187 h 4001638"/>
              <a:gd name="connsiteX0" fmla="*/ 4622800 w 4622800"/>
              <a:gd name="connsiteY0" fmla="*/ 260635 h 3997386"/>
              <a:gd name="connsiteX1" fmla="*/ 2933700 w 4622800"/>
              <a:gd name="connsiteY1" fmla="*/ 222535 h 3997386"/>
              <a:gd name="connsiteX2" fmla="*/ 2578100 w 4622800"/>
              <a:gd name="connsiteY2" fmla="*/ 133635 h 3997386"/>
              <a:gd name="connsiteX3" fmla="*/ 2146300 w 4622800"/>
              <a:gd name="connsiteY3" fmla="*/ 311435 h 3997386"/>
              <a:gd name="connsiteX4" fmla="*/ 1930400 w 4622800"/>
              <a:gd name="connsiteY4" fmla="*/ 3359435 h 3997386"/>
              <a:gd name="connsiteX5" fmla="*/ 1778000 w 4622800"/>
              <a:gd name="connsiteY5" fmla="*/ 3956335 h 3997386"/>
              <a:gd name="connsiteX6" fmla="*/ 1219200 w 4622800"/>
              <a:gd name="connsiteY6" fmla="*/ 3943635 h 3997386"/>
              <a:gd name="connsiteX7" fmla="*/ 0 w 4622800"/>
              <a:gd name="connsiteY7" fmla="*/ 3930935 h 3997386"/>
              <a:gd name="connsiteX0" fmla="*/ 4622800 w 4622800"/>
              <a:gd name="connsiteY0" fmla="*/ 260635 h 3982237"/>
              <a:gd name="connsiteX1" fmla="*/ 2933700 w 4622800"/>
              <a:gd name="connsiteY1" fmla="*/ 222535 h 3982237"/>
              <a:gd name="connsiteX2" fmla="*/ 2578100 w 4622800"/>
              <a:gd name="connsiteY2" fmla="*/ 133635 h 3982237"/>
              <a:gd name="connsiteX3" fmla="*/ 2146300 w 4622800"/>
              <a:gd name="connsiteY3" fmla="*/ 311435 h 3982237"/>
              <a:gd name="connsiteX4" fmla="*/ 1930400 w 4622800"/>
              <a:gd name="connsiteY4" fmla="*/ 3359435 h 3982237"/>
              <a:gd name="connsiteX5" fmla="*/ 1778000 w 4622800"/>
              <a:gd name="connsiteY5" fmla="*/ 3956335 h 3982237"/>
              <a:gd name="connsiteX6" fmla="*/ 1231900 w 4622800"/>
              <a:gd name="connsiteY6" fmla="*/ 3880135 h 3982237"/>
              <a:gd name="connsiteX7" fmla="*/ 0 w 4622800"/>
              <a:gd name="connsiteY7" fmla="*/ 3930935 h 3982237"/>
              <a:gd name="connsiteX0" fmla="*/ 4622800 w 4622800"/>
              <a:gd name="connsiteY0" fmla="*/ 260635 h 3984185"/>
              <a:gd name="connsiteX1" fmla="*/ 2933700 w 4622800"/>
              <a:gd name="connsiteY1" fmla="*/ 222535 h 3984185"/>
              <a:gd name="connsiteX2" fmla="*/ 2578100 w 4622800"/>
              <a:gd name="connsiteY2" fmla="*/ 133635 h 3984185"/>
              <a:gd name="connsiteX3" fmla="*/ 2146300 w 4622800"/>
              <a:gd name="connsiteY3" fmla="*/ 311435 h 3984185"/>
              <a:gd name="connsiteX4" fmla="*/ 1930400 w 4622800"/>
              <a:gd name="connsiteY4" fmla="*/ 3359435 h 3984185"/>
              <a:gd name="connsiteX5" fmla="*/ 1778000 w 4622800"/>
              <a:gd name="connsiteY5" fmla="*/ 3956335 h 3984185"/>
              <a:gd name="connsiteX6" fmla="*/ 1231900 w 4622800"/>
              <a:gd name="connsiteY6" fmla="*/ 3880135 h 3984185"/>
              <a:gd name="connsiteX7" fmla="*/ 0 w 4622800"/>
              <a:gd name="connsiteY7" fmla="*/ 3930935 h 3984185"/>
              <a:gd name="connsiteX0" fmla="*/ 4622800 w 4622800"/>
              <a:gd name="connsiteY0" fmla="*/ 260635 h 3983426"/>
              <a:gd name="connsiteX1" fmla="*/ 2933700 w 4622800"/>
              <a:gd name="connsiteY1" fmla="*/ 222535 h 3983426"/>
              <a:gd name="connsiteX2" fmla="*/ 2578100 w 4622800"/>
              <a:gd name="connsiteY2" fmla="*/ 133635 h 3983426"/>
              <a:gd name="connsiteX3" fmla="*/ 2146300 w 4622800"/>
              <a:gd name="connsiteY3" fmla="*/ 311435 h 3983426"/>
              <a:gd name="connsiteX4" fmla="*/ 1930400 w 4622800"/>
              <a:gd name="connsiteY4" fmla="*/ 3359435 h 3983426"/>
              <a:gd name="connsiteX5" fmla="*/ 1778000 w 4622800"/>
              <a:gd name="connsiteY5" fmla="*/ 3956335 h 3983426"/>
              <a:gd name="connsiteX6" fmla="*/ 1231900 w 4622800"/>
              <a:gd name="connsiteY6" fmla="*/ 3880135 h 3983426"/>
              <a:gd name="connsiteX7" fmla="*/ 25400 w 4622800"/>
              <a:gd name="connsiteY7" fmla="*/ 3867437 h 3983426"/>
              <a:gd name="connsiteX8" fmla="*/ 0 w 4622800"/>
              <a:gd name="connsiteY8" fmla="*/ 3930935 h 3983426"/>
              <a:gd name="connsiteX0" fmla="*/ 4622800 w 4622800"/>
              <a:gd name="connsiteY0" fmla="*/ 238335 h 3961126"/>
              <a:gd name="connsiteX1" fmla="*/ 2984500 w 4622800"/>
              <a:gd name="connsiteY1" fmla="*/ 162135 h 3961126"/>
              <a:gd name="connsiteX2" fmla="*/ 2578100 w 4622800"/>
              <a:gd name="connsiteY2" fmla="*/ 111335 h 3961126"/>
              <a:gd name="connsiteX3" fmla="*/ 2146300 w 4622800"/>
              <a:gd name="connsiteY3" fmla="*/ 289135 h 3961126"/>
              <a:gd name="connsiteX4" fmla="*/ 1930400 w 4622800"/>
              <a:gd name="connsiteY4" fmla="*/ 3337135 h 3961126"/>
              <a:gd name="connsiteX5" fmla="*/ 1778000 w 4622800"/>
              <a:gd name="connsiteY5" fmla="*/ 3934035 h 3961126"/>
              <a:gd name="connsiteX6" fmla="*/ 1231900 w 4622800"/>
              <a:gd name="connsiteY6" fmla="*/ 3857835 h 3961126"/>
              <a:gd name="connsiteX7" fmla="*/ 25400 w 4622800"/>
              <a:gd name="connsiteY7" fmla="*/ 3845137 h 3961126"/>
              <a:gd name="connsiteX8" fmla="*/ 0 w 4622800"/>
              <a:gd name="connsiteY8" fmla="*/ 3908635 h 3961126"/>
              <a:gd name="connsiteX0" fmla="*/ 4622800 w 4622800"/>
              <a:gd name="connsiteY0" fmla="*/ 250265 h 3973056"/>
              <a:gd name="connsiteX1" fmla="*/ 2984500 w 4622800"/>
              <a:gd name="connsiteY1" fmla="*/ 174065 h 3973056"/>
              <a:gd name="connsiteX2" fmla="*/ 2578100 w 4622800"/>
              <a:gd name="connsiteY2" fmla="*/ 123265 h 3973056"/>
              <a:gd name="connsiteX3" fmla="*/ 2146300 w 4622800"/>
              <a:gd name="connsiteY3" fmla="*/ 301065 h 3973056"/>
              <a:gd name="connsiteX4" fmla="*/ 1930400 w 4622800"/>
              <a:gd name="connsiteY4" fmla="*/ 3349065 h 3973056"/>
              <a:gd name="connsiteX5" fmla="*/ 1778000 w 4622800"/>
              <a:gd name="connsiteY5" fmla="*/ 3945965 h 3973056"/>
              <a:gd name="connsiteX6" fmla="*/ 1231900 w 4622800"/>
              <a:gd name="connsiteY6" fmla="*/ 3869765 h 3973056"/>
              <a:gd name="connsiteX7" fmla="*/ 25400 w 4622800"/>
              <a:gd name="connsiteY7" fmla="*/ 3857067 h 3973056"/>
              <a:gd name="connsiteX8" fmla="*/ 0 w 4622800"/>
              <a:gd name="connsiteY8" fmla="*/ 3920565 h 3973056"/>
              <a:gd name="connsiteX0" fmla="*/ 4622800 w 4622800"/>
              <a:gd name="connsiteY0" fmla="*/ 244341 h 3967132"/>
              <a:gd name="connsiteX1" fmla="*/ 2984500 w 4622800"/>
              <a:gd name="connsiteY1" fmla="*/ 168141 h 3967132"/>
              <a:gd name="connsiteX2" fmla="*/ 2717800 w 4622800"/>
              <a:gd name="connsiteY2" fmla="*/ 130041 h 3967132"/>
              <a:gd name="connsiteX3" fmla="*/ 2146300 w 4622800"/>
              <a:gd name="connsiteY3" fmla="*/ 295141 h 3967132"/>
              <a:gd name="connsiteX4" fmla="*/ 1930400 w 4622800"/>
              <a:gd name="connsiteY4" fmla="*/ 3343141 h 3967132"/>
              <a:gd name="connsiteX5" fmla="*/ 1778000 w 4622800"/>
              <a:gd name="connsiteY5" fmla="*/ 3940041 h 3967132"/>
              <a:gd name="connsiteX6" fmla="*/ 1231900 w 4622800"/>
              <a:gd name="connsiteY6" fmla="*/ 3863841 h 3967132"/>
              <a:gd name="connsiteX7" fmla="*/ 25400 w 4622800"/>
              <a:gd name="connsiteY7" fmla="*/ 3851143 h 3967132"/>
              <a:gd name="connsiteX8" fmla="*/ 0 w 4622800"/>
              <a:gd name="connsiteY8" fmla="*/ 3914641 h 3967132"/>
              <a:gd name="connsiteX0" fmla="*/ 4622800 w 4622800"/>
              <a:gd name="connsiteY0" fmla="*/ 234595 h 3957386"/>
              <a:gd name="connsiteX1" fmla="*/ 3213100 w 4622800"/>
              <a:gd name="connsiteY1" fmla="*/ 196495 h 3957386"/>
              <a:gd name="connsiteX2" fmla="*/ 2717800 w 4622800"/>
              <a:gd name="connsiteY2" fmla="*/ 120295 h 3957386"/>
              <a:gd name="connsiteX3" fmla="*/ 2146300 w 4622800"/>
              <a:gd name="connsiteY3" fmla="*/ 285395 h 3957386"/>
              <a:gd name="connsiteX4" fmla="*/ 1930400 w 4622800"/>
              <a:gd name="connsiteY4" fmla="*/ 3333395 h 3957386"/>
              <a:gd name="connsiteX5" fmla="*/ 1778000 w 4622800"/>
              <a:gd name="connsiteY5" fmla="*/ 3930295 h 3957386"/>
              <a:gd name="connsiteX6" fmla="*/ 1231900 w 4622800"/>
              <a:gd name="connsiteY6" fmla="*/ 3854095 h 3957386"/>
              <a:gd name="connsiteX7" fmla="*/ 25400 w 4622800"/>
              <a:gd name="connsiteY7" fmla="*/ 3841397 h 3957386"/>
              <a:gd name="connsiteX8" fmla="*/ 0 w 4622800"/>
              <a:gd name="connsiteY8" fmla="*/ 3904895 h 3957386"/>
              <a:gd name="connsiteX0" fmla="*/ 4635500 w 4635500"/>
              <a:gd name="connsiteY0" fmla="*/ 171095 h 3957386"/>
              <a:gd name="connsiteX1" fmla="*/ 3213100 w 4635500"/>
              <a:gd name="connsiteY1" fmla="*/ 196495 h 3957386"/>
              <a:gd name="connsiteX2" fmla="*/ 2717800 w 4635500"/>
              <a:gd name="connsiteY2" fmla="*/ 120295 h 3957386"/>
              <a:gd name="connsiteX3" fmla="*/ 2146300 w 4635500"/>
              <a:gd name="connsiteY3" fmla="*/ 285395 h 3957386"/>
              <a:gd name="connsiteX4" fmla="*/ 1930400 w 4635500"/>
              <a:gd name="connsiteY4" fmla="*/ 3333395 h 3957386"/>
              <a:gd name="connsiteX5" fmla="*/ 1778000 w 4635500"/>
              <a:gd name="connsiteY5" fmla="*/ 3930295 h 3957386"/>
              <a:gd name="connsiteX6" fmla="*/ 1231900 w 4635500"/>
              <a:gd name="connsiteY6" fmla="*/ 3854095 h 3957386"/>
              <a:gd name="connsiteX7" fmla="*/ 25400 w 4635500"/>
              <a:gd name="connsiteY7" fmla="*/ 3841397 h 3957386"/>
              <a:gd name="connsiteX8" fmla="*/ 0 w 4635500"/>
              <a:gd name="connsiteY8" fmla="*/ 3904895 h 3957386"/>
              <a:gd name="connsiteX0" fmla="*/ 4635500 w 4635500"/>
              <a:gd name="connsiteY0" fmla="*/ 171095 h 3956427"/>
              <a:gd name="connsiteX1" fmla="*/ 3213100 w 4635500"/>
              <a:gd name="connsiteY1" fmla="*/ 196495 h 3956427"/>
              <a:gd name="connsiteX2" fmla="*/ 2717800 w 4635500"/>
              <a:gd name="connsiteY2" fmla="*/ 120295 h 3956427"/>
              <a:gd name="connsiteX3" fmla="*/ 2146300 w 4635500"/>
              <a:gd name="connsiteY3" fmla="*/ 285395 h 3956427"/>
              <a:gd name="connsiteX4" fmla="*/ 1930400 w 4635500"/>
              <a:gd name="connsiteY4" fmla="*/ 3333395 h 3956427"/>
              <a:gd name="connsiteX5" fmla="*/ 1778000 w 4635500"/>
              <a:gd name="connsiteY5" fmla="*/ 3930295 h 3956427"/>
              <a:gd name="connsiteX6" fmla="*/ 1231900 w 4635500"/>
              <a:gd name="connsiteY6" fmla="*/ 3854095 h 3956427"/>
              <a:gd name="connsiteX7" fmla="*/ 25400 w 4635500"/>
              <a:gd name="connsiteY7" fmla="*/ 3892197 h 3956427"/>
              <a:gd name="connsiteX8" fmla="*/ 0 w 4635500"/>
              <a:gd name="connsiteY8" fmla="*/ 3904895 h 3956427"/>
              <a:gd name="connsiteX0" fmla="*/ 4635500 w 4635500"/>
              <a:gd name="connsiteY0" fmla="*/ 190974 h 3976306"/>
              <a:gd name="connsiteX1" fmla="*/ 3213100 w 4635500"/>
              <a:gd name="connsiteY1" fmla="*/ 216374 h 3976306"/>
              <a:gd name="connsiteX2" fmla="*/ 2717800 w 4635500"/>
              <a:gd name="connsiteY2" fmla="*/ 140174 h 3976306"/>
              <a:gd name="connsiteX3" fmla="*/ 2146300 w 4635500"/>
              <a:gd name="connsiteY3" fmla="*/ 305274 h 3976306"/>
              <a:gd name="connsiteX4" fmla="*/ 1930400 w 4635500"/>
              <a:gd name="connsiteY4" fmla="*/ 3353274 h 3976306"/>
              <a:gd name="connsiteX5" fmla="*/ 1778000 w 4635500"/>
              <a:gd name="connsiteY5" fmla="*/ 3950174 h 3976306"/>
              <a:gd name="connsiteX6" fmla="*/ 1231900 w 4635500"/>
              <a:gd name="connsiteY6" fmla="*/ 3873974 h 3976306"/>
              <a:gd name="connsiteX7" fmla="*/ 25400 w 4635500"/>
              <a:gd name="connsiteY7" fmla="*/ 3912076 h 3976306"/>
              <a:gd name="connsiteX8" fmla="*/ 0 w 4635500"/>
              <a:gd name="connsiteY8" fmla="*/ 3924774 h 3976306"/>
              <a:gd name="connsiteX0" fmla="*/ 4635500 w 4635500"/>
              <a:gd name="connsiteY0" fmla="*/ 190974 h 3965392"/>
              <a:gd name="connsiteX1" fmla="*/ 3213100 w 4635500"/>
              <a:gd name="connsiteY1" fmla="*/ 216374 h 3965392"/>
              <a:gd name="connsiteX2" fmla="*/ 2717800 w 4635500"/>
              <a:gd name="connsiteY2" fmla="*/ 140174 h 3965392"/>
              <a:gd name="connsiteX3" fmla="*/ 2146300 w 4635500"/>
              <a:gd name="connsiteY3" fmla="*/ 305274 h 3965392"/>
              <a:gd name="connsiteX4" fmla="*/ 1930400 w 4635500"/>
              <a:gd name="connsiteY4" fmla="*/ 3353274 h 3965392"/>
              <a:gd name="connsiteX5" fmla="*/ 1778000 w 4635500"/>
              <a:gd name="connsiteY5" fmla="*/ 3950174 h 3965392"/>
              <a:gd name="connsiteX6" fmla="*/ 1231900 w 4635500"/>
              <a:gd name="connsiteY6" fmla="*/ 3797774 h 3965392"/>
              <a:gd name="connsiteX7" fmla="*/ 25400 w 4635500"/>
              <a:gd name="connsiteY7" fmla="*/ 3912076 h 3965392"/>
              <a:gd name="connsiteX8" fmla="*/ 0 w 4635500"/>
              <a:gd name="connsiteY8" fmla="*/ 3924774 h 3965392"/>
              <a:gd name="connsiteX0" fmla="*/ 4648200 w 4648200"/>
              <a:gd name="connsiteY0" fmla="*/ 190974 h 3965392"/>
              <a:gd name="connsiteX1" fmla="*/ 3225800 w 4648200"/>
              <a:gd name="connsiteY1" fmla="*/ 216374 h 3965392"/>
              <a:gd name="connsiteX2" fmla="*/ 2730500 w 4648200"/>
              <a:gd name="connsiteY2" fmla="*/ 140174 h 3965392"/>
              <a:gd name="connsiteX3" fmla="*/ 2159000 w 4648200"/>
              <a:gd name="connsiteY3" fmla="*/ 305274 h 3965392"/>
              <a:gd name="connsiteX4" fmla="*/ 1943100 w 4648200"/>
              <a:gd name="connsiteY4" fmla="*/ 3353274 h 3965392"/>
              <a:gd name="connsiteX5" fmla="*/ 1790700 w 4648200"/>
              <a:gd name="connsiteY5" fmla="*/ 3950174 h 3965392"/>
              <a:gd name="connsiteX6" fmla="*/ 1244600 w 4648200"/>
              <a:gd name="connsiteY6" fmla="*/ 3797774 h 3965392"/>
              <a:gd name="connsiteX7" fmla="*/ 38100 w 4648200"/>
              <a:gd name="connsiteY7" fmla="*/ 3912076 h 3965392"/>
              <a:gd name="connsiteX8" fmla="*/ 0 w 4648200"/>
              <a:gd name="connsiteY8" fmla="*/ 3810474 h 3965392"/>
              <a:gd name="connsiteX0" fmla="*/ 4648200 w 4648200"/>
              <a:gd name="connsiteY0" fmla="*/ 190974 h 3966095"/>
              <a:gd name="connsiteX1" fmla="*/ 3225800 w 4648200"/>
              <a:gd name="connsiteY1" fmla="*/ 216374 h 3966095"/>
              <a:gd name="connsiteX2" fmla="*/ 2730500 w 4648200"/>
              <a:gd name="connsiteY2" fmla="*/ 140174 h 3966095"/>
              <a:gd name="connsiteX3" fmla="*/ 2159000 w 4648200"/>
              <a:gd name="connsiteY3" fmla="*/ 305274 h 3966095"/>
              <a:gd name="connsiteX4" fmla="*/ 1943100 w 4648200"/>
              <a:gd name="connsiteY4" fmla="*/ 3353274 h 3966095"/>
              <a:gd name="connsiteX5" fmla="*/ 1790700 w 4648200"/>
              <a:gd name="connsiteY5" fmla="*/ 3950174 h 3966095"/>
              <a:gd name="connsiteX6" fmla="*/ 1244600 w 4648200"/>
              <a:gd name="connsiteY6" fmla="*/ 3797774 h 3966095"/>
              <a:gd name="connsiteX7" fmla="*/ 25400 w 4648200"/>
              <a:gd name="connsiteY7" fmla="*/ 3835876 h 3966095"/>
              <a:gd name="connsiteX8" fmla="*/ 0 w 4648200"/>
              <a:gd name="connsiteY8" fmla="*/ 3810474 h 3966095"/>
              <a:gd name="connsiteX0" fmla="*/ 4648200 w 4648200"/>
              <a:gd name="connsiteY0" fmla="*/ 190974 h 3966860"/>
              <a:gd name="connsiteX1" fmla="*/ 3225800 w 4648200"/>
              <a:gd name="connsiteY1" fmla="*/ 216374 h 3966860"/>
              <a:gd name="connsiteX2" fmla="*/ 2730500 w 4648200"/>
              <a:gd name="connsiteY2" fmla="*/ 140174 h 3966860"/>
              <a:gd name="connsiteX3" fmla="*/ 2159000 w 4648200"/>
              <a:gd name="connsiteY3" fmla="*/ 305274 h 3966860"/>
              <a:gd name="connsiteX4" fmla="*/ 1943100 w 4648200"/>
              <a:gd name="connsiteY4" fmla="*/ 3353274 h 3966860"/>
              <a:gd name="connsiteX5" fmla="*/ 1790700 w 4648200"/>
              <a:gd name="connsiteY5" fmla="*/ 3950174 h 3966860"/>
              <a:gd name="connsiteX6" fmla="*/ 1244600 w 4648200"/>
              <a:gd name="connsiteY6" fmla="*/ 3797774 h 3966860"/>
              <a:gd name="connsiteX7" fmla="*/ 12700 w 4648200"/>
              <a:gd name="connsiteY7" fmla="*/ 3759676 h 3966860"/>
              <a:gd name="connsiteX8" fmla="*/ 0 w 4648200"/>
              <a:gd name="connsiteY8" fmla="*/ 3810474 h 3966860"/>
              <a:gd name="connsiteX0" fmla="*/ 4635500 w 4635500"/>
              <a:gd name="connsiteY0" fmla="*/ 190974 h 3966860"/>
              <a:gd name="connsiteX1" fmla="*/ 3213100 w 4635500"/>
              <a:gd name="connsiteY1" fmla="*/ 216374 h 3966860"/>
              <a:gd name="connsiteX2" fmla="*/ 2717800 w 4635500"/>
              <a:gd name="connsiteY2" fmla="*/ 140174 h 3966860"/>
              <a:gd name="connsiteX3" fmla="*/ 2146300 w 4635500"/>
              <a:gd name="connsiteY3" fmla="*/ 305274 h 3966860"/>
              <a:gd name="connsiteX4" fmla="*/ 1930400 w 4635500"/>
              <a:gd name="connsiteY4" fmla="*/ 3353274 h 3966860"/>
              <a:gd name="connsiteX5" fmla="*/ 1778000 w 4635500"/>
              <a:gd name="connsiteY5" fmla="*/ 3950174 h 3966860"/>
              <a:gd name="connsiteX6" fmla="*/ 1231900 w 4635500"/>
              <a:gd name="connsiteY6" fmla="*/ 3797774 h 3966860"/>
              <a:gd name="connsiteX7" fmla="*/ 0 w 4635500"/>
              <a:gd name="connsiteY7" fmla="*/ 3759676 h 3966860"/>
              <a:gd name="connsiteX0" fmla="*/ 4673600 w 4673600"/>
              <a:gd name="connsiteY0" fmla="*/ 190974 h 3967300"/>
              <a:gd name="connsiteX1" fmla="*/ 3251200 w 4673600"/>
              <a:gd name="connsiteY1" fmla="*/ 216374 h 3967300"/>
              <a:gd name="connsiteX2" fmla="*/ 2755900 w 4673600"/>
              <a:gd name="connsiteY2" fmla="*/ 140174 h 3967300"/>
              <a:gd name="connsiteX3" fmla="*/ 2184400 w 4673600"/>
              <a:gd name="connsiteY3" fmla="*/ 305274 h 3967300"/>
              <a:gd name="connsiteX4" fmla="*/ 1968500 w 4673600"/>
              <a:gd name="connsiteY4" fmla="*/ 3353274 h 3967300"/>
              <a:gd name="connsiteX5" fmla="*/ 1816100 w 4673600"/>
              <a:gd name="connsiteY5" fmla="*/ 3950174 h 3967300"/>
              <a:gd name="connsiteX6" fmla="*/ 1270000 w 4673600"/>
              <a:gd name="connsiteY6" fmla="*/ 3797774 h 3967300"/>
              <a:gd name="connsiteX7" fmla="*/ 0 w 4673600"/>
              <a:gd name="connsiteY7" fmla="*/ 3718656 h 3967300"/>
              <a:gd name="connsiteX0" fmla="*/ 4673600 w 4673600"/>
              <a:gd name="connsiteY0" fmla="*/ 190974 h 3960385"/>
              <a:gd name="connsiteX1" fmla="*/ 3251200 w 4673600"/>
              <a:gd name="connsiteY1" fmla="*/ 216374 h 3960385"/>
              <a:gd name="connsiteX2" fmla="*/ 2755900 w 4673600"/>
              <a:gd name="connsiteY2" fmla="*/ 140174 h 3960385"/>
              <a:gd name="connsiteX3" fmla="*/ 2184400 w 4673600"/>
              <a:gd name="connsiteY3" fmla="*/ 305274 h 3960385"/>
              <a:gd name="connsiteX4" fmla="*/ 1968500 w 4673600"/>
              <a:gd name="connsiteY4" fmla="*/ 3353274 h 3960385"/>
              <a:gd name="connsiteX5" fmla="*/ 1816100 w 4673600"/>
              <a:gd name="connsiteY5" fmla="*/ 3950174 h 3960385"/>
              <a:gd name="connsiteX6" fmla="*/ 1257300 w 4673600"/>
              <a:gd name="connsiteY6" fmla="*/ 3729407 h 3960385"/>
              <a:gd name="connsiteX7" fmla="*/ 0 w 4673600"/>
              <a:gd name="connsiteY7" fmla="*/ 3718656 h 3960385"/>
              <a:gd name="connsiteX0" fmla="*/ 4482193 w 4482193"/>
              <a:gd name="connsiteY0" fmla="*/ 167766 h 3960385"/>
              <a:gd name="connsiteX1" fmla="*/ 3251200 w 4482193"/>
              <a:gd name="connsiteY1" fmla="*/ 216374 h 3960385"/>
              <a:gd name="connsiteX2" fmla="*/ 2755900 w 4482193"/>
              <a:gd name="connsiteY2" fmla="*/ 140174 h 3960385"/>
              <a:gd name="connsiteX3" fmla="*/ 2184400 w 4482193"/>
              <a:gd name="connsiteY3" fmla="*/ 305274 h 3960385"/>
              <a:gd name="connsiteX4" fmla="*/ 1968500 w 4482193"/>
              <a:gd name="connsiteY4" fmla="*/ 3353274 h 3960385"/>
              <a:gd name="connsiteX5" fmla="*/ 1816100 w 4482193"/>
              <a:gd name="connsiteY5" fmla="*/ 3950174 h 3960385"/>
              <a:gd name="connsiteX6" fmla="*/ 1257300 w 4482193"/>
              <a:gd name="connsiteY6" fmla="*/ 3729407 h 3960385"/>
              <a:gd name="connsiteX7" fmla="*/ 0 w 4482193"/>
              <a:gd name="connsiteY7" fmla="*/ 3718656 h 3960385"/>
              <a:gd name="connsiteX0" fmla="*/ 4460926 w 4460926"/>
              <a:gd name="connsiteY0" fmla="*/ 237389 h 3960385"/>
              <a:gd name="connsiteX1" fmla="*/ 3251200 w 4460926"/>
              <a:gd name="connsiteY1" fmla="*/ 216374 h 3960385"/>
              <a:gd name="connsiteX2" fmla="*/ 2755900 w 4460926"/>
              <a:gd name="connsiteY2" fmla="*/ 140174 h 3960385"/>
              <a:gd name="connsiteX3" fmla="*/ 2184400 w 4460926"/>
              <a:gd name="connsiteY3" fmla="*/ 305274 h 3960385"/>
              <a:gd name="connsiteX4" fmla="*/ 1968500 w 4460926"/>
              <a:gd name="connsiteY4" fmla="*/ 3353274 h 3960385"/>
              <a:gd name="connsiteX5" fmla="*/ 1816100 w 4460926"/>
              <a:gd name="connsiteY5" fmla="*/ 3950174 h 3960385"/>
              <a:gd name="connsiteX6" fmla="*/ 1257300 w 4460926"/>
              <a:gd name="connsiteY6" fmla="*/ 3729407 h 3960385"/>
              <a:gd name="connsiteX7" fmla="*/ 0 w 4460926"/>
              <a:gd name="connsiteY7" fmla="*/ 3718656 h 3960385"/>
              <a:gd name="connsiteX0" fmla="*/ 4822473 w 4822473"/>
              <a:gd name="connsiteY0" fmla="*/ 237389 h 3960385"/>
              <a:gd name="connsiteX1" fmla="*/ 3612747 w 4822473"/>
              <a:gd name="connsiteY1" fmla="*/ 216374 h 3960385"/>
              <a:gd name="connsiteX2" fmla="*/ 3117447 w 4822473"/>
              <a:gd name="connsiteY2" fmla="*/ 140174 h 3960385"/>
              <a:gd name="connsiteX3" fmla="*/ 2545947 w 4822473"/>
              <a:gd name="connsiteY3" fmla="*/ 305274 h 3960385"/>
              <a:gd name="connsiteX4" fmla="*/ 2330047 w 4822473"/>
              <a:gd name="connsiteY4" fmla="*/ 3353274 h 3960385"/>
              <a:gd name="connsiteX5" fmla="*/ 2177647 w 4822473"/>
              <a:gd name="connsiteY5" fmla="*/ 3950174 h 3960385"/>
              <a:gd name="connsiteX6" fmla="*/ 1618847 w 4822473"/>
              <a:gd name="connsiteY6" fmla="*/ 3729407 h 3960385"/>
              <a:gd name="connsiteX7" fmla="*/ 0 w 4822473"/>
              <a:gd name="connsiteY7" fmla="*/ 3741864 h 3960385"/>
              <a:gd name="connsiteX0" fmla="*/ 4928810 w 4928810"/>
              <a:gd name="connsiteY0" fmla="*/ 237389 h 3960385"/>
              <a:gd name="connsiteX1" fmla="*/ 3612747 w 4928810"/>
              <a:gd name="connsiteY1" fmla="*/ 216374 h 3960385"/>
              <a:gd name="connsiteX2" fmla="*/ 3117447 w 4928810"/>
              <a:gd name="connsiteY2" fmla="*/ 140174 h 3960385"/>
              <a:gd name="connsiteX3" fmla="*/ 2545947 w 4928810"/>
              <a:gd name="connsiteY3" fmla="*/ 305274 h 3960385"/>
              <a:gd name="connsiteX4" fmla="*/ 2330047 w 4928810"/>
              <a:gd name="connsiteY4" fmla="*/ 3353274 h 3960385"/>
              <a:gd name="connsiteX5" fmla="*/ 2177647 w 4928810"/>
              <a:gd name="connsiteY5" fmla="*/ 3950174 h 3960385"/>
              <a:gd name="connsiteX6" fmla="*/ 1618847 w 4928810"/>
              <a:gd name="connsiteY6" fmla="*/ 3729407 h 3960385"/>
              <a:gd name="connsiteX7" fmla="*/ 0 w 4928810"/>
              <a:gd name="connsiteY7" fmla="*/ 3741864 h 3960385"/>
              <a:gd name="connsiteX0" fmla="*/ 4928810 w 4928810"/>
              <a:gd name="connsiteY0" fmla="*/ 237389 h 3958677"/>
              <a:gd name="connsiteX1" fmla="*/ 3612747 w 4928810"/>
              <a:gd name="connsiteY1" fmla="*/ 216374 h 3958677"/>
              <a:gd name="connsiteX2" fmla="*/ 3117447 w 4928810"/>
              <a:gd name="connsiteY2" fmla="*/ 140174 h 3958677"/>
              <a:gd name="connsiteX3" fmla="*/ 2545947 w 4928810"/>
              <a:gd name="connsiteY3" fmla="*/ 305274 h 3958677"/>
              <a:gd name="connsiteX4" fmla="*/ 2330047 w 4928810"/>
              <a:gd name="connsiteY4" fmla="*/ 3353274 h 3958677"/>
              <a:gd name="connsiteX5" fmla="*/ 2177647 w 4928810"/>
              <a:gd name="connsiteY5" fmla="*/ 3950174 h 3958677"/>
              <a:gd name="connsiteX6" fmla="*/ 1193498 w 4928810"/>
              <a:gd name="connsiteY6" fmla="*/ 3706199 h 3958677"/>
              <a:gd name="connsiteX7" fmla="*/ 0 w 4928810"/>
              <a:gd name="connsiteY7" fmla="*/ 3741864 h 3958677"/>
              <a:gd name="connsiteX0" fmla="*/ 4928810 w 4928810"/>
              <a:gd name="connsiteY0" fmla="*/ 238992 h 3959362"/>
              <a:gd name="connsiteX1" fmla="*/ 3612747 w 4928810"/>
              <a:gd name="connsiteY1" fmla="*/ 217977 h 3959362"/>
              <a:gd name="connsiteX2" fmla="*/ 3117447 w 4928810"/>
              <a:gd name="connsiteY2" fmla="*/ 141777 h 3959362"/>
              <a:gd name="connsiteX3" fmla="*/ 2545947 w 4928810"/>
              <a:gd name="connsiteY3" fmla="*/ 306877 h 3959362"/>
              <a:gd name="connsiteX4" fmla="*/ 2117372 w 4928810"/>
              <a:gd name="connsiteY4" fmla="*/ 3378085 h 3959362"/>
              <a:gd name="connsiteX5" fmla="*/ 2177647 w 4928810"/>
              <a:gd name="connsiteY5" fmla="*/ 3951777 h 3959362"/>
              <a:gd name="connsiteX6" fmla="*/ 1193498 w 4928810"/>
              <a:gd name="connsiteY6" fmla="*/ 3707802 h 3959362"/>
              <a:gd name="connsiteX7" fmla="*/ 0 w 4928810"/>
              <a:gd name="connsiteY7" fmla="*/ 3743467 h 3959362"/>
              <a:gd name="connsiteX0" fmla="*/ 4928810 w 4928810"/>
              <a:gd name="connsiteY0" fmla="*/ 238992 h 3936790"/>
              <a:gd name="connsiteX1" fmla="*/ 3612747 w 4928810"/>
              <a:gd name="connsiteY1" fmla="*/ 217977 h 3936790"/>
              <a:gd name="connsiteX2" fmla="*/ 3117447 w 4928810"/>
              <a:gd name="connsiteY2" fmla="*/ 141777 h 3936790"/>
              <a:gd name="connsiteX3" fmla="*/ 2545947 w 4928810"/>
              <a:gd name="connsiteY3" fmla="*/ 306877 h 3936790"/>
              <a:gd name="connsiteX4" fmla="*/ 2117372 w 4928810"/>
              <a:gd name="connsiteY4" fmla="*/ 3378085 h 3936790"/>
              <a:gd name="connsiteX5" fmla="*/ 1794832 w 4928810"/>
              <a:gd name="connsiteY5" fmla="*/ 3928570 h 3936790"/>
              <a:gd name="connsiteX6" fmla="*/ 1193498 w 4928810"/>
              <a:gd name="connsiteY6" fmla="*/ 3707802 h 3936790"/>
              <a:gd name="connsiteX7" fmla="*/ 0 w 4928810"/>
              <a:gd name="connsiteY7" fmla="*/ 3743467 h 3936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28810" h="3936790">
                <a:moveTo>
                  <a:pt x="4928810" y="238992"/>
                </a:moveTo>
                <a:cubicBezTo>
                  <a:pt x="4454677" y="247459"/>
                  <a:pt x="3914641" y="234180"/>
                  <a:pt x="3612747" y="217977"/>
                </a:cubicBezTo>
                <a:cubicBezTo>
                  <a:pt x="3310853" y="201774"/>
                  <a:pt x="3320647" y="190460"/>
                  <a:pt x="3117447" y="141777"/>
                </a:cubicBezTo>
                <a:cubicBezTo>
                  <a:pt x="2914247" y="93094"/>
                  <a:pt x="2712626" y="-232508"/>
                  <a:pt x="2545947" y="306877"/>
                </a:cubicBezTo>
                <a:cubicBezTo>
                  <a:pt x="2379268" y="846262"/>
                  <a:pt x="2242558" y="2774470"/>
                  <a:pt x="2117372" y="3378085"/>
                </a:cubicBezTo>
                <a:cubicBezTo>
                  <a:pt x="1992186" y="3981701"/>
                  <a:pt x="1948811" y="3873617"/>
                  <a:pt x="1794832" y="3928570"/>
                </a:cubicBezTo>
                <a:cubicBezTo>
                  <a:pt x="1640853" y="3983523"/>
                  <a:pt x="1496181" y="3746388"/>
                  <a:pt x="1193498" y="3707802"/>
                </a:cubicBezTo>
                <a:cubicBezTo>
                  <a:pt x="890815" y="3669216"/>
                  <a:pt x="406400" y="3730766"/>
                  <a:pt x="0" y="3743467"/>
                </a:cubicBezTo>
              </a:path>
            </a:pathLst>
          </a:custGeom>
          <a:ln w="28575">
            <a:solidFill>
              <a:srgbClr val="00B0F0"/>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p>
        </p:txBody>
      </p:sp>
      <p:sp>
        <p:nvSpPr>
          <p:cNvPr id="45" name="Freeform 44"/>
          <p:cNvSpPr/>
          <p:nvPr/>
        </p:nvSpPr>
        <p:spPr>
          <a:xfrm>
            <a:off x="3439476" y="1114637"/>
            <a:ext cx="2207454" cy="1376565"/>
          </a:xfrm>
          <a:custGeom>
            <a:avLst/>
            <a:gdLst>
              <a:gd name="connsiteX0" fmla="*/ 3644900 w 3644900"/>
              <a:gd name="connsiteY0" fmla="*/ 344660 h 4241739"/>
              <a:gd name="connsiteX1" fmla="*/ 1638300 w 3644900"/>
              <a:gd name="connsiteY1" fmla="*/ 370060 h 4241739"/>
              <a:gd name="connsiteX2" fmla="*/ 1206500 w 3644900"/>
              <a:gd name="connsiteY2" fmla="*/ 204960 h 4241739"/>
              <a:gd name="connsiteX3" fmla="*/ 1117600 w 3644900"/>
              <a:gd name="connsiteY3" fmla="*/ 306560 h 4241739"/>
              <a:gd name="connsiteX4" fmla="*/ 635000 w 3644900"/>
              <a:gd name="connsiteY4" fmla="*/ 3913360 h 4241739"/>
              <a:gd name="connsiteX5" fmla="*/ 355600 w 3644900"/>
              <a:gd name="connsiteY5" fmla="*/ 4091160 h 4241739"/>
              <a:gd name="connsiteX6" fmla="*/ 0 w 3644900"/>
              <a:gd name="connsiteY6" fmla="*/ 4053060 h 424173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333500 w 4622800"/>
              <a:gd name="connsiteY5" fmla="*/ 4091160 h 4243589"/>
              <a:gd name="connsiteX6" fmla="*/ 0 w 4622800"/>
              <a:gd name="connsiteY6" fmla="*/ 4014960 h 424358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244600 w 4622800"/>
              <a:gd name="connsiteY5" fmla="*/ 4091160 h 4243589"/>
              <a:gd name="connsiteX6" fmla="*/ 0 w 4622800"/>
              <a:gd name="connsiteY6" fmla="*/ 4014960 h 4243589"/>
              <a:gd name="connsiteX0" fmla="*/ 4622800 w 4622800"/>
              <a:gd name="connsiteY0" fmla="*/ 343732 h 4233945"/>
              <a:gd name="connsiteX1" fmla="*/ 2616200 w 4622800"/>
              <a:gd name="connsiteY1" fmla="*/ 369132 h 4233945"/>
              <a:gd name="connsiteX2" fmla="*/ 2184400 w 4622800"/>
              <a:gd name="connsiteY2" fmla="*/ 204032 h 4233945"/>
              <a:gd name="connsiteX3" fmla="*/ 2095500 w 4622800"/>
              <a:gd name="connsiteY3" fmla="*/ 305632 h 4233945"/>
              <a:gd name="connsiteX4" fmla="*/ 1663700 w 4622800"/>
              <a:gd name="connsiteY4" fmla="*/ 3899732 h 4233945"/>
              <a:gd name="connsiteX5" fmla="*/ 1244600 w 4622800"/>
              <a:gd name="connsiteY5" fmla="*/ 4090232 h 4233945"/>
              <a:gd name="connsiteX6" fmla="*/ 0 w 4622800"/>
              <a:gd name="connsiteY6" fmla="*/ 4014032 h 4233945"/>
              <a:gd name="connsiteX0" fmla="*/ 4622800 w 4622800"/>
              <a:gd name="connsiteY0" fmla="*/ 307594 h 4057548"/>
              <a:gd name="connsiteX1" fmla="*/ 2616200 w 4622800"/>
              <a:gd name="connsiteY1" fmla="*/ 332994 h 4057548"/>
              <a:gd name="connsiteX2" fmla="*/ 2184400 w 4622800"/>
              <a:gd name="connsiteY2" fmla="*/ 167894 h 4057548"/>
              <a:gd name="connsiteX3" fmla="*/ 2095500 w 4622800"/>
              <a:gd name="connsiteY3" fmla="*/ 269494 h 4057548"/>
              <a:gd name="connsiteX4" fmla="*/ 1854200 w 4622800"/>
              <a:gd name="connsiteY4" fmla="*/ 3368294 h 4057548"/>
              <a:gd name="connsiteX5" fmla="*/ 1663700 w 4622800"/>
              <a:gd name="connsiteY5" fmla="*/ 3863594 h 4057548"/>
              <a:gd name="connsiteX6" fmla="*/ 1244600 w 4622800"/>
              <a:gd name="connsiteY6" fmla="*/ 4054094 h 4057548"/>
              <a:gd name="connsiteX7" fmla="*/ 0 w 4622800"/>
              <a:gd name="connsiteY7" fmla="*/ 3977894 h 4057548"/>
              <a:gd name="connsiteX0" fmla="*/ 4622800 w 4622800"/>
              <a:gd name="connsiteY0" fmla="*/ 307594 h 4055562"/>
              <a:gd name="connsiteX1" fmla="*/ 2616200 w 4622800"/>
              <a:gd name="connsiteY1" fmla="*/ 332994 h 4055562"/>
              <a:gd name="connsiteX2" fmla="*/ 2184400 w 4622800"/>
              <a:gd name="connsiteY2" fmla="*/ 167894 h 4055562"/>
              <a:gd name="connsiteX3" fmla="*/ 2095500 w 4622800"/>
              <a:gd name="connsiteY3" fmla="*/ 269494 h 4055562"/>
              <a:gd name="connsiteX4" fmla="*/ 1854200 w 4622800"/>
              <a:gd name="connsiteY4" fmla="*/ 3368294 h 4055562"/>
              <a:gd name="connsiteX5" fmla="*/ 1701800 w 4622800"/>
              <a:gd name="connsiteY5" fmla="*/ 3965194 h 4055562"/>
              <a:gd name="connsiteX6" fmla="*/ 1244600 w 4622800"/>
              <a:gd name="connsiteY6" fmla="*/ 4054094 h 4055562"/>
              <a:gd name="connsiteX7" fmla="*/ 0 w 4622800"/>
              <a:gd name="connsiteY7" fmla="*/ 3977894 h 4055562"/>
              <a:gd name="connsiteX0" fmla="*/ 4622800 w 4622800"/>
              <a:gd name="connsiteY0" fmla="*/ 307594 h 4018339"/>
              <a:gd name="connsiteX1" fmla="*/ 2616200 w 4622800"/>
              <a:gd name="connsiteY1" fmla="*/ 332994 h 4018339"/>
              <a:gd name="connsiteX2" fmla="*/ 2184400 w 4622800"/>
              <a:gd name="connsiteY2" fmla="*/ 167894 h 4018339"/>
              <a:gd name="connsiteX3" fmla="*/ 2095500 w 4622800"/>
              <a:gd name="connsiteY3" fmla="*/ 269494 h 4018339"/>
              <a:gd name="connsiteX4" fmla="*/ 1854200 w 4622800"/>
              <a:gd name="connsiteY4" fmla="*/ 3368294 h 4018339"/>
              <a:gd name="connsiteX5" fmla="*/ 1701800 w 4622800"/>
              <a:gd name="connsiteY5" fmla="*/ 3965194 h 4018339"/>
              <a:gd name="connsiteX6" fmla="*/ 1219200 w 4622800"/>
              <a:gd name="connsiteY6" fmla="*/ 3990594 h 4018339"/>
              <a:gd name="connsiteX7" fmla="*/ 0 w 4622800"/>
              <a:gd name="connsiteY7" fmla="*/ 3977894 h 4018339"/>
              <a:gd name="connsiteX0" fmla="*/ 4622800 w 4622800"/>
              <a:gd name="connsiteY0" fmla="*/ 307594 h 4047160"/>
              <a:gd name="connsiteX1" fmla="*/ 2616200 w 4622800"/>
              <a:gd name="connsiteY1" fmla="*/ 332994 h 4047160"/>
              <a:gd name="connsiteX2" fmla="*/ 2184400 w 4622800"/>
              <a:gd name="connsiteY2" fmla="*/ 167894 h 4047160"/>
              <a:gd name="connsiteX3" fmla="*/ 2095500 w 4622800"/>
              <a:gd name="connsiteY3" fmla="*/ 269494 h 4047160"/>
              <a:gd name="connsiteX4" fmla="*/ 1854200 w 4622800"/>
              <a:gd name="connsiteY4" fmla="*/ 3368294 h 4047160"/>
              <a:gd name="connsiteX5" fmla="*/ 1778000 w 4622800"/>
              <a:gd name="connsiteY5" fmla="*/ 4003294 h 4047160"/>
              <a:gd name="connsiteX6" fmla="*/ 1219200 w 4622800"/>
              <a:gd name="connsiteY6" fmla="*/ 3990594 h 4047160"/>
              <a:gd name="connsiteX7" fmla="*/ 0 w 4622800"/>
              <a:gd name="connsiteY7" fmla="*/ 3977894 h 4047160"/>
              <a:gd name="connsiteX0" fmla="*/ 4622800 w 4622800"/>
              <a:gd name="connsiteY0" fmla="*/ 310366 h 4047117"/>
              <a:gd name="connsiteX1" fmla="*/ 2616200 w 4622800"/>
              <a:gd name="connsiteY1" fmla="*/ 335766 h 4047117"/>
              <a:gd name="connsiteX2" fmla="*/ 2184400 w 4622800"/>
              <a:gd name="connsiteY2" fmla="*/ 170666 h 4047117"/>
              <a:gd name="connsiteX3" fmla="*/ 2095500 w 4622800"/>
              <a:gd name="connsiteY3" fmla="*/ 272266 h 4047117"/>
              <a:gd name="connsiteX4" fmla="*/ 1930400 w 4622800"/>
              <a:gd name="connsiteY4" fmla="*/ 3409166 h 4047117"/>
              <a:gd name="connsiteX5" fmla="*/ 1778000 w 4622800"/>
              <a:gd name="connsiteY5" fmla="*/ 4006066 h 4047117"/>
              <a:gd name="connsiteX6" fmla="*/ 1219200 w 4622800"/>
              <a:gd name="connsiteY6" fmla="*/ 3993366 h 4047117"/>
              <a:gd name="connsiteX7" fmla="*/ 0 w 4622800"/>
              <a:gd name="connsiteY7" fmla="*/ 3980666 h 4047117"/>
              <a:gd name="connsiteX0" fmla="*/ 4622800 w 4622800"/>
              <a:gd name="connsiteY0" fmla="*/ 249478 h 3986229"/>
              <a:gd name="connsiteX1" fmla="*/ 2616200 w 4622800"/>
              <a:gd name="connsiteY1" fmla="*/ 274878 h 3986229"/>
              <a:gd name="connsiteX2" fmla="*/ 2184400 w 4622800"/>
              <a:gd name="connsiteY2" fmla="*/ 109778 h 3986229"/>
              <a:gd name="connsiteX3" fmla="*/ 2146300 w 4622800"/>
              <a:gd name="connsiteY3" fmla="*/ 300278 h 3986229"/>
              <a:gd name="connsiteX4" fmla="*/ 1930400 w 4622800"/>
              <a:gd name="connsiteY4" fmla="*/ 3348278 h 3986229"/>
              <a:gd name="connsiteX5" fmla="*/ 1778000 w 4622800"/>
              <a:gd name="connsiteY5" fmla="*/ 3945178 h 3986229"/>
              <a:gd name="connsiteX6" fmla="*/ 1219200 w 4622800"/>
              <a:gd name="connsiteY6" fmla="*/ 3932478 h 3986229"/>
              <a:gd name="connsiteX7" fmla="*/ 0 w 4622800"/>
              <a:gd name="connsiteY7" fmla="*/ 3919778 h 3986229"/>
              <a:gd name="connsiteX0" fmla="*/ 4622800 w 4622800"/>
              <a:gd name="connsiteY0" fmla="*/ 238928 h 3975679"/>
              <a:gd name="connsiteX1" fmla="*/ 2616200 w 4622800"/>
              <a:gd name="connsiteY1" fmla="*/ 264328 h 3975679"/>
              <a:gd name="connsiteX2" fmla="*/ 2184400 w 4622800"/>
              <a:gd name="connsiteY2" fmla="*/ 99228 h 3975679"/>
              <a:gd name="connsiteX3" fmla="*/ 2146300 w 4622800"/>
              <a:gd name="connsiteY3" fmla="*/ 289728 h 3975679"/>
              <a:gd name="connsiteX4" fmla="*/ 1930400 w 4622800"/>
              <a:gd name="connsiteY4" fmla="*/ 3337728 h 3975679"/>
              <a:gd name="connsiteX5" fmla="*/ 1778000 w 4622800"/>
              <a:gd name="connsiteY5" fmla="*/ 3934628 h 3975679"/>
              <a:gd name="connsiteX6" fmla="*/ 1219200 w 4622800"/>
              <a:gd name="connsiteY6" fmla="*/ 3921928 h 3975679"/>
              <a:gd name="connsiteX7" fmla="*/ 0 w 4622800"/>
              <a:gd name="connsiteY7" fmla="*/ 3909228 h 3975679"/>
              <a:gd name="connsiteX0" fmla="*/ 4622800 w 4622800"/>
              <a:gd name="connsiteY0" fmla="*/ 207946 h 3944697"/>
              <a:gd name="connsiteX1" fmla="*/ 2616200 w 4622800"/>
              <a:gd name="connsiteY1" fmla="*/ 233346 h 3944697"/>
              <a:gd name="connsiteX2" fmla="*/ 2184400 w 4622800"/>
              <a:gd name="connsiteY2" fmla="*/ 68246 h 3944697"/>
              <a:gd name="connsiteX3" fmla="*/ 2146300 w 4622800"/>
              <a:gd name="connsiteY3" fmla="*/ 258746 h 3944697"/>
              <a:gd name="connsiteX4" fmla="*/ 1930400 w 4622800"/>
              <a:gd name="connsiteY4" fmla="*/ 3306746 h 3944697"/>
              <a:gd name="connsiteX5" fmla="*/ 1778000 w 4622800"/>
              <a:gd name="connsiteY5" fmla="*/ 3903646 h 3944697"/>
              <a:gd name="connsiteX6" fmla="*/ 1219200 w 4622800"/>
              <a:gd name="connsiteY6" fmla="*/ 3890946 h 3944697"/>
              <a:gd name="connsiteX7" fmla="*/ 0 w 4622800"/>
              <a:gd name="connsiteY7" fmla="*/ 3878246 h 3944697"/>
              <a:gd name="connsiteX0" fmla="*/ 4622800 w 4622800"/>
              <a:gd name="connsiteY0" fmla="*/ 226676 h 3963427"/>
              <a:gd name="connsiteX1" fmla="*/ 2616200 w 4622800"/>
              <a:gd name="connsiteY1" fmla="*/ 252076 h 3963427"/>
              <a:gd name="connsiteX2" fmla="*/ 2374900 w 4622800"/>
              <a:gd name="connsiteY2" fmla="*/ 137776 h 3963427"/>
              <a:gd name="connsiteX3" fmla="*/ 2146300 w 4622800"/>
              <a:gd name="connsiteY3" fmla="*/ 277476 h 3963427"/>
              <a:gd name="connsiteX4" fmla="*/ 1930400 w 4622800"/>
              <a:gd name="connsiteY4" fmla="*/ 3325476 h 3963427"/>
              <a:gd name="connsiteX5" fmla="*/ 1778000 w 4622800"/>
              <a:gd name="connsiteY5" fmla="*/ 3922376 h 3963427"/>
              <a:gd name="connsiteX6" fmla="*/ 1219200 w 4622800"/>
              <a:gd name="connsiteY6" fmla="*/ 3909676 h 3963427"/>
              <a:gd name="connsiteX7" fmla="*/ 0 w 4622800"/>
              <a:gd name="connsiteY7" fmla="*/ 3896976 h 3963427"/>
              <a:gd name="connsiteX0" fmla="*/ 4622800 w 4622800"/>
              <a:gd name="connsiteY0" fmla="*/ 223626 h 3960377"/>
              <a:gd name="connsiteX1" fmla="*/ 2755900 w 4622800"/>
              <a:gd name="connsiteY1" fmla="*/ 185526 h 3960377"/>
              <a:gd name="connsiteX2" fmla="*/ 2374900 w 4622800"/>
              <a:gd name="connsiteY2" fmla="*/ 134726 h 3960377"/>
              <a:gd name="connsiteX3" fmla="*/ 2146300 w 4622800"/>
              <a:gd name="connsiteY3" fmla="*/ 274426 h 3960377"/>
              <a:gd name="connsiteX4" fmla="*/ 1930400 w 4622800"/>
              <a:gd name="connsiteY4" fmla="*/ 3322426 h 3960377"/>
              <a:gd name="connsiteX5" fmla="*/ 1778000 w 4622800"/>
              <a:gd name="connsiteY5" fmla="*/ 3919326 h 3960377"/>
              <a:gd name="connsiteX6" fmla="*/ 1219200 w 4622800"/>
              <a:gd name="connsiteY6" fmla="*/ 3906626 h 3960377"/>
              <a:gd name="connsiteX7" fmla="*/ 0 w 4622800"/>
              <a:gd name="connsiteY7" fmla="*/ 3893926 h 3960377"/>
              <a:gd name="connsiteX0" fmla="*/ 4622800 w 4622800"/>
              <a:gd name="connsiteY0" fmla="*/ 240283 h 3977034"/>
              <a:gd name="connsiteX1" fmla="*/ 27559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40283 h 3977034"/>
              <a:gd name="connsiteX1" fmla="*/ 29337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64887 h 4001638"/>
              <a:gd name="connsiteX1" fmla="*/ 2933700 w 4622800"/>
              <a:gd name="connsiteY1" fmla="*/ 226787 h 4001638"/>
              <a:gd name="connsiteX2" fmla="*/ 2578100 w 4622800"/>
              <a:gd name="connsiteY2" fmla="*/ 137887 h 4001638"/>
              <a:gd name="connsiteX3" fmla="*/ 2146300 w 4622800"/>
              <a:gd name="connsiteY3" fmla="*/ 315687 h 4001638"/>
              <a:gd name="connsiteX4" fmla="*/ 1930400 w 4622800"/>
              <a:gd name="connsiteY4" fmla="*/ 3363687 h 4001638"/>
              <a:gd name="connsiteX5" fmla="*/ 1778000 w 4622800"/>
              <a:gd name="connsiteY5" fmla="*/ 3960587 h 4001638"/>
              <a:gd name="connsiteX6" fmla="*/ 1219200 w 4622800"/>
              <a:gd name="connsiteY6" fmla="*/ 3947887 h 4001638"/>
              <a:gd name="connsiteX7" fmla="*/ 0 w 4622800"/>
              <a:gd name="connsiteY7" fmla="*/ 3935187 h 4001638"/>
              <a:gd name="connsiteX0" fmla="*/ 4622800 w 4622800"/>
              <a:gd name="connsiteY0" fmla="*/ 260635 h 3997386"/>
              <a:gd name="connsiteX1" fmla="*/ 2933700 w 4622800"/>
              <a:gd name="connsiteY1" fmla="*/ 222535 h 3997386"/>
              <a:gd name="connsiteX2" fmla="*/ 2578100 w 4622800"/>
              <a:gd name="connsiteY2" fmla="*/ 133635 h 3997386"/>
              <a:gd name="connsiteX3" fmla="*/ 2146300 w 4622800"/>
              <a:gd name="connsiteY3" fmla="*/ 311435 h 3997386"/>
              <a:gd name="connsiteX4" fmla="*/ 1930400 w 4622800"/>
              <a:gd name="connsiteY4" fmla="*/ 3359435 h 3997386"/>
              <a:gd name="connsiteX5" fmla="*/ 1778000 w 4622800"/>
              <a:gd name="connsiteY5" fmla="*/ 3956335 h 3997386"/>
              <a:gd name="connsiteX6" fmla="*/ 1219200 w 4622800"/>
              <a:gd name="connsiteY6" fmla="*/ 3943635 h 3997386"/>
              <a:gd name="connsiteX7" fmla="*/ 0 w 4622800"/>
              <a:gd name="connsiteY7" fmla="*/ 3930935 h 3997386"/>
              <a:gd name="connsiteX0" fmla="*/ 4622800 w 4622800"/>
              <a:gd name="connsiteY0" fmla="*/ 260635 h 3982237"/>
              <a:gd name="connsiteX1" fmla="*/ 2933700 w 4622800"/>
              <a:gd name="connsiteY1" fmla="*/ 222535 h 3982237"/>
              <a:gd name="connsiteX2" fmla="*/ 2578100 w 4622800"/>
              <a:gd name="connsiteY2" fmla="*/ 133635 h 3982237"/>
              <a:gd name="connsiteX3" fmla="*/ 2146300 w 4622800"/>
              <a:gd name="connsiteY3" fmla="*/ 311435 h 3982237"/>
              <a:gd name="connsiteX4" fmla="*/ 1930400 w 4622800"/>
              <a:gd name="connsiteY4" fmla="*/ 3359435 h 3982237"/>
              <a:gd name="connsiteX5" fmla="*/ 1778000 w 4622800"/>
              <a:gd name="connsiteY5" fmla="*/ 3956335 h 3982237"/>
              <a:gd name="connsiteX6" fmla="*/ 1231900 w 4622800"/>
              <a:gd name="connsiteY6" fmla="*/ 3880135 h 3982237"/>
              <a:gd name="connsiteX7" fmla="*/ 0 w 4622800"/>
              <a:gd name="connsiteY7" fmla="*/ 3930935 h 3982237"/>
              <a:gd name="connsiteX0" fmla="*/ 4622800 w 4622800"/>
              <a:gd name="connsiteY0" fmla="*/ 260635 h 3984185"/>
              <a:gd name="connsiteX1" fmla="*/ 2933700 w 4622800"/>
              <a:gd name="connsiteY1" fmla="*/ 222535 h 3984185"/>
              <a:gd name="connsiteX2" fmla="*/ 2578100 w 4622800"/>
              <a:gd name="connsiteY2" fmla="*/ 133635 h 3984185"/>
              <a:gd name="connsiteX3" fmla="*/ 2146300 w 4622800"/>
              <a:gd name="connsiteY3" fmla="*/ 311435 h 3984185"/>
              <a:gd name="connsiteX4" fmla="*/ 1930400 w 4622800"/>
              <a:gd name="connsiteY4" fmla="*/ 3359435 h 3984185"/>
              <a:gd name="connsiteX5" fmla="*/ 1778000 w 4622800"/>
              <a:gd name="connsiteY5" fmla="*/ 3956335 h 3984185"/>
              <a:gd name="connsiteX6" fmla="*/ 1231900 w 4622800"/>
              <a:gd name="connsiteY6" fmla="*/ 3880135 h 3984185"/>
              <a:gd name="connsiteX7" fmla="*/ 0 w 4622800"/>
              <a:gd name="connsiteY7" fmla="*/ 3930935 h 3984185"/>
              <a:gd name="connsiteX0" fmla="*/ 4622800 w 4622800"/>
              <a:gd name="connsiteY0" fmla="*/ 260635 h 3983426"/>
              <a:gd name="connsiteX1" fmla="*/ 2933700 w 4622800"/>
              <a:gd name="connsiteY1" fmla="*/ 222535 h 3983426"/>
              <a:gd name="connsiteX2" fmla="*/ 2578100 w 4622800"/>
              <a:gd name="connsiteY2" fmla="*/ 133635 h 3983426"/>
              <a:gd name="connsiteX3" fmla="*/ 2146300 w 4622800"/>
              <a:gd name="connsiteY3" fmla="*/ 311435 h 3983426"/>
              <a:gd name="connsiteX4" fmla="*/ 1930400 w 4622800"/>
              <a:gd name="connsiteY4" fmla="*/ 3359435 h 3983426"/>
              <a:gd name="connsiteX5" fmla="*/ 1778000 w 4622800"/>
              <a:gd name="connsiteY5" fmla="*/ 3956335 h 3983426"/>
              <a:gd name="connsiteX6" fmla="*/ 1231900 w 4622800"/>
              <a:gd name="connsiteY6" fmla="*/ 3880135 h 3983426"/>
              <a:gd name="connsiteX7" fmla="*/ 25400 w 4622800"/>
              <a:gd name="connsiteY7" fmla="*/ 3867437 h 3983426"/>
              <a:gd name="connsiteX8" fmla="*/ 0 w 4622800"/>
              <a:gd name="connsiteY8" fmla="*/ 3930935 h 3983426"/>
              <a:gd name="connsiteX0" fmla="*/ 4622800 w 4622800"/>
              <a:gd name="connsiteY0" fmla="*/ 238335 h 3961126"/>
              <a:gd name="connsiteX1" fmla="*/ 2984500 w 4622800"/>
              <a:gd name="connsiteY1" fmla="*/ 162135 h 3961126"/>
              <a:gd name="connsiteX2" fmla="*/ 2578100 w 4622800"/>
              <a:gd name="connsiteY2" fmla="*/ 111335 h 3961126"/>
              <a:gd name="connsiteX3" fmla="*/ 2146300 w 4622800"/>
              <a:gd name="connsiteY3" fmla="*/ 289135 h 3961126"/>
              <a:gd name="connsiteX4" fmla="*/ 1930400 w 4622800"/>
              <a:gd name="connsiteY4" fmla="*/ 3337135 h 3961126"/>
              <a:gd name="connsiteX5" fmla="*/ 1778000 w 4622800"/>
              <a:gd name="connsiteY5" fmla="*/ 3934035 h 3961126"/>
              <a:gd name="connsiteX6" fmla="*/ 1231900 w 4622800"/>
              <a:gd name="connsiteY6" fmla="*/ 3857835 h 3961126"/>
              <a:gd name="connsiteX7" fmla="*/ 25400 w 4622800"/>
              <a:gd name="connsiteY7" fmla="*/ 3845137 h 3961126"/>
              <a:gd name="connsiteX8" fmla="*/ 0 w 4622800"/>
              <a:gd name="connsiteY8" fmla="*/ 3908635 h 3961126"/>
              <a:gd name="connsiteX0" fmla="*/ 4622800 w 4622800"/>
              <a:gd name="connsiteY0" fmla="*/ 250265 h 3973056"/>
              <a:gd name="connsiteX1" fmla="*/ 2984500 w 4622800"/>
              <a:gd name="connsiteY1" fmla="*/ 174065 h 3973056"/>
              <a:gd name="connsiteX2" fmla="*/ 2578100 w 4622800"/>
              <a:gd name="connsiteY2" fmla="*/ 123265 h 3973056"/>
              <a:gd name="connsiteX3" fmla="*/ 2146300 w 4622800"/>
              <a:gd name="connsiteY3" fmla="*/ 301065 h 3973056"/>
              <a:gd name="connsiteX4" fmla="*/ 1930400 w 4622800"/>
              <a:gd name="connsiteY4" fmla="*/ 3349065 h 3973056"/>
              <a:gd name="connsiteX5" fmla="*/ 1778000 w 4622800"/>
              <a:gd name="connsiteY5" fmla="*/ 3945965 h 3973056"/>
              <a:gd name="connsiteX6" fmla="*/ 1231900 w 4622800"/>
              <a:gd name="connsiteY6" fmla="*/ 3869765 h 3973056"/>
              <a:gd name="connsiteX7" fmla="*/ 25400 w 4622800"/>
              <a:gd name="connsiteY7" fmla="*/ 3857067 h 3973056"/>
              <a:gd name="connsiteX8" fmla="*/ 0 w 4622800"/>
              <a:gd name="connsiteY8" fmla="*/ 3920565 h 3973056"/>
              <a:gd name="connsiteX0" fmla="*/ 4622800 w 4622800"/>
              <a:gd name="connsiteY0" fmla="*/ 244341 h 3967132"/>
              <a:gd name="connsiteX1" fmla="*/ 2984500 w 4622800"/>
              <a:gd name="connsiteY1" fmla="*/ 168141 h 3967132"/>
              <a:gd name="connsiteX2" fmla="*/ 2717800 w 4622800"/>
              <a:gd name="connsiteY2" fmla="*/ 130041 h 3967132"/>
              <a:gd name="connsiteX3" fmla="*/ 2146300 w 4622800"/>
              <a:gd name="connsiteY3" fmla="*/ 295141 h 3967132"/>
              <a:gd name="connsiteX4" fmla="*/ 1930400 w 4622800"/>
              <a:gd name="connsiteY4" fmla="*/ 3343141 h 3967132"/>
              <a:gd name="connsiteX5" fmla="*/ 1778000 w 4622800"/>
              <a:gd name="connsiteY5" fmla="*/ 3940041 h 3967132"/>
              <a:gd name="connsiteX6" fmla="*/ 1231900 w 4622800"/>
              <a:gd name="connsiteY6" fmla="*/ 3863841 h 3967132"/>
              <a:gd name="connsiteX7" fmla="*/ 25400 w 4622800"/>
              <a:gd name="connsiteY7" fmla="*/ 3851143 h 3967132"/>
              <a:gd name="connsiteX8" fmla="*/ 0 w 4622800"/>
              <a:gd name="connsiteY8" fmla="*/ 3914641 h 3967132"/>
              <a:gd name="connsiteX0" fmla="*/ 4622800 w 4622800"/>
              <a:gd name="connsiteY0" fmla="*/ 234595 h 3957386"/>
              <a:gd name="connsiteX1" fmla="*/ 3213100 w 4622800"/>
              <a:gd name="connsiteY1" fmla="*/ 196495 h 3957386"/>
              <a:gd name="connsiteX2" fmla="*/ 2717800 w 4622800"/>
              <a:gd name="connsiteY2" fmla="*/ 120295 h 3957386"/>
              <a:gd name="connsiteX3" fmla="*/ 2146300 w 4622800"/>
              <a:gd name="connsiteY3" fmla="*/ 285395 h 3957386"/>
              <a:gd name="connsiteX4" fmla="*/ 1930400 w 4622800"/>
              <a:gd name="connsiteY4" fmla="*/ 3333395 h 3957386"/>
              <a:gd name="connsiteX5" fmla="*/ 1778000 w 4622800"/>
              <a:gd name="connsiteY5" fmla="*/ 3930295 h 3957386"/>
              <a:gd name="connsiteX6" fmla="*/ 1231900 w 4622800"/>
              <a:gd name="connsiteY6" fmla="*/ 3854095 h 3957386"/>
              <a:gd name="connsiteX7" fmla="*/ 25400 w 4622800"/>
              <a:gd name="connsiteY7" fmla="*/ 3841397 h 3957386"/>
              <a:gd name="connsiteX8" fmla="*/ 0 w 4622800"/>
              <a:gd name="connsiteY8" fmla="*/ 3904895 h 3957386"/>
              <a:gd name="connsiteX0" fmla="*/ 4635500 w 4635500"/>
              <a:gd name="connsiteY0" fmla="*/ 171095 h 3957386"/>
              <a:gd name="connsiteX1" fmla="*/ 3213100 w 4635500"/>
              <a:gd name="connsiteY1" fmla="*/ 196495 h 3957386"/>
              <a:gd name="connsiteX2" fmla="*/ 2717800 w 4635500"/>
              <a:gd name="connsiteY2" fmla="*/ 120295 h 3957386"/>
              <a:gd name="connsiteX3" fmla="*/ 2146300 w 4635500"/>
              <a:gd name="connsiteY3" fmla="*/ 285395 h 3957386"/>
              <a:gd name="connsiteX4" fmla="*/ 1930400 w 4635500"/>
              <a:gd name="connsiteY4" fmla="*/ 3333395 h 3957386"/>
              <a:gd name="connsiteX5" fmla="*/ 1778000 w 4635500"/>
              <a:gd name="connsiteY5" fmla="*/ 3930295 h 3957386"/>
              <a:gd name="connsiteX6" fmla="*/ 1231900 w 4635500"/>
              <a:gd name="connsiteY6" fmla="*/ 3854095 h 3957386"/>
              <a:gd name="connsiteX7" fmla="*/ 25400 w 4635500"/>
              <a:gd name="connsiteY7" fmla="*/ 3841397 h 3957386"/>
              <a:gd name="connsiteX8" fmla="*/ 0 w 4635500"/>
              <a:gd name="connsiteY8" fmla="*/ 3904895 h 3957386"/>
              <a:gd name="connsiteX0" fmla="*/ 4635500 w 4635500"/>
              <a:gd name="connsiteY0" fmla="*/ 171095 h 3956427"/>
              <a:gd name="connsiteX1" fmla="*/ 3213100 w 4635500"/>
              <a:gd name="connsiteY1" fmla="*/ 196495 h 3956427"/>
              <a:gd name="connsiteX2" fmla="*/ 2717800 w 4635500"/>
              <a:gd name="connsiteY2" fmla="*/ 120295 h 3956427"/>
              <a:gd name="connsiteX3" fmla="*/ 2146300 w 4635500"/>
              <a:gd name="connsiteY3" fmla="*/ 285395 h 3956427"/>
              <a:gd name="connsiteX4" fmla="*/ 1930400 w 4635500"/>
              <a:gd name="connsiteY4" fmla="*/ 3333395 h 3956427"/>
              <a:gd name="connsiteX5" fmla="*/ 1778000 w 4635500"/>
              <a:gd name="connsiteY5" fmla="*/ 3930295 h 3956427"/>
              <a:gd name="connsiteX6" fmla="*/ 1231900 w 4635500"/>
              <a:gd name="connsiteY6" fmla="*/ 3854095 h 3956427"/>
              <a:gd name="connsiteX7" fmla="*/ 25400 w 4635500"/>
              <a:gd name="connsiteY7" fmla="*/ 3892197 h 3956427"/>
              <a:gd name="connsiteX8" fmla="*/ 0 w 4635500"/>
              <a:gd name="connsiteY8" fmla="*/ 3904895 h 3956427"/>
              <a:gd name="connsiteX0" fmla="*/ 4635500 w 4635500"/>
              <a:gd name="connsiteY0" fmla="*/ 190974 h 3976306"/>
              <a:gd name="connsiteX1" fmla="*/ 3213100 w 4635500"/>
              <a:gd name="connsiteY1" fmla="*/ 216374 h 3976306"/>
              <a:gd name="connsiteX2" fmla="*/ 2717800 w 4635500"/>
              <a:gd name="connsiteY2" fmla="*/ 140174 h 3976306"/>
              <a:gd name="connsiteX3" fmla="*/ 2146300 w 4635500"/>
              <a:gd name="connsiteY3" fmla="*/ 305274 h 3976306"/>
              <a:gd name="connsiteX4" fmla="*/ 1930400 w 4635500"/>
              <a:gd name="connsiteY4" fmla="*/ 3353274 h 3976306"/>
              <a:gd name="connsiteX5" fmla="*/ 1778000 w 4635500"/>
              <a:gd name="connsiteY5" fmla="*/ 3950174 h 3976306"/>
              <a:gd name="connsiteX6" fmla="*/ 1231900 w 4635500"/>
              <a:gd name="connsiteY6" fmla="*/ 3873974 h 3976306"/>
              <a:gd name="connsiteX7" fmla="*/ 25400 w 4635500"/>
              <a:gd name="connsiteY7" fmla="*/ 3912076 h 3976306"/>
              <a:gd name="connsiteX8" fmla="*/ 0 w 4635500"/>
              <a:gd name="connsiteY8" fmla="*/ 3924774 h 3976306"/>
              <a:gd name="connsiteX0" fmla="*/ 4635500 w 4635500"/>
              <a:gd name="connsiteY0" fmla="*/ 190974 h 3965392"/>
              <a:gd name="connsiteX1" fmla="*/ 3213100 w 4635500"/>
              <a:gd name="connsiteY1" fmla="*/ 216374 h 3965392"/>
              <a:gd name="connsiteX2" fmla="*/ 2717800 w 4635500"/>
              <a:gd name="connsiteY2" fmla="*/ 140174 h 3965392"/>
              <a:gd name="connsiteX3" fmla="*/ 2146300 w 4635500"/>
              <a:gd name="connsiteY3" fmla="*/ 305274 h 3965392"/>
              <a:gd name="connsiteX4" fmla="*/ 1930400 w 4635500"/>
              <a:gd name="connsiteY4" fmla="*/ 3353274 h 3965392"/>
              <a:gd name="connsiteX5" fmla="*/ 1778000 w 4635500"/>
              <a:gd name="connsiteY5" fmla="*/ 3950174 h 3965392"/>
              <a:gd name="connsiteX6" fmla="*/ 1231900 w 4635500"/>
              <a:gd name="connsiteY6" fmla="*/ 3797774 h 3965392"/>
              <a:gd name="connsiteX7" fmla="*/ 25400 w 4635500"/>
              <a:gd name="connsiteY7" fmla="*/ 3912076 h 3965392"/>
              <a:gd name="connsiteX8" fmla="*/ 0 w 4635500"/>
              <a:gd name="connsiteY8" fmla="*/ 3924774 h 3965392"/>
              <a:gd name="connsiteX0" fmla="*/ 4648200 w 4648200"/>
              <a:gd name="connsiteY0" fmla="*/ 190974 h 3965392"/>
              <a:gd name="connsiteX1" fmla="*/ 3225800 w 4648200"/>
              <a:gd name="connsiteY1" fmla="*/ 216374 h 3965392"/>
              <a:gd name="connsiteX2" fmla="*/ 2730500 w 4648200"/>
              <a:gd name="connsiteY2" fmla="*/ 140174 h 3965392"/>
              <a:gd name="connsiteX3" fmla="*/ 2159000 w 4648200"/>
              <a:gd name="connsiteY3" fmla="*/ 305274 h 3965392"/>
              <a:gd name="connsiteX4" fmla="*/ 1943100 w 4648200"/>
              <a:gd name="connsiteY4" fmla="*/ 3353274 h 3965392"/>
              <a:gd name="connsiteX5" fmla="*/ 1790700 w 4648200"/>
              <a:gd name="connsiteY5" fmla="*/ 3950174 h 3965392"/>
              <a:gd name="connsiteX6" fmla="*/ 1244600 w 4648200"/>
              <a:gd name="connsiteY6" fmla="*/ 3797774 h 3965392"/>
              <a:gd name="connsiteX7" fmla="*/ 38100 w 4648200"/>
              <a:gd name="connsiteY7" fmla="*/ 3912076 h 3965392"/>
              <a:gd name="connsiteX8" fmla="*/ 0 w 4648200"/>
              <a:gd name="connsiteY8" fmla="*/ 3810474 h 3965392"/>
              <a:gd name="connsiteX0" fmla="*/ 4648200 w 4648200"/>
              <a:gd name="connsiteY0" fmla="*/ 190974 h 3966095"/>
              <a:gd name="connsiteX1" fmla="*/ 3225800 w 4648200"/>
              <a:gd name="connsiteY1" fmla="*/ 216374 h 3966095"/>
              <a:gd name="connsiteX2" fmla="*/ 2730500 w 4648200"/>
              <a:gd name="connsiteY2" fmla="*/ 140174 h 3966095"/>
              <a:gd name="connsiteX3" fmla="*/ 2159000 w 4648200"/>
              <a:gd name="connsiteY3" fmla="*/ 305274 h 3966095"/>
              <a:gd name="connsiteX4" fmla="*/ 1943100 w 4648200"/>
              <a:gd name="connsiteY4" fmla="*/ 3353274 h 3966095"/>
              <a:gd name="connsiteX5" fmla="*/ 1790700 w 4648200"/>
              <a:gd name="connsiteY5" fmla="*/ 3950174 h 3966095"/>
              <a:gd name="connsiteX6" fmla="*/ 1244600 w 4648200"/>
              <a:gd name="connsiteY6" fmla="*/ 3797774 h 3966095"/>
              <a:gd name="connsiteX7" fmla="*/ 25400 w 4648200"/>
              <a:gd name="connsiteY7" fmla="*/ 3835876 h 3966095"/>
              <a:gd name="connsiteX8" fmla="*/ 0 w 4648200"/>
              <a:gd name="connsiteY8" fmla="*/ 3810474 h 3966095"/>
              <a:gd name="connsiteX0" fmla="*/ 4648200 w 4648200"/>
              <a:gd name="connsiteY0" fmla="*/ 190974 h 3966860"/>
              <a:gd name="connsiteX1" fmla="*/ 3225800 w 4648200"/>
              <a:gd name="connsiteY1" fmla="*/ 216374 h 3966860"/>
              <a:gd name="connsiteX2" fmla="*/ 2730500 w 4648200"/>
              <a:gd name="connsiteY2" fmla="*/ 140174 h 3966860"/>
              <a:gd name="connsiteX3" fmla="*/ 2159000 w 4648200"/>
              <a:gd name="connsiteY3" fmla="*/ 305274 h 3966860"/>
              <a:gd name="connsiteX4" fmla="*/ 1943100 w 4648200"/>
              <a:gd name="connsiteY4" fmla="*/ 3353274 h 3966860"/>
              <a:gd name="connsiteX5" fmla="*/ 1790700 w 4648200"/>
              <a:gd name="connsiteY5" fmla="*/ 3950174 h 3966860"/>
              <a:gd name="connsiteX6" fmla="*/ 1244600 w 4648200"/>
              <a:gd name="connsiteY6" fmla="*/ 3797774 h 3966860"/>
              <a:gd name="connsiteX7" fmla="*/ 12700 w 4648200"/>
              <a:gd name="connsiteY7" fmla="*/ 3759676 h 3966860"/>
              <a:gd name="connsiteX8" fmla="*/ 0 w 4648200"/>
              <a:gd name="connsiteY8" fmla="*/ 3810474 h 3966860"/>
              <a:gd name="connsiteX0" fmla="*/ 4635500 w 4635500"/>
              <a:gd name="connsiteY0" fmla="*/ 190974 h 3966860"/>
              <a:gd name="connsiteX1" fmla="*/ 3213100 w 4635500"/>
              <a:gd name="connsiteY1" fmla="*/ 216374 h 3966860"/>
              <a:gd name="connsiteX2" fmla="*/ 2717800 w 4635500"/>
              <a:gd name="connsiteY2" fmla="*/ 140174 h 3966860"/>
              <a:gd name="connsiteX3" fmla="*/ 2146300 w 4635500"/>
              <a:gd name="connsiteY3" fmla="*/ 305274 h 3966860"/>
              <a:gd name="connsiteX4" fmla="*/ 1930400 w 4635500"/>
              <a:gd name="connsiteY4" fmla="*/ 3353274 h 3966860"/>
              <a:gd name="connsiteX5" fmla="*/ 1778000 w 4635500"/>
              <a:gd name="connsiteY5" fmla="*/ 3950174 h 3966860"/>
              <a:gd name="connsiteX6" fmla="*/ 1231900 w 4635500"/>
              <a:gd name="connsiteY6" fmla="*/ 3797774 h 3966860"/>
              <a:gd name="connsiteX7" fmla="*/ 0 w 4635500"/>
              <a:gd name="connsiteY7" fmla="*/ 3759676 h 3966860"/>
              <a:gd name="connsiteX0" fmla="*/ 4673600 w 4673600"/>
              <a:gd name="connsiteY0" fmla="*/ 190974 h 3967300"/>
              <a:gd name="connsiteX1" fmla="*/ 3251200 w 4673600"/>
              <a:gd name="connsiteY1" fmla="*/ 216374 h 3967300"/>
              <a:gd name="connsiteX2" fmla="*/ 2755900 w 4673600"/>
              <a:gd name="connsiteY2" fmla="*/ 140174 h 3967300"/>
              <a:gd name="connsiteX3" fmla="*/ 2184400 w 4673600"/>
              <a:gd name="connsiteY3" fmla="*/ 305274 h 3967300"/>
              <a:gd name="connsiteX4" fmla="*/ 1968500 w 4673600"/>
              <a:gd name="connsiteY4" fmla="*/ 3353274 h 3967300"/>
              <a:gd name="connsiteX5" fmla="*/ 1816100 w 4673600"/>
              <a:gd name="connsiteY5" fmla="*/ 3950174 h 3967300"/>
              <a:gd name="connsiteX6" fmla="*/ 1270000 w 4673600"/>
              <a:gd name="connsiteY6" fmla="*/ 3797774 h 3967300"/>
              <a:gd name="connsiteX7" fmla="*/ 0 w 4673600"/>
              <a:gd name="connsiteY7" fmla="*/ 3718656 h 3967300"/>
              <a:gd name="connsiteX0" fmla="*/ 4673600 w 4673600"/>
              <a:gd name="connsiteY0" fmla="*/ 190974 h 3960385"/>
              <a:gd name="connsiteX1" fmla="*/ 3251200 w 4673600"/>
              <a:gd name="connsiteY1" fmla="*/ 216374 h 3960385"/>
              <a:gd name="connsiteX2" fmla="*/ 2755900 w 4673600"/>
              <a:gd name="connsiteY2" fmla="*/ 140174 h 3960385"/>
              <a:gd name="connsiteX3" fmla="*/ 2184400 w 4673600"/>
              <a:gd name="connsiteY3" fmla="*/ 305274 h 3960385"/>
              <a:gd name="connsiteX4" fmla="*/ 1968500 w 4673600"/>
              <a:gd name="connsiteY4" fmla="*/ 3353274 h 3960385"/>
              <a:gd name="connsiteX5" fmla="*/ 1816100 w 4673600"/>
              <a:gd name="connsiteY5" fmla="*/ 3950174 h 3960385"/>
              <a:gd name="connsiteX6" fmla="*/ 1257300 w 4673600"/>
              <a:gd name="connsiteY6" fmla="*/ 3729407 h 3960385"/>
              <a:gd name="connsiteX7" fmla="*/ 0 w 4673600"/>
              <a:gd name="connsiteY7" fmla="*/ 3718656 h 3960385"/>
              <a:gd name="connsiteX0" fmla="*/ 4482193 w 4482193"/>
              <a:gd name="connsiteY0" fmla="*/ 167766 h 3960385"/>
              <a:gd name="connsiteX1" fmla="*/ 3251200 w 4482193"/>
              <a:gd name="connsiteY1" fmla="*/ 216374 h 3960385"/>
              <a:gd name="connsiteX2" fmla="*/ 2755900 w 4482193"/>
              <a:gd name="connsiteY2" fmla="*/ 140174 h 3960385"/>
              <a:gd name="connsiteX3" fmla="*/ 2184400 w 4482193"/>
              <a:gd name="connsiteY3" fmla="*/ 305274 h 3960385"/>
              <a:gd name="connsiteX4" fmla="*/ 1968500 w 4482193"/>
              <a:gd name="connsiteY4" fmla="*/ 3353274 h 3960385"/>
              <a:gd name="connsiteX5" fmla="*/ 1816100 w 4482193"/>
              <a:gd name="connsiteY5" fmla="*/ 3950174 h 3960385"/>
              <a:gd name="connsiteX6" fmla="*/ 1257300 w 4482193"/>
              <a:gd name="connsiteY6" fmla="*/ 3729407 h 3960385"/>
              <a:gd name="connsiteX7" fmla="*/ 0 w 4482193"/>
              <a:gd name="connsiteY7" fmla="*/ 3718656 h 3960385"/>
              <a:gd name="connsiteX0" fmla="*/ 4460926 w 4460926"/>
              <a:gd name="connsiteY0" fmla="*/ 237389 h 3960385"/>
              <a:gd name="connsiteX1" fmla="*/ 3251200 w 4460926"/>
              <a:gd name="connsiteY1" fmla="*/ 216374 h 3960385"/>
              <a:gd name="connsiteX2" fmla="*/ 2755900 w 4460926"/>
              <a:gd name="connsiteY2" fmla="*/ 140174 h 3960385"/>
              <a:gd name="connsiteX3" fmla="*/ 2184400 w 4460926"/>
              <a:gd name="connsiteY3" fmla="*/ 305274 h 3960385"/>
              <a:gd name="connsiteX4" fmla="*/ 1968500 w 4460926"/>
              <a:gd name="connsiteY4" fmla="*/ 3353274 h 3960385"/>
              <a:gd name="connsiteX5" fmla="*/ 1816100 w 4460926"/>
              <a:gd name="connsiteY5" fmla="*/ 3950174 h 3960385"/>
              <a:gd name="connsiteX6" fmla="*/ 1257300 w 4460926"/>
              <a:gd name="connsiteY6" fmla="*/ 3729407 h 3960385"/>
              <a:gd name="connsiteX7" fmla="*/ 0 w 4460926"/>
              <a:gd name="connsiteY7" fmla="*/ 3718656 h 3960385"/>
              <a:gd name="connsiteX0" fmla="*/ 4822473 w 4822473"/>
              <a:gd name="connsiteY0" fmla="*/ 237389 h 3960385"/>
              <a:gd name="connsiteX1" fmla="*/ 3612747 w 4822473"/>
              <a:gd name="connsiteY1" fmla="*/ 216374 h 3960385"/>
              <a:gd name="connsiteX2" fmla="*/ 3117447 w 4822473"/>
              <a:gd name="connsiteY2" fmla="*/ 140174 h 3960385"/>
              <a:gd name="connsiteX3" fmla="*/ 2545947 w 4822473"/>
              <a:gd name="connsiteY3" fmla="*/ 305274 h 3960385"/>
              <a:gd name="connsiteX4" fmla="*/ 2330047 w 4822473"/>
              <a:gd name="connsiteY4" fmla="*/ 3353274 h 3960385"/>
              <a:gd name="connsiteX5" fmla="*/ 2177647 w 4822473"/>
              <a:gd name="connsiteY5" fmla="*/ 3950174 h 3960385"/>
              <a:gd name="connsiteX6" fmla="*/ 1618847 w 4822473"/>
              <a:gd name="connsiteY6" fmla="*/ 3729407 h 3960385"/>
              <a:gd name="connsiteX7" fmla="*/ 0 w 4822473"/>
              <a:gd name="connsiteY7" fmla="*/ 3741864 h 3960385"/>
              <a:gd name="connsiteX0" fmla="*/ 4928810 w 4928810"/>
              <a:gd name="connsiteY0" fmla="*/ 237389 h 3960385"/>
              <a:gd name="connsiteX1" fmla="*/ 3612747 w 4928810"/>
              <a:gd name="connsiteY1" fmla="*/ 216374 h 3960385"/>
              <a:gd name="connsiteX2" fmla="*/ 3117447 w 4928810"/>
              <a:gd name="connsiteY2" fmla="*/ 140174 h 3960385"/>
              <a:gd name="connsiteX3" fmla="*/ 2545947 w 4928810"/>
              <a:gd name="connsiteY3" fmla="*/ 305274 h 3960385"/>
              <a:gd name="connsiteX4" fmla="*/ 2330047 w 4928810"/>
              <a:gd name="connsiteY4" fmla="*/ 3353274 h 3960385"/>
              <a:gd name="connsiteX5" fmla="*/ 2177647 w 4928810"/>
              <a:gd name="connsiteY5" fmla="*/ 3950174 h 3960385"/>
              <a:gd name="connsiteX6" fmla="*/ 1618847 w 4928810"/>
              <a:gd name="connsiteY6" fmla="*/ 3729407 h 3960385"/>
              <a:gd name="connsiteX7" fmla="*/ 0 w 4928810"/>
              <a:gd name="connsiteY7" fmla="*/ 3741864 h 3960385"/>
              <a:gd name="connsiteX0" fmla="*/ 4928810 w 4928810"/>
              <a:gd name="connsiteY0" fmla="*/ 237389 h 3958677"/>
              <a:gd name="connsiteX1" fmla="*/ 3612747 w 4928810"/>
              <a:gd name="connsiteY1" fmla="*/ 216374 h 3958677"/>
              <a:gd name="connsiteX2" fmla="*/ 3117447 w 4928810"/>
              <a:gd name="connsiteY2" fmla="*/ 140174 h 3958677"/>
              <a:gd name="connsiteX3" fmla="*/ 2545947 w 4928810"/>
              <a:gd name="connsiteY3" fmla="*/ 305274 h 3958677"/>
              <a:gd name="connsiteX4" fmla="*/ 2330047 w 4928810"/>
              <a:gd name="connsiteY4" fmla="*/ 3353274 h 3958677"/>
              <a:gd name="connsiteX5" fmla="*/ 2177647 w 4928810"/>
              <a:gd name="connsiteY5" fmla="*/ 3950174 h 3958677"/>
              <a:gd name="connsiteX6" fmla="*/ 1193498 w 4928810"/>
              <a:gd name="connsiteY6" fmla="*/ 3706199 h 3958677"/>
              <a:gd name="connsiteX7" fmla="*/ 0 w 4928810"/>
              <a:gd name="connsiteY7" fmla="*/ 3741864 h 3958677"/>
              <a:gd name="connsiteX0" fmla="*/ 4928810 w 4928810"/>
              <a:gd name="connsiteY0" fmla="*/ 238992 h 3959362"/>
              <a:gd name="connsiteX1" fmla="*/ 3612747 w 4928810"/>
              <a:gd name="connsiteY1" fmla="*/ 217977 h 3959362"/>
              <a:gd name="connsiteX2" fmla="*/ 3117447 w 4928810"/>
              <a:gd name="connsiteY2" fmla="*/ 141777 h 3959362"/>
              <a:gd name="connsiteX3" fmla="*/ 2545947 w 4928810"/>
              <a:gd name="connsiteY3" fmla="*/ 306877 h 3959362"/>
              <a:gd name="connsiteX4" fmla="*/ 2117372 w 4928810"/>
              <a:gd name="connsiteY4" fmla="*/ 3378085 h 3959362"/>
              <a:gd name="connsiteX5" fmla="*/ 2177647 w 4928810"/>
              <a:gd name="connsiteY5" fmla="*/ 3951777 h 3959362"/>
              <a:gd name="connsiteX6" fmla="*/ 1193498 w 4928810"/>
              <a:gd name="connsiteY6" fmla="*/ 3707802 h 3959362"/>
              <a:gd name="connsiteX7" fmla="*/ 0 w 4928810"/>
              <a:gd name="connsiteY7" fmla="*/ 3743467 h 3959362"/>
              <a:gd name="connsiteX0" fmla="*/ 4928810 w 4928810"/>
              <a:gd name="connsiteY0" fmla="*/ 238992 h 3936790"/>
              <a:gd name="connsiteX1" fmla="*/ 3612747 w 4928810"/>
              <a:gd name="connsiteY1" fmla="*/ 217977 h 3936790"/>
              <a:gd name="connsiteX2" fmla="*/ 3117447 w 4928810"/>
              <a:gd name="connsiteY2" fmla="*/ 141777 h 3936790"/>
              <a:gd name="connsiteX3" fmla="*/ 2545947 w 4928810"/>
              <a:gd name="connsiteY3" fmla="*/ 306877 h 3936790"/>
              <a:gd name="connsiteX4" fmla="*/ 2117372 w 4928810"/>
              <a:gd name="connsiteY4" fmla="*/ 3378085 h 3936790"/>
              <a:gd name="connsiteX5" fmla="*/ 1794832 w 4928810"/>
              <a:gd name="connsiteY5" fmla="*/ 3928570 h 3936790"/>
              <a:gd name="connsiteX6" fmla="*/ 1193498 w 4928810"/>
              <a:gd name="connsiteY6" fmla="*/ 3707802 h 3936790"/>
              <a:gd name="connsiteX7" fmla="*/ 0 w 4928810"/>
              <a:gd name="connsiteY7" fmla="*/ 3743467 h 3936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28810" h="3936790">
                <a:moveTo>
                  <a:pt x="4928810" y="238992"/>
                </a:moveTo>
                <a:cubicBezTo>
                  <a:pt x="4454677" y="247459"/>
                  <a:pt x="3914641" y="234180"/>
                  <a:pt x="3612747" y="217977"/>
                </a:cubicBezTo>
                <a:cubicBezTo>
                  <a:pt x="3310853" y="201774"/>
                  <a:pt x="3320647" y="190460"/>
                  <a:pt x="3117447" y="141777"/>
                </a:cubicBezTo>
                <a:cubicBezTo>
                  <a:pt x="2914247" y="93094"/>
                  <a:pt x="2712626" y="-232508"/>
                  <a:pt x="2545947" y="306877"/>
                </a:cubicBezTo>
                <a:cubicBezTo>
                  <a:pt x="2379268" y="846262"/>
                  <a:pt x="2242558" y="2774470"/>
                  <a:pt x="2117372" y="3378085"/>
                </a:cubicBezTo>
                <a:cubicBezTo>
                  <a:pt x="1992186" y="3981701"/>
                  <a:pt x="1948811" y="3873617"/>
                  <a:pt x="1794832" y="3928570"/>
                </a:cubicBezTo>
                <a:cubicBezTo>
                  <a:pt x="1640853" y="3983523"/>
                  <a:pt x="1496181" y="3746388"/>
                  <a:pt x="1193498" y="3707802"/>
                </a:cubicBezTo>
                <a:cubicBezTo>
                  <a:pt x="890815" y="3669216"/>
                  <a:pt x="406400" y="3730766"/>
                  <a:pt x="0" y="3743467"/>
                </a:cubicBezTo>
              </a:path>
            </a:pathLst>
          </a:custGeom>
          <a:ln w="28575">
            <a:solidFill>
              <a:srgbClr val="00B0F0"/>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p>
        </p:txBody>
      </p:sp>
      <p:grpSp>
        <p:nvGrpSpPr>
          <p:cNvPr id="2" name="Group 1"/>
          <p:cNvGrpSpPr/>
          <p:nvPr/>
        </p:nvGrpSpPr>
        <p:grpSpPr>
          <a:xfrm>
            <a:off x="700669" y="3531995"/>
            <a:ext cx="2098288" cy="2559872"/>
            <a:chOff x="700669" y="3531995"/>
            <a:chExt cx="2098288" cy="2559872"/>
          </a:xfrm>
        </p:grpSpPr>
        <p:grpSp>
          <p:nvGrpSpPr>
            <p:cNvPr id="41" name="Group 40"/>
            <p:cNvGrpSpPr/>
            <p:nvPr/>
          </p:nvGrpSpPr>
          <p:grpSpPr>
            <a:xfrm>
              <a:off x="700669" y="3531995"/>
              <a:ext cx="2098288" cy="2559872"/>
              <a:chOff x="4808138" y="3616793"/>
              <a:chExt cx="2098288" cy="2559872"/>
            </a:xfrm>
          </p:grpSpPr>
          <p:grpSp>
            <p:nvGrpSpPr>
              <p:cNvPr id="24" name="Group 23"/>
              <p:cNvGrpSpPr/>
              <p:nvPr/>
            </p:nvGrpSpPr>
            <p:grpSpPr>
              <a:xfrm>
                <a:off x="4808138" y="3616793"/>
                <a:ext cx="2098288" cy="2028924"/>
                <a:chOff x="2195736" y="930424"/>
                <a:chExt cx="4514800" cy="4514800"/>
              </a:xfrm>
            </p:grpSpPr>
            <p:cxnSp>
              <p:nvCxnSpPr>
                <p:cNvPr id="25" name="Straight Arrow Connector 24"/>
                <p:cNvCxnSpPr/>
                <p:nvPr/>
              </p:nvCxnSpPr>
              <p:spPr>
                <a:xfrm flipV="1">
                  <a:off x="2195736" y="3194974"/>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rot="16200000" flipV="1">
                  <a:off x="2161583" y="3178823"/>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40" name="TextBox 39"/>
                  <p:cNvSpPr txBox="1"/>
                  <p:nvPr/>
                </p:nvSpPr>
                <p:spPr>
                  <a:xfrm>
                    <a:off x="5598299" y="5715000"/>
                    <a:ext cx="4977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i="1" smtClean="0">
                                  <a:latin typeface="Cambria Math"/>
                                </a:rPr>
                              </m:ctrlPr>
                            </m:sSubPr>
                            <m:e>
                              <m:r>
                                <a:rPr lang="en-US" sz="2400" i="1">
                                  <a:latin typeface="Cambria Math"/>
                                </a:rPr>
                                <m:t>𝑇</m:t>
                              </m:r>
                            </m:e>
                            <m:sub>
                              <m:r>
                                <a:rPr lang="en-US" sz="2400" b="0" i="1" smtClean="0">
                                  <a:latin typeface="Cambria Math"/>
                                </a:rPr>
                                <m:t>4</m:t>
                              </m:r>
                            </m:sub>
                          </m:sSub>
                        </m:oMath>
                      </m:oMathPara>
                    </a14:m>
                    <a:endParaRPr lang="en-GB" sz="2400" b="1" dirty="0"/>
                  </a:p>
                </p:txBody>
              </p:sp>
            </mc:Choice>
            <mc:Fallback xmlns="">
              <p:sp>
                <p:nvSpPr>
                  <p:cNvPr id="40" name="TextBox 39"/>
                  <p:cNvSpPr txBox="1">
                    <a:spLocks noRot="1" noChangeAspect="1" noMove="1" noResize="1" noEditPoints="1" noAdjustHandles="1" noChangeArrowheads="1" noChangeShapeType="1" noTextEdit="1"/>
                  </p:cNvSpPr>
                  <p:nvPr/>
                </p:nvSpPr>
                <p:spPr>
                  <a:xfrm>
                    <a:off x="5598299" y="5715000"/>
                    <a:ext cx="497701" cy="461665"/>
                  </a:xfrm>
                  <a:prstGeom prst="rect">
                    <a:avLst/>
                  </a:prstGeom>
                  <a:blipFill rotWithShape="1">
                    <a:blip r:embed="rId5"/>
                    <a:stretch>
                      <a:fillRect b="-1333"/>
                    </a:stretch>
                  </a:blipFill>
                </p:spPr>
                <p:txBody>
                  <a:bodyPr/>
                  <a:lstStyle/>
                  <a:p>
                    <a:r>
                      <a:rPr lang="en-GB">
                        <a:noFill/>
                      </a:rPr>
                      <a:t> </a:t>
                    </a:r>
                  </a:p>
                </p:txBody>
              </p:sp>
            </mc:Fallback>
          </mc:AlternateContent>
        </p:grpSp>
        <p:sp>
          <p:nvSpPr>
            <p:cNvPr id="44" name="Freeform 43"/>
            <p:cNvSpPr/>
            <p:nvPr/>
          </p:nvSpPr>
          <p:spPr>
            <a:xfrm>
              <a:off x="731911" y="3836136"/>
              <a:ext cx="2009209" cy="1497864"/>
            </a:xfrm>
            <a:custGeom>
              <a:avLst/>
              <a:gdLst>
                <a:gd name="connsiteX0" fmla="*/ 3543300 w 3543300"/>
                <a:gd name="connsiteY0" fmla="*/ 25697 h 2826047"/>
                <a:gd name="connsiteX1" fmla="*/ 2009775 w 3543300"/>
                <a:gd name="connsiteY1" fmla="*/ 63797 h 2826047"/>
                <a:gd name="connsiteX2" fmla="*/ 1666875 w 3543300"/>
                <a:gd name="connsiteY2" fmla="*/ 578147 h 2826047"/>
                <a:gd name="connsiteX3" fmla="*/ 1390650 w 3543300"/>
                <a:gd name="connsiteY3" fmla="*/ 2425997 h 2826047"/>
                <a:gd name="connsiteX4" fmla="*/ 1019175 w 3543300"/>
                <a:gd name="connsiteY4" fmla="*/ 2759372 h 2826047"/>
                <a:gd name="connsiteX5" fmla="*/ 0 w 3543300"/>
                <a:gd name="connsiteY5" fmla="*/ 2826047 h 2826047"/>
                <a:gd name="connsiteX6" fmla="*/ 0 w 3543300"/>
                <a:gd name="connsiteY6" fmla="*/ 2826047 h 2826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2826047">
                  <a:moveTo>
                    <a:pt x="3543300" y="25697"/>
                  </a:moveTo>
                  <a:cubicBezTo>
                    <a:pt x="2932906" y="-1291"/>
                    <a:pt x="2322512" y="-28278"/>
                    <a:pt x="2009775" y="63797"/>
                  </a:cubicBezTo>
                  <a:cubicBezTo>
                    <a:pt x="1697038" y="155872"/>
                    <a:pt x="1770062" y="184447"/>
                    <a:pt x="1666875" y="578147"/>
                  </a:cubicBezTo>
                  <a:cubicBezTo>
                    <a:pt x="1563688" y="971847"/>
                    <a:pt x="1498600" y="2062460"/>
                    <a:pt x="1390650" y="2425997"/>
                  </a:cubicBezTo>
                  <a:cubicBezTo>
                    <a:pt x="1282700" y="2789534"/>
                    <a:pt x="1250950" y="2692697"/>
                    <a:pt x="1019175" y="2759372"/>
                  </a:cubicBezTo>
                  <a:cubicBezTo>
                    <a:pt x="787400" y="2826047"/>
                    <a:pt x="0" y="2826047"/>
                    <a:pt x="0" y="2826047"/>
                  </a:cubicBezTo>
                  <a:lnTo>
                    <a:pt x="0" y="2826047"/>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Freeform 45"/>
            <p:cNvSpPr/>
            <p:nvPr/>
          </p:nvSpPr>
          <p:spPr>
            <a:xfrm>
              <a:off x="717017" y="3911609"/>
              <a:ext cx="1978558" cy="1283075"/>
            </a:xfrm>
            <a:custGeom>
              <a:avLst/>
              <a:gdLst>
                <a:gd name="connsiteX0" fmla="*/ 3609975 w 3609975"/>
                <a:gd name="connsiteY0" fmla="*/ 139098 h 2274368"/>
                <a:gd name="connsiteX1" fmla="*/ 2867025 w 3609975"/>
                <a:gd name="connsiteY1" fmla="*/ 167673 h 2274368"/>
                <a:gd name="connsiteX2" fmla="*/ 2447925 w 3609975"/>
                <a:gd name="connsiteY2" fmla="*/ 662973 h 2274368"/>
                <a:gd name="connsiteX3" fmla="*/ 1847850 w 3609975"/>
                <a:gd name="connsiteY3" fmla="*/ 2263173 h 2274368"/>
                <a:gd name="connsiteX4" fmla="*/ 1485900 w 3609975"/>
                <a:gd name="connsiteY4" fmla="*/ 1320198 h 2274368"/>
                <a:gd name="connsiteX5" fmla="*/ 1200150 w 3609975"/>
                <a:gd name="connsiteY5" fmla="*/ 281973 h 2274368"/>
                <a:gd name="connsiteX6" fmla="*/ 914400 w 3609975"/>
                <a:gd name="connsiteY6" fmla="*/ 15273 h 2274368"/>
                <a:gd name="connsiteX7" fmla="*/ 742950 w 3609975"/>
                <a:gd name="connsiteY7" fmla="*/ 624873 h 2274368"/>
                <a:gd name="connsiteX8" fmla="*/ 0 w 3609975"/>
                <a:gd name="connsiteY8" fmla="*/ 901098 h 2274368"/>
                <a:gd name="connsiteX0" fmla="*/ 3609975 w 3609975"/>
                <a:gd name="connsiteY0" fmla="*/ 131464 h 2266734"/>
                <a:gd name="connsiteX1" fmla="*/ 2867025 w 3609975"/>
                <a:gd name="connsiteY1" fmla="*/ 160039 h 2266734"/>
                <a:gd name="connsiteX2" fmla="*/ 2447925 w 3609975"/>
                <a:gd name="connsiteY2" fmla="*/ 655339 h 2266734"/>
                <a:gd name="connsiteX3" fmla="*/ 1847850 w 3609975"/>
                <a:gd name="connsiteY3" fmla="*/ 2255539 h 2266734"/>
                <a:gd name="connsiteX4" fmla="*/ 1485900 w 3609975"/>
                <a:gd name="connsiteY4" fmla="*/ 1312564 h 2266734"/>
                <a:gd name="connsiteX5" fmla="*/ 1200150 w 3609975"/>
                <a:gd name="connsiteY5" fmla="*/ 274339 h 2266734"/>
                <a:gd name="connsiteX6" fmla="*/ 914400 w 3609975"/>
                <a:gd name="connsiteY6" fmla="*/ 7639 h 2266734"/>
                <a:gd name="connsiteX7" fmla="*/ 628650 w 3609975"/>
                <a:gd name="connsiteY7" fmla="*/ 483889 h 2266734"/>
                <a:gd name="connsiteX8" fmla="*/ 0 w 3609975"/>
                <a:gd name="connsiteY8" fmla="*/ 893464 h 2266734"/>
                <a:gd name="connsiteX0" fmla="*/ 3609975 w 3609975"/>
                <a:gd name="connsiteY0" fmla="*/ 131464 h 2266734"/>
                <a:gd name="connsiteX1" fmla="*/ 2867025 w 3609975"/>
                <a:gd name="connsiteY1" fmla="*/ 160039 h 2266734"/>
                <a:gd name="connsiteX2" fmla="*/ 2447925 w 3609975"/>
                <a:gd name="connsiteY2" fmla="*/ 655339 h 2266734"/>
                <a:gd name="connsiteX3" fmla="*/ 1847850 w 3609975"/>
                <a:gd name="connsiteY3" fmla="*/ 2255539 h 2266734"/>
                <a:gd name="connsiteX4" fmla="*/ 1485900 w 3609975"/>
                <a:gd name="connsiteY4" fmla="*/ 1312564 h 2266734"/>
                <a:gd name="connsiteX5" fmla="*/ 1200150 w 3609975"/>
                <a:gd name="connsiteY5" fmla="*/ 274339 h 2266734"/>
                <a:gd name="connsiteX6" fmla="*/ 914400 w 3609975"/>
                <a:gd name="connsiteY6" fmla="*/ 7639 h 2266734"/>
                <a:gd name="connsiteX7" fmla="*/ 628650 w 3609975"/>
                <a:gd name="connsiteY7" fmla="*/ 483889 h 2266734"/>
                <a:gd name="connsiteX8" fmla="*/ 0 w 3609975"/>
                <a:gd name="connsiteY8" fmla="*/ 788689 h 2266734"/>
                <a:gd name="connsiteX0" fmla="*/ 3609975 w 3609975"/>
                <a:gd name="connsiteY0" fmla="*/ 131464 h 2266734"/>
                <a:gd name="connsiteX1" fmla="*/ 2867025 w 3609975"/>
                <a:gd name="connsiteY1" fmla="*/ 160039 h 2266734"/>
                <a:gd name="connsiteX2" fmla="*/ 2447925 w 3609975"/>
                <a:gd name="connsiteY2" fmla="*/ 655339 h 2266734"/>
                <a:gd name="connsiteX3" fmla="*/ 1847850 w 3609975"/>
                <a:gd name="connsiteY3" fmla="*/ 2255539 h 2266734"/>
                <a:gd name="connsiteX4" fmla="*/ 1400175 w 3609975"/>
                <a:gd name="connsiteY4" fmla="*/ 1312564 h 2266734"/>
                <a:gd name="connsiteX5" fmla="*/ 1200150 w 3609975"/>
                <a:gd name="connsiteY5" fmla="*/ 274339 h 2266734"/>
                <a:gd name="connsiteX6" fmla="*/ 914400 w 3609975"/>
                <a:gd name="connsiteY6" fmla="*/ 7639 h 2266734"/>
                <a:gd name="connsiteX7" fmla="*/ 628650 w 3609975"/>
                <a:gd name="connsiteY7" fmla="*/ 483889 h 2266734"/>
                <a:gd name="connsiteX8" fmla="*/ 0 w 3609975"/>
                <a:gd name="connsiteY8" fmla="*/ 788689 h 2266734"/>
                <a:gd name="connsiteX0" fmla="*/ 3609975 w 3609975"/>
                <a:gd name="connsiteY0" fmla="*/ 131464 h 2266863"/>
                <a:gd name="connsiteX1" fmla="*/ 2867025 w 3609975"/>
                <a:gd name="connsiteY1" fmla="*/ 160039 h 2266863"/>
                <a:gd name="connsiteX2" fmla="*/ 2447925 w 3609975"/>
                <a:gd name="connsiteY2" fmla="*/ 655339 h 2266863"/>
                <a:gd name="connsiteX3" fmla="*/ 1847850 w 3609975"/>
                <a:gd name="connsiteY3" fmla="*/ 2255539 h 2266863"/>
                <a:gd name="connsiteX4" fmla="*/ 1400175 w 3609975"/>
                <a:gd name="connsiteY4" fmla="*/ 1312564 h 2266863"/>
                <a:gd name="connsiteX5" fmla="*/ 1200150 w 3609975"/>
                <a:gd name="connsiteY5" fmla="*/ 274339 h 2266863"/>
                <a:gd name="connsiteX6" fmla="*/ 914400 w 3609975"/>
                <a:gd name="connsiteY6" fmla="*/ 7639 h 2266863"/>
                <a:gd name="connsiteX7" fmla="*/ 628650 w 3609975"/>
                <a:gd name="connsiteY7" fmla="*/ 483889 h 2266863"/>
                <a:gd name="connsiteX8" fmla="*/ 0 w 3609975"/>
                <a:gd name="connsiteY8" fmla="*/ 788689 h 2266863"/>
                <a:gd name="connsiteX0" fmla="*/ 3609975 w 3609975"/>
                <a:gd name="connsiteY0" fmla="*/ 131464 h 2266734"/>
                <a:gd name="connsiteX1" fmla="*/ 2867025 w 3609975"/>
                <a:gd name="connsiteY1" fmla="*/ 160039 h 2266734"/>
                <a:gd name="connsiteX2" fmla="*/ 2447925 w 3609975"/>
                <a:gd name="connsiteY2" fmla="*/ 655339 h 2266734"/>
                <a:gd name="connsiteX3" fmla="*/ 1847850 w 3609975"/>
                <a:gd name="connsiteY3" fmla="*/ 2255539 h 2266734"/>
                <a:gd name="connsiteX4" fmla="*/ 1400175 w 3609975"/>
                <a:gd name="connsiteY4" fmla="*/ 1312564 h 2266734"/>
                <a:gd name="connsiteX5" fmla="*/ 1200150 w 3609975"/>
                <a:gd name="connsiteY5" fmla="*/ 274339 h 2266734"/>
                <a:gd name="connsiteX6" fmla="*/ 914400 w 3609975"/>
                <a:gd name="connsiteY6" fmla="*/ 7639 h 2266734"/>
                <a:gd name="connsiteX7" fmla="*/ 628650 w 3609975"/>
                <a:gd name="connsiteY7" fmla="*/ 483889 h 2266734"/>
                <a:gd name="connsiteX8" fmla="*/ 0 w 3609975"/>
                <a:gd name="connsiteY8" fmla="*/ 788689 h 2266734"/>
                <a:gd name="connsiteX0" fmla="*/ 3609975 w 3609975"/>
                <a:gd name="connsiteY0" fmla="*/ 131133 h 2264823"/>
                <a:gd name="connsiteX1" fmla="*/ 2867025 w 3609975"/>
                <a:gd name="connsiteY1" fmla="*/ 159708 h 2264823"/>
                <a:gd name="connsiteX2" fmla="*/ 2447925 w 3609975"/>
                <a:gd name="connsiteY2" fmla="*/ 655008 h 2264823"/>
                <a:gd name="connsiteX3" fmla="*/ 1847850 w 3609975"/>
                <a:gd name="connsiteY3" fmla="*/ 2255208 h 2264823"/>
                <a:gd name="connsiteX4" fmla="*/ 1428750 w 3609975"/>
                <a:gd name="connsiteY4" fmla="*/ 1274133 h 2264823"/>
                <a:gd name="connsiteX5" fmla="*/ 1200150 w 3609975"/>
                <a:gd name="connsiteY5" fmla="*/ 274008 h 2264823"/>
                <a:gd name="connsiteX6" fmla="*/ 914400 w 3609975"/>
                <a:gd name="connsiteY6" fmla="*/ 7308 h 2264823"/>
                <a:gd name="connsiteX7" fmla="*/ 628650 w 3609975"/>
                <a:gd name="connsiteY7" fmla="*/ 483558 h 2264823"/>
                <a:gd name="connsiteX8" fmla="*/ 0 w 3609975"/>
                <a:gd name="connsiteY8" fmla="*/ 788358 h 2264823"/>
                <a:gd name="connsiteX0" fmla="*/ 3609975 w 3609975"/>
                <a:gd name="connsiteY0" fmla="*/ 139653 h 2273451"/>
                <a:gd name="connsiteX1" fmla="*/ 2867025 w 3609975"/>
                <a:gd name="connsiteY1" fmla="*/ 168228 h 2273451"/>
                <a:gd name="connsiteX2" fmla="*/ 2447925 w 3609975"/>
                <a:gd name="connsiteY2" fmla="*/ 663528 h 2273451"/>
                <a:gd name="connsiteX3" fmla="*/ 1847850 w 3609975"/>
                <a:gd name="connsiteY3" fmla="*/ 2263728 h 2273451"/>
                <a:gd name="connsiteX4" fmla="*/ 1428750 w 3609975"/>
                <a:gd name="connsiteY4" fmla="*/ 1282653 h 2273451"/>
                <a:gd name="connsiteX5" fmla="*/ 1362075 w 3609975"/>
                <a:gd name="connsiteY5" fmla="*/ 225378 h 2273451"/>
                <a:gd name="connsiteX6" fmla="*/ 914400 w 3609975"/>
                <a:gd name="connsiteY6" fmla="*/ 15828 h 2273451"/>
                <a:gd name="connsiteX7" fmla="*/ 628650 w 3609975"/>
                <a:gd name="connsiteY7" fmla="*/ 492078 h 2273451"/>
                <a:gd name="connsiteX8" fmla="*/ 0 w 3609975"/>
                <a:gd name="connsiteY8" fmla="*/ 796878 h 2273451"/>
                <a:gd name="connsiteX0" fmla="*/ 3609975 w 3609975"/>
                <a:gd name="connsiteY0" fmla="*/ 139273 h 2272336"/>
                <a:gd name="connsiteX1" fmla="*/ 2867025 w 3609975"/>
                <a:gd name="connsiteY1" fmla="*/ 167848 h 2272336"/>
                <a:gd name="connsiteX2" fmla="*/ 2447925 w 3609975"/>
                <a:gd name="connsiteY2" fmla="*/ 663148 h 2272336"/>
                <a:gd name="connsiteX3" fmla="*/ 1847850 w 3609975"/>
                <a:gd name="connsiteY3" fmla="*/ 2263348 h 2272336"/>
                <a:gd name="connsiteX4" fmla="*/ 1562100 w 3609975"/>
                <a:gd name="connsiteY4" fmla="*/ 1263223 h 2272336"/>
                <a:gd name="connsiteX5" fmla="*/ 1362075 w 3609975"/>
                <a:gd name="connsiteY5" fmla="*/ 224998 h 2272336"/>
                <a:gd name="connsiteX6" fmla="*/ 914400 w 3609975"/>
                <a:gd name="connsiteY6" fmla="*/ 15448 h 2272336"/>
                <a:gd name="connsiteX7" fmla="*/ 628650 w 3609975"/>
                <a:gd name="connsiteY7" fmla="*/ 491698 h 2272336"/>
                <a:gd name="connsiteX8" fmla="*/ 0 w 3609975"/>
                <a:gd name="connsiteY8" fmla="*/ 796498 h 2272336"/>
                <a:gd name="connsiteX0" fmla="*/ 3609975 w 3609975"/>
                <a:gd name="connsiteY0" fmla="*/ 147804 h 2280867"/>
                <a:gd name="connsiteX1" fmla="*/ 2867025 w 3609975"/>
                <a:gd name="connsiteY1" fmla="*/ 176379 h 2280867"/>
                <a:gd name="connsiteX2" fmla="*/ 2447925 w 3609975"/>
                <a:gd name="connsiteY2" fmla="*/ 671679 h 2280867"/>
                <a:gd name="connsiteX3" fmla="*/ 1847850 w 3609975"/>
                <a:gd name="connsiteY3" fmla="*/ 2271879 h 2280867"/>
                <a:gd name="connsiteX4" fmla="*/ 1562100 w 3609975"/>
                <a:gd name="connsiteY4" fmla="*/ 1271754 h 2280867"/>
                <a:gd name="connsiteX5" fmla="*/ 1362075 w 3609975"/>
                <a:gd name="connsiteY5" fmla="*/ 233529 h 2280867"/>
                <a:gd name="connsiteX6" fmla="*/ 1114425 w 3609975"/>
                <a:gd name="connsiteY6" fmla="*/ 14454 h 2280867"/>
                <a:gd name="connsiteX7" fmla="*/ 628650 w 3609975"/>
                <a:gd name="connsiteY7" fmla="*/ 500229 h 2280867"/>
                <a:gd name="connsiteX8" fmla="*/ 0 w 3609975"/>
                <a:gd name="connsiteY8" fmla="*/ 805029 h 2280867"/>
                <a:gd name="connsiteX0" fmla="*/ 3609975 w 3609975"/>
                <a:gd name="connsiteY0" fmla="*/ 329768 h 2462831"/>
                <a:gd name="connsiteX1" fmla="*/ 2867025 w 3609975"/>
                <a:gd name="connsiteY1" fmla="*/ 358343 h 2462831"/>
                <a:gd name="connsiteX2" fmla="*/ 2447925 w 3609975"/>
                <a:gd name="connsiteY2" fmla="*/ 853643 h 2462831"/>
                <a:gd name="connsiteX3" fmla="*/ 1847850 w 3609975"/>
                <a:gd name="connsiteY3" fmla="*/ 2453843 h 2462831"/>
                <a:gd name="connsiteX4" fmla="*/ 1562100 w 3609975"/>
                <a:gd name="connsiteY4" fmla="*/ 1453718 h 2462831"/>
                <a:gd name="connsiteX5" fmla="*/ 1362075 w 3609975"/>
                <a:gd name="connsiteY5" fmla="*/ 415493 h 2462831"/>
                <a:gd name="connsiteX6" fmla="*/ 1143000 w 3609975"/>
                <a:gd name="connsiteY6" fmla="*/ 5918 h 2462831"/>
                <a:gd name="connsiteX7" fmla="*/ 628650 w 3609975"/>
                <a:gd name="connsiteY7" fmla="*/ 682193 h 2462831"/>
                <a:gd name="connsiteX8" fmla="*/ 0 w 3609975"/>
                <a:gd name="connsiteY8" fmla="*/ 986993 h 2462831"/>
                <a:gd name="connsiteX0" fmla="*/ 3609975 w 3609975"/>
                <a:gd name="connsiteY0" fmla="*/ 329768 h 2462831"/>
                <a:gd name="connsiteX1" fmla="*/ 2867025 w 3609975"/>
                <a:gd name="connsiteY1" fmla="*/ 358343 h 2462831"/>
                <a:gd name="connsiteX2" fmla="*/ 2447925 w 3609975"/>
                <a:gd name="connsiteY2" fmla="*/ 853643 h 2462831"/>
                <a:gd name="connsiteX3" fmla="*/ 1847850 w 3609975"/>
                <a:gd name="connsiteY3" fmla="*/ 2453843 h 2462831"/>
                <a:gd name="connsiteX4" fmla="*/ 1562100 w 3609975"/>
                <a:gd name="connsiteY4" fmla="*/ 1453718 h 2462831"/>
                <a:gd name="connsiteX5" fmla="*/ 1524000 w 3609975"/>
                <a:gd name="connsiteY5" fmla="*/ 415493 h 2462831"/>
                <a:gd name="connsiteX6" fmla="*/ 1143000 w 3609975"/>
                <a:gd name="connsiteY6" fmla="*/ 5918 h 2462831"/>
                <a:gd name="connsiteX7" fmla="*/ 628650 w 3609975"/>
                <a:gd name="connsiteY7" fmla="*/ 682193 h 2462831"/>
                <a:gd name="connsiteX8" fmla="*/ 0 w 3609975"/>
                <a:gd name="connsiteY8" fmla="*/ 986993 h 2462831"/>
                <a:gd name="connsiteX0" fmla="*/ 3609975 w 3609975"/>
                <a:gd name="connsiteY0" fmla="*/ 339116 h 2472179"/>
                <a:gd name="connsiteX1" fmla="*/ 2867025 w 3609975"/>
                <a:gd name="connsiteY1" fmla="*/ 367691 h 2472179"/>
                <a:gd name="connsiteX2" fmla="*/ 2447925 w 3609975"/>
                <a:gd name="connsiteY2" fmla="*/ 862991 h 2472179"/>
                <a:gd name="connsiteX3" fmla="*/ 1847850 w 3609975"/>
                <a:gd name="connsiteY3" fmla="*/ 2463191 h 2472179"/>
                <a:gd name="connsiteX4" fmla="*/ 1562100 w 3609975"/>
                <a:gd name="connsiteY4" fmla="*/ 1463066 h 2472179"/>
                <a:gd name="connsiteX5" fmla="*/ 1524000 w 3609975"/>
                <a:gd name="connsiteY5" fmla="*/ 424841 h 2472179"/>
                <a:gd name="connsiteX6" fmla="*/ 1266825 w 3609975"/>
                <a:gd name="connsiteY6" fmla="*/ 5741 h 2472179"/>
                <a:gd name="connsiteX7" fmla="*/ 628650 w 3609975"/>
                <a:gd name="connsiteY7" fmla="*/ 691541 h 2472179"/>
                <a:gd name="connsiteX8" fmla="*/ 0 w 3609975"/>
                <a:gd name="connsiteY8" fmla="*/ 996341 h 2472179"/>
                <a:gd name="connsiteX0" fmla="*/ 3609975 w 3609975"/>
                <a:gd name="connsiteY0" fmla="*/ 338924 h 2470018"/>
                <a:gd name="connsiteX1" fmla="*/ 2867025 w 3609975"/>
                <a:gd name="connsiteY1" fmla="*/ 367499 h 2470018"/>
                <a:gd name="connsiteX2" fmla="*/ 2447925 w 3609975"/>
                <a:gd name="connsiteY2" fmla="*/ 862799 h 2470018"/>
                <a:gd name="connsiteX3" fmla="*/ 1847850 w 3609975"/>
                <a:gd name="connsiteY3" fmla="*/ 2462999 h 2470018"/>
                <a:gd name="connsiteX4" fmla="*/ 1666875 w 3609975"/>
                <a:gd name="connsiteY4" fmla="*/ 1405724 h 2470018"/>
                <a:gd name="connsiteX5" fmla="*/ 1524000 w 3609975"/>
                <a:gd name="connsiteY5" fmla="*/ 424649 h 2470018"/>
                <a:gd name="connsiteX6" fmla="*/ 1266825 w 3609975"/>
                <a:gd name="connsiteY6" fmla="*/ 5549 h 2470018"/>
                <a:gd name="connsiteX7" fmla="*/ 628650 w 3609975"/>
                <a:gd name="connsiteY7" fmla="*/ 691349 h 2470018"/>
                <a:gd name="connsiteX8" fmla="*/ 0 w 3609975"/>
                <a:gd name="connsiteY8" fmla="*/ 996149 h 2470018"/>
                <a:gd name="connsiteX0" fmla="*/ 3609975 w 3609975"/>
                <a:gd name="connsiteY0" fmla="*/ 338924 h 2470018"/>
                <a:gd name="connsiteX1" fmla="*/ 2867025 w 3609975"/>
                <a:gd name="connsiteY1" fmla="*/ 367499 h 2470018"/>
                <a:gd name="connsiteX2" fmla="*/ 2447925 w 3609975"/>
                <a:gd name="connsiteY2" fmla="*/ 862799 h 2470018"/>
                <a:gd name="connsiteX3" fmla="*/ 1847850 w 3609975"/>
                <a:gd name="connsiteY3" fmla="*/ 2462999 h 2470018"/>
                <a:gd name="connsiteX4" fmla="*/ 1638300 w 3609975"/>
                <a:gd name="connsiteY4" fmla="*/ 1405724 h 2470018"/>
                <a:gd name="connsiteX5" fmla="*/ 1524000 w 3609975"/>
                <a:gd name="connsiteY5" fmla="*/ 424649 h 2470018"/>
                <a:gd name="connsiteX6" fmla="*/ 1266825 w 3609975"/>
                <a:gd name="connsiteY6" fmla="*/ 5549 h 2470018"/>
                <a:gd name="connsiteX7" fmla="*/ 628650 w 3609975"/>
                <a:gd name="connsiteY7" fmla="*/ 691349 h 2470018"/>
                <a:gd name="connsiteX8" fmla="*/ 0 w 3609975"/>
                <a:gd name="connsiteY8" fmla="*/ 996149 h 2470018"/>
                <a:gd name="connsiteX0" fmla="*/ 3609975 w 3609975"/>
                <a:gd name="connsiteY0" fmla="*/ 338924 h 2205692"/>
                <a:gd name="connsiteX1" fmla="*/ 2867025 w 3609975"/>
                <a:gd name="connsiteY1" fmla="*/ 367499 h 2205692"/>
                <a:gd name="connsiteX2" fmla="*/ 2447925 w 3609975"/>
                <a:gd name="connsiteY2" fmla="*/ 862799 h 2205692"/>
                <a:gd name="connsiteX3" fmla="*/ 1866900 w 3609975"/>
                <a:gd name="connsiteY3" fmla="*/ 2196299 h 2205692"/>
                <a:gd name="connsiteX4" fmla="*/ 1638300 w 3609975"/>
                <a:gd name="connsiteY4" fmla="*/ 1405724 h 2205692"/>
                <a:gd name="connsiteX5" fmla="*/ 1524000 w 3609975"/>
                <a:gd name="connsiteY5" fmla="*/ 424649 h 2205692"/>
                <a:gd name="connsiteX6" fmla="*/ 1266825 w 3609975"/>
                <a:gd name="connsiteY6" fmla="*/ 5549 h 2205692"/>
                <a:gd name="connsiteX7" fmla="*/ 628650 w 3609975"/>
                <a:gd name="connsiteY7" fmla="*/ 691349 h 2205692"/>
                <a:gd name="connsiteX8" fmla="*/ 0 w 3609975"/>
                <a:gd name="connsiteY8" fmla="*/ 996149 h 2205692"/>
                <a:gd name="connsiteX0" fmla="*/ 3609975 w 3609975"/>
                <a:gd name="connsiteY0" fmla="*/ 338924 h 2197714"/>
                <a:gd name="connsiteX1" fmla="*/ 2867025 w 3609975"/>
                <a:gd name="connsiteY1" fmla="*/ 367499 h 2197714"/>
                <a:gd name="connsiteX2" fmla="*/ 2198068 w 3609975"/>
                <a:gd name="connsiteY2" fmla="*/ 1565230 h 2197714"/>
                <a:gd name="connsiteX3" fmla="*/ 1866900 w 3609975"/>
                <a:gd name="connsiteY3" fmla="*/ 2196299 h 2197714"/>
                <a:gd name="connsiteX4" fmla="*/ 1638300 w 3609975"/>
                <a:gd name="connsiteY4" fmla="*/ 1405724 h 2197714"/>
                <a:gd name="connsiteX5" fmla="*/ 1524000 w 3609975"/>
                <a:gd name="connsiteY5" fmla="*/ 424649 h 2197714"/>
                <a:gd name="connsiteX6" fmla="*/ 1266825 w 3609975"/>
                <a:gd name="connsiteY6" fmla="*/ 5549 h 2197714"/>
                <a:gd name="connsiteX7" fmla="*/ 628650 w 3609975"/>
                <a:gd name="connsiteY7" fmla="*/ 691349 h 2197714"/>
                <a:gd name="connsiteX8" fmla="*/ 0 w 3609975"/>
                <a:gd name="connsiteY8" fmla="*/ 996149 h 2197714"/>
                <a:gd name="connsiteX0" fmla="*/ 3526689 w 3526689"/>
                <a:gd name="connsiteY0" fmla="*/ 1106698 h 2197714"/>
                <a:gd name="connsiteX1" fmla="*/ 2867025 w 3526689"/>
                <a:gd name="connsiteY1" fmla="*/ 367499 h 2197714"/>
                <a:gd name="connsiteX2" fmla="*/ 2198068 w 3526689"/>
                <a:gd name="connsiteY2" fmla="*/ 1565230 h 2197714"/>
                <a:gd name="connsiteX3" fmla="*/ 1866900 w 3526689"/>
                <a:gd name="connsiteY3" fmla="*/ 2196299 h 2197714"/>
                <a:gd name="connsiteX4" fmla="*/ 1638300 w 3526689"/>
                <a:gd name="connsiteY4" fmla="*/ 1405724 h 2197714"/>
                <a:gd name="connsiteX5" fmla="*/ 1524000 w 3526689"/>
                <a:gd name="connsiteY5" fmla="*/ 424649 h 2197714"/>
                <a:gd name="connsiteX6" fmla="*/ 1266825 w 3526689"/>
                <a:gd name="connsiteY6" fmla="*/ 5549 h 2197714"/>
                <a:gd name="connsiteX7" fmla="*/ 628650 w 3526689"/>
                <a:gd name="connsiteY7" fmla="*/ 691349 h 2197714"/>
                <a:gd name="connsiteX8" fmla="*/ 0 w 3526689"/>
                <a:gd name="connsiteY8" fmla="*/ 996149 h 2197714"/>
                <a:gd name="connsiteX0" fmla="*/ 3526689 w 3526689"/>
                <a:gd name="connsiteY0" fmla="*/ 1106698 h 2197376"/>
                <a:gd name="connsiteX1" fmla="*/ 2683797 w 3526689"/>
                <a:gd name="connsiteY1" fmla="*/ 1086265 h 2197376"/>
                <a:gd name="connsiteX2" fmla="*/ 2198068 w 3526689"/>
                <a:gd name="connsiteY2" fmla="*/ 1565230 h 2197376"/>
                <a:gd name="connsiteX3" fmla="*/ 1866900 w 3526689"/>
                <a:gd name="connsiteY3" fmla="*/ 2196299 h 2197376"/>
                <a:gd name="connsiteX4" fmla="*/ 1638300 w 3526689"/>
                <a:gd name="connsiteY4" fmla="*/ 1405724 h 2197376"/>
                <a:gd name="connsiteX5" fmla="*/ 1524000 w 3526689"/>
                <a:gd name="connsiteY5" fmla="*/ 424649 h 2197376"/>
                <a:gd name="connsiteX6" fmla="*/ 1266825 w 3526689"/>
                <a:gd name="connsiteY6" fmla="*/ 5549 h 2197376"/>
                <a:gd name="connsiteX7" fmla="*/ 628650 w 3526689"/>
                <a:gd name="connsiteY7" fmla="*/ 691349 h 2197376"/>
                <a:gd name="connsiteX8" fmla="*/ 0 w 3526689"/>
                <a:gd name="connsiteY8" fmla="*/ 996149 h 2197376"/>
                <a:gd name="connsiteX0" fmla="*/ 3526689 w 3526689"/>
                <a:gd name="connsiteY0" fmla="*/ 1109826 h 2200504"/>
                <a:gd name="connsiteX1" fmla="*/ 2683797 w 3526689"/>
                <a:gd name="connsiteY1" fmla="*/ 1089393 h 2200504"/>
                <a:gd name="connsiteX2" fmla="*/ 2198068 w 3526689"/>
                <a:gd name="connsiteY2" fmla="*/ 1568358 h 2200504"/>
                <a:gd name="connsiteX3" fmla="*/ 1866900 w 3526689"/>
                <a:gd name="connsiteY3" fmla="*/ 2199427 h 2200504"/>
                <a:gd name="connsiteX4" fmla="*/ 1638300 w 3526689"/>
                <a:gd name="connsiteY4" fmla="*/ 1408852 h 2200504"/>
                <a:gd name="connsiteX5" fmla="*/ 1524000 w 3526689"/>
                <a:gd name="connsiteY5" fmla="*/ 427777 h 2200504"/>
                <a:gd name="connsiteX6" fmla="*/ 1266825 w 3526689"/>
                <a:gd name="connsiteY6" fmla="*/ 8677 h 2200504"/>
                <a:gd name="connsiteX7" fmla="*/ 711935 w 3526689"/>
                <a:gd name="connsiteY7" fmla="*/ 776154 h 2200504"/>
                <a:gd name="connsiteX8" fmla="*/ 0 w 3526689"/>
                <a:gd name="connsiteY8" fmla="*/ 999277 h 2200504"/>
                <a:gd name="connsiteX0" fmla="*/ 3460061 w 3460061"/>
                <a:gd name="connsiteY0" fmla="*/ 1109826 h 2200504"/>
                <a:gd name="connsiteX1" fmla="*/ 2617169 w 3460061"/>
                <a:gd name="connsiteY1" fmla="*/ 1089393 h 2200504"/>
                <a:gd name="connsiteX2" fmla="*/ 2131440 w 3460061"/>
                <a:gd name="connsiteY2" fmla="*/ 1568358 h 2200504"/>
                <a:gd name="connsiteX3" fmla="*/ 1800272 w 3460061"/>
                <a:gd name="connsiteY3" fmla="*/ 2199427 h 2200504"/>
                <a:gd name="connsiteX4" fmla="*/ 1571672 w 3460061"/>
                <a:gd name="connsiteY4" fmla="*/ 1408852 h 2200504"/>
                <a:gd name="connsiteX5" fmla="*/ 1457372 w 3460061"/>
                <a:gd name="connsiteY5" fmla="*/ 427777 h 2200504"/>
                <a:gd name="connsiteX6" fmla="*/ 1200197 w 3460061"/>
                <a:gd name="connsiteY6" fmla="*/ 8677 h 2200504"/>
                <a:gd name="connsiteX7" fmla="*/ 645307 w 3460061"/>
                <a:gd name="connsiteY7" fmla="*/ 776154 h 2200504"/>
                <a:gd name="connsiteX8" fmla="*/ 0 w 3460061"/>
                <a:gd name="connsiteY8" fmla="*/ 1097291 h 2200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0061" h="2200504">
                  <a:moveTo>
                    <a:pt x="3460061" y="1109826"/>
                  </a:moveTo>
                  <a:cubicBezTo>
                    <a:pt x="3185423" y="1080457"/>
                    <a:pt x="2838606" y="1012971"/>
                    <a:pt x="2617169" y="1089393"/>
                  </a:cubicBezTo>
                  <a:cubicBezTo>
                    <a:pt x="2395732" y="1165815"/>
                    <a:pt x="2267589" y="1383352"/>
                    <a:pt x="2131440" y="1568358"/>
                  </a:cubicBezTo>
                  <a:cubicBezTo>
                    <a:pt x="1995291" y="1753364"/>
                    <a:pt x="1893567" y="2226011"/>
                    <a:pt x="1800272" y="2199427"/>
                  </a:cubicBezTo>
                  <a:cubicBezTo>
                    <a:pt x="1706977" y="2172843"/>
                    <a:pt x="1628822" y="1704127"/>
                    <a:pt x="1571672" y="1408852"/>
                  </a:cubicBezTo>
                  <a:cubicBezTo>
                    <a:pt x="1514522" y="1113577"/>
                    <a:pt x="1519284" y="661139"/>
                    <a:pt x="1457372" y="427777"/>
                  </a:cubicBezTo>
                  <a:cubicBezTo>
                    <a:pt x="1395460" y="194415"/>
                    <a:pt x="1335541" y="-49386"/>
                    <a:pt x="1200197" y="8677"/>
                  </a:cubicBezTo>
                  <a:cubicBezTo>
                    <a:pt x="1064853" y="66740"/>
                    <a:pt x="845340" y="594718"/>
                    <a:pt x="645307" y="776154"/>
                  </a:cubicBezTo>
                  <a:cubicBezTo>
                    <a:pt x="445274" y="957590"/>
                    <a:pt x="295275" y="1032997"/>
                    <a:pt x="0" y="1097291"/>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427341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817808" y="487667"/>
                <a:ext cx="1315792" cy="523220"/>
              </a:xfrm>
              <a:prstGeom prst="rect">
                <a:avLst/>
              </a:prstGeom>
              <a:noFill/>
            </p:spPr>
            <p:txBody>
              <a:bodyPr wrap="square" rtlCol="0">
                <a:spAutoFit/>
              </a:bodyPr>
              <a:lstStyle/>
              <a:p>
                <a:r>
                  <a:rPr lang="en-GB" sz="2800" b="1" dirty="0" smtClean="0"/>
                  <a:t>At  </a:t>
                </a:r>
                <a14:m>
                  <m:oMath xmlns:m="http://schemas.openxmlformats.org/officeDocument/2006/math">
                    <m:sSub>
                      <m:sSubPr>
                        <m:ctrlPr>
                          <a:rPr lang="en-GB" sz="2800" b="1" i="1" smtClean="0">
                            <a:latin typeface="Cambria Math"/>
                          </a:rPr>
                        </m:ctrlPr>
                      </m:sSubPr>
                      <m:e>
                        <m:r>
                          <a:rPr lang="en-US" sz="2800" b="1" i="1">
                            <a:latin typeface="Cambria Math"/>
                          </a:rPr>
                          <m:t>𝑻</m:t>
                        </m:r>
                      </m:e>
                      <m:sub>
                        <m:r>
                          <a:rPr lang="en-US" sz="2800" b="1" i="1" smtClean="0">
                            <a:latin typeface="Cambria Math"/>
                          </a:rPr>
                          <m:t>𝟏</m:t>
                        </m:r>
                      </m:sub>
                    </m:sSub>
                  </m:oMath>
                </a14:m>
                <a:endParaRPr lang="en-GB" sz="28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817808" y="487667"/>
                <a:ext cx="1315792" cy="523220"/>
              </a:xfrm>
              <a:prstGeom prst="rect">
                <a:avLst/>
              </a:prstGeom>
              <a:blipFill rotWithShape="1">
                <a:blip r:embed="rId2"/>
                <a:stretch>
                  <a:fillRect l="-9259" t="-10465" b="-32558"/>
                </a:stretch>
              </a:blipFill>
            </p:spPr>
            <p:txBody>
              <a:bodyPr/>
              <a:lstStyle/>
              <a:p>
                <a:r>
                  <a:rPr lang="en-GB">
                    <a:noFill/>
                  </a:rPr>
                  <a:t> </a:t>
                </a:r>
              </a:p>
            </p:txBody>
          </p:sp>
        </mc:Fallback>
      </mc:AlternateContent>
      <p:sp>
        <p:nvSpPr>
          <p:cNvPr id="65" name="Rectangle 64"/>
          <p:cNvSpPr/>
          <p:nvPr/>
        </p:nvSpPr>
        <p:spPr>
          <a:xfrm>
            <a:off x="1219200" y="4876800"/>
            <a:ext cx="1172061" cy="461665"/>
          </a:xfrm>
          <a:prstGeom prst="rect">
            <a:avLst/>
          </a:prstGeom>
        </p:spPr>
        <p:txBody>
          <a:bodyPr wrap="square">
            <a:spAutoFit/>
          </a:bodyPr>
          <a:lstStyle/>
          <a:p>
            <a:r>
              <a:rPr lang="en-US" sz="2400" dirty="0">
                <a:solidFill>
                  <a:schemeClr val="accent6"/>
                </a:solidFill>
              </a:rPr>
              <a:t>Stage I</a:t>
            </a:r>
            <a:r>
              <a:rPr lang="en-US" sz="2400" dirty="0" smtClean="0">
                <a:solidFill>
                  <a:schemeClr val="accent6"/>
                </a:solidFill>
              </a:rPr>
              <a:t>:</a:t>
            </a:r>
            <a:endParaRPr lang="en-US" sz="2400" dirty="0"/>
          </a:p>
        </p:txBody>
      </p:sp>
      <p:grpSp>
        <p:nvGrpSpPr>
          <p:cNvPr id="3" name="Group 2"/>
          <p:cNvGrpSpPr/>
          <p:nvPr/>
        </p:nvGrpSpPr>
        <p:grpSpPr>
          <a:xfrm>
            <a:off x="2596065" y="331853"/>
            <a:ext cx="4567987" cy="3670073"/>
            <a:chOff x="2596065" y="331853"/>
            <a:chExt cx="4567987" cy="3670073"/>
          </a:xfrm>
        </p:grpSpPr>
        <p:grpSp>
          <p:nvGrpSpPr>
            <p:cNvPr id="31" name="Group 30"/>
            <p:cNvGrpSpPr/>
            <p:nvPr/>
          </p:nvGrpSpPr>
          <p:grpSpPr>
            <a:xfrm>
              <a:off x="2829376" y="642262"/>
              <a:ext cx="3584544" cy="3359664"/>
              <a:chOff x="2133600" y="930424"/>
              <a:chExt cx="4576936" cy="4514800"/>
            </a:xfrm>
          </p:grpSpPr>
          <p:cxnSp>
            <p:nvCxnSpPr>
              <p:cNvPr id="59" name="Straight Arrow Connector 58"/>
              <p:cNvCxnSpPr/>
              <p:nvPr/>
            </p:nvCxnSpPr>
            <p:spPr>
              <a:xfrm flipV="1">
                <a:off x="2195736" y="3194974"/>
                <a:ext cx="4514800" cy="18002"/>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rot="-5400000" flipV="1">
                <a:off x="2161583" y="3178823"/>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1" name="Freeform 60"/>
              <p:cNvSpPr/>
              <p:nvPr/>
            </p:nvSpPr>
            <p:spPr>
              <a:xfrm>
                <a:off x="2133600" y="1879600"/>
                <a:ext cx="4533900" cy="2933700"/>
              </a:xfrm>
              <a:custGeom>
                <a:avLst/>
                <a:gdLst>
                  <a:gd name="connsiteX0" fmla="*/ 4610100 w 4610100"/>
                  <a:gd name="connsiteY0" fmla="*/ 0 h 3657600"/>
                  <a:gd name="connsiteX1" fmla="*/ 3327400 w 4610100"/>
                  <a:gd name="connsiteY1" fmla="*/ 939800 h 3657600"/>
                  <a:gd name="connsiteX2" fmla="*/ 2425700 w 4610100"/>
                  <a:gd name="connsiteY2" fmla="*/ 3251200 h 3657600"/>
                  <a:gd name="connsiteX3" fmla="*/ 1511300 w 4610100"/>
                  <a:gd name="connsiteY3" fmla="*/ 4064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965200 w 4610100"/>
                  <a:gd name="connsiteY4" fmla="*/ 2641600 h 3657600"/>
                  <a:gd name="connsiteX5" fmla="*/ 0 w 4610100"/>
                  <a:gd name="connsiteY5" fmla="*/ 3657600 h 3657600"/>
                  <a:gd name="connsiteX0" fmla="*/ 4635500 w 4635500"/>
                  <a:gd name="connsiteY0" fmla="*/ 0 h 3340100"/>
                  <a:gd name="connsiteX1" fmla="*/ 3352800 w 4635500"/>
                  <a:gd name="connsiteY1" fmla="*/ 939800 h 3340100"/>
                  <a:gd name="connsiteX2" fmla="*/ 2451100 w 4635500"/>
                  <a:gd name="connsiteY2" fmla="*/ 3251200 h 3340100"/>
                  <a:gd name="connsiteX3" fmla="*/ 1739900 w 4635500"/>
                  <a:gd name="connsiteY3" fmla="*/ 419100 h 3340100"/>
                  <a:gd name="connsiteX4" fmla="*/ 990600 w 4635500"/>
                  <a:gd name="connsiteY4" fmla="*/ 2641600 h 3340100"/>
                  <a:gd name="connsiteX5" fmla="*/ 0 w 4635500"/>
                  <a:gd name="connsiteY5" fmla="*/ 3340100 h 3340100"/>
                  <a:gd name="connsiteX0" fmla="*/ 4660900 w 4660900"/>
                  <a:gd name="connsiteY0" fmla="*/ 0 h 3149600"/>
                  <a:gd name="connsiteX1" fmla="*/ 3352800 w 4660900"/>
                  <a:gd name="connsiteY1" fmla="*/ 749300 h 3149600"/>
                  <a:gd name="connsiteX2" fmla="*/ 2451100 w 4660900"/>
                  <a:gd name="connsiteY2" fmla="*/ 3060700 h 3149600"/>
                  <a:gd name="connsiteX3" fmla="*/ 1739900 w 4660900"/>
                  <a:gd name="connsiteY3" fmla="*/ 228600 h 3149600"/>
                  <a:gd name="connsiteX4" fmla="*/ 990600 w 4660900"/>
                  <a:gd name="connsiteY4" fmla="*/ 2451100 h 3149600"/>
                  <a:gd name="connsiteX5" fmla="*/ 0 w 4660900"/>
                  <a:gd name="connsiteY5" fmla="*/ 3149600 h 3149600"/>
                  <a:gd name="connsiteX0" fmla="*/ 4635500 w 4635500"/>
                  <a:gd name="connsiteY0" fmla="*/ 0 h 2933700"/>
                  <a:gd name="connsiteX1" fmla="*/ 3352800 w 4635500"/>
                  <a:gd name="connsiteY1" fmla="*/ 533400 h 2933700"/>
                  <a:gd name="connsiteX2" fmla="*/ 2451100 w 4635500"/>
                  <a:gd name="connsiteY2" fmla="*/ 2844800 h 2933700"/>
                  <a:gd name="connsiteX3" fmla="*/ 1739900 w 4635500"/>
                  <a:gd name="connsiteY3" fmla="*/ 12700 h 2933700"/>
                  <a:gd name="connsiteX4" fmla="*/ 990600 w 4635500"/>
                  <a:gd name="connsiteY4" fmla="*/ 2235200 h 2933700"/>
                  <a:gd name="connsiteX5" fmla="*/ 0 w 4635500"/>
                  <a:gd name="connsiteY5" fmla="*/ 2933700 h 2933700"/>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99000 w 4699000"/>
                  <a:gd name="connsiteY0" fmla="*/ 118355 h 2925055"/>
                  <a:gd name="connsiteX1" fmla="*/ 3352800 w 4699000"/>
                  <a:gd name="connsiteY1" fmla="*/ 524755 h 2925055"/>
                  <a:gd name="connsiteX2" fmla="*/ 2451100 w 4699000"/>
                  <a:gd name="connsiteY2" fmla="*/ 2836155 h 2925055"/>
                  <a:gd name="connsiteX3" fmla="*/ 1739900 w 4699000"/>
                  <a:gd name="connsiteY3" fmla="*/ 4055 h 2925055"/>
                  <a:gd name="connsiteX4" fmla="*/ 990600 w 4699000"/>
                  <a:gd name="connsiteY4" fmla="*/ 2226555 h 2925055"/>
                  <a:gd name="connsiteX5" fmla="*/ 0 w 4699000"/>
                  <a:gd name="connsiteY5" fmla="*/ 2925055 h 2925055"/>
                  <a:gd name="connsiteX0" fmla="*/ 4711700 w 4711700"/>
                  <a:gd name="connsiteY0" fmla="*/ 0 h 2971800"/>
                  <a:gd name="connsiteX1" fmla="*/ 3352800 w 4711700"/>
                  <a:gd name="connsiteY1" fmla="*/ 571500 h 2971800"/>
                  <a:gd name="connsiteX2" fmla="*/ 2451100 w 4711700"/>
                  <a:gd name="connsiteY2" fmla="*/ 2882900 h 2971800"/>
                  <a:gd name="connsiteX3" fmla="*/ 1739900 w 4711700"/>
                  <a:gd name="connsiteY3" fmla="*/ 50800 h 2971800"/>
                  <a:gd name="connsiteX4" fmla="*/ 990600 w 4711700"/>
                  <a:gd name="connsiteY4" fmla="*/ 2273300 h 2971800"/>
                  <a:gd name="connsiteX5" fmla="*/ 0 w 4711700"/>
                  <a:gd name="connsiteY5" fmla="*/ 2971800 h 2971800"/>
                  <a:gd name="connsiteX0" fmla="*/ 4533900 w 4533900"/>
                  <a:gd name="connsiteY0" fmla="*/ 0 h 2933700"/>
                  <a:gd name="connsiteX1" fmla="*/ 3175000 w 4533900"/>
                  <a:gd name="connsiteY1" fmla="*/ 571500 h 2933700"/>
                  <a:gd name="connsiteX2" fmla="*/ 2273300 w 4533900"/>
                  <a:gd name="connsiteY2" fmla="*/ 2882900 h 2933700"/>
                  <a:gd name="connsiteX3" fmla="*/ 1562100 w 4533900"/>
                  <a:gd name="connsiteY3" fmla="*/ 50800 h 2933700"/>
                  <a:gd name="connsiteX4" fmla="*/ 812800 w 4533900"/>
                  <a:gd name="connsiteY4" fmla="*/ 2273300 h 2933700"/>
                  <a:gd name="connsiteX5" fmla="*/ 0 w 4533900"/>
                  <a:gd name="connsiteY5" fmla="*/ 2933700 h 293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3900" h="2933700">
                    <a:moveTo>
                      <a:pt x="4533900" y="0"/>
                    </a:moveTo>
                    <a:cubicBezTo>
                      <a:pt x="3960283" y="97366"/>
                      <a:pt x="3551767" y="91017"/>
                      <a:pt x="3175000" y="571500"/>
                    </a:cubicBezTo>
                    <a:cubicBezTo>
                      <a:pt x="2798233" y="1051983"/>
                      <a:pt x="2542117" y="2969683"/>
                      <a:pt x="2273300" y="2882900"/>
                    </a:cubicBezTo>
                    <a:cubicBezTo>
                      <a:pt x="2004483" y="2796117"/>
                      <a:pt x="1805517" y="152400"/>
                      <a:pt x="1562100" y="50800"/>
                    </a:cubicBezTo>
                    <a:cubicBezTo>
                      <a:pt x="1318683" y="-50800"/>
                      <a:pt x="1102783" y="1786467"/>
                      <a:pt x="812800" y="2273300"/>
                    </a:cubicBezTo>
                    <a:cubicBezTo>
                      <a:pt x="522817" y="2760133"/>
                      <a:pt x="312208" y="2912533"/>
                      <a:pt x="0" y="29337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2" name="Group 31"/>
            <p:cNvGrpSpPr/>
            <p:nvPr/>
          </p:nvGrpSpPr>
          <p:grpSpPr>
            <a:xfrm>
              <a:off x="2596065" y="336150"/>
              <a:ext cx="4567987" cy="3665776"/>
              <a:chOff x="1835696" y="519063"/>
              <a:chExt cx="5832648" cy="4926161"/>
            </a:xfrm>
          </p:grpSpPr>
          <p:cxnSp>
            <p:nvCxnSpPr>
              <p:cNvPr id="33" name="Straight Connector 32"/>
              <p:cNvCxnSpPr/>
              <p:nvPr/>
            </p:nvCxnSpPr>
            <p:spPr>
              <a:xfrm>
                <a:off x="6660232" y="1052736"/>
                <a:ext cx="43036" cy="4392488"/>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384948" y="1052736"/>
                <a:ext cx="43036" cy="4392488"/>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664868" y="1052736"/>
                <a:ext cx="43036" cy="4392488"/>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051720" y="1052736"/>
                <a:ext cx="43036" cy="4392488"/>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516216" y="542999"/>
                <a:ext cx="288032" cy="369332"/>
              </a:xfrm>
              <a:prstGeom prst="rect">
                <a:avLst/>
              </a:prstGeom>
              <a:noFill/>
            </p:spPr>
            <p:txBody>
              <a:bodyPr wrap="square" rtlCol="0">
                <a:spAutoFit/>
              </a:bodyPr>
              <a:lstStyle/>
              <a:p>
                <a:r>
                  <a:rPr lang="en-US" dirty="0" smtClean="0">
                    <a:latin typeface="Times New Roman" pitchFamily="18" charset="0"/>
                    <a:cs typeface="Times New Roman" pitchFamily="18" charset="0"/>
                  </a:rPr>
                  <a:t>I</a:t>
                </a:r>
                <a:endParaRPr lang="en-GB" dirty="0">
                  <a:latin typeface="Times New Roman" pitchFamily="18" charset="0"/>
                  <a:cs typeface="Times New Roman" pitchFamily="18" charset="0"/>
                </a:endParaRPr>
              </a:p>
            </p:txBody>
          </p:sp>
          <p:sp>
            <p:nvSpPr>
              <p:cNvPr id="38" name="TextBox 37"/>
              <p:cNvSpPr txBox="1"/>
              <p:nvPr/>
            </p:nvSpPr>
            <p:spPr>
              <a:xfrm>
                <a:off x="4109373" y="519063"/>
                <a:ext cx="534635" cy="496318"/>
              </a:xfrm>
              <a:prstGeom prst="rect">
                <a:avLst/>
              </a:prstGeom>
              <a:noFill/>
            </p:spPr>
            <p:txBody>
              <a:bodyPr wrap="square" rtlCol="0">
                <a:spAutoFit/>
              </a:bodyPr>
              <a:lstStyle/>
              <a:p>
                <a:r>
                  <a:rPr lang="en-US" dirty="0" smtClean="0">
                    <a:latin typeface="Times New Roman" pitchFamily="18" charset="0"/>
                    <a:cs typeface="Times New Roman" pitchFamily="18" charset="0"/>
                  </a:rPr>
                  <a:t>III</a:t>
                </a:r>
                <a:endParaRPr lang="en-GB" dirty="0">
                  <a:latin typeface="Times New Roman" pitchFamily="18" charset="0"/>
                  <a:cs typeface="Times New Roman" pitchFamily="18" charset="0"/>
                </a:endParaRPr>
              </a:p>
            </p:txBody>
          </p:sp>
          <p:sp>
            <p:nvSpPr>
              <p:cNvPr id="39" name="TextBox 38"/>
              <p:cNvSpPr txBox="1"/>
              <p:nvPr/>
            </p:nvSpPr>
            <p:spPr>
              <a:xfrm>
                <a:off x="3419871" y="519063"/>
                <a:ext cx="689502" cy="496318"/>
              </a:xfrm>
              <a:prstGeom prst="rect">
                <a:avLst/>
              </a:prstGeom>
              <a:noFill/>
            </p:spPr>
            <p:txBody>
              <a:bodyPr wrap="square" rtlCol="0">
                <a:spAutoFit/>
              </a:bodyPr>
              <a:lstStyle/>
              <a:p>
                <a:r>
                  <a:rPr lang="en-US" dirty="0" smtClean="0">
                    <a:latin typeface="Times New Roman" pitchFamily="18" charset="0"/>
                    <a:cs typeface="Times New Roman" pitchFamily="18" charset="0"/>
                  </a:rPr>
                  <a:t>IV</a:t>
                </a:r>
                <a:endParaRPr lang="en-GB" dirty="0">
                  <a:latin typeface="Times New Roman" pitchFamily="18" charset="0"/>
                  <a:cs typeface="Times New Roman" pitchFamily="18" charset="0"/>
                </a:endParaRPr>
              </a:p>
            </p:txBody>
          </p:sp>
          <p:sp>
            <p:nvSpPr>
              <p:cNvPr id="40" name="TextBox 39"/>
              <p:cNvSpPr txBox="1"/>
              <p:nvPr/>
            </p:nvSpPr>
            <p:spPr>
              <a:xfrm>
                <a:off x="1835696" y="548680"/>
                <a:ext cx="576064" cy="496318"/>
              </a:xfrm>
              <a:prstGeom prst="rect">
                <a:avLst/>
              </a:prstGeom>
              <a:noFill/>
            </p:spPr>
            <p:txBody>
              <a:bodyPr wrap="square" rtlCol="0">
                <a:spAutoFit/>
              </a:bodyPr>
              <a:lstStyle/>
              <a:p>
                <a:r>
                  <a:rPr lang="en-US" dirty="0" smtClean="0">
                    <a:latin typeface="Times New Roman" pitchFamily="18" charset="0"/>
                    <a:cs typeface="Times New Roman" pitchFamily="18" charset="0"/>
                  </a:rPr>
                  <a:t>V</a:t>
                </a:r>
                <a:endParaRPr lang="en-GB" dirty="0">
                  <a:latin typeface="Times New Roman" pitchFamily="18" charset="0"/>
                  <a:cs typeface="Times New Roman" pitchFamily="18" charset="0"/>
                </a:endParaRPr>
              </a:p>
            </p:txBody>
          </p:sp>
          <p:cxnSp>
            <p:nvCxnSpPr>
              <p:cNvPr id="41" name="Straight Connector 40"/>
              <p:cNvCxnSpPr/>
              <p:nvPr/>
            </p:nvCxnSpPr>
            <p:spPr>
              <a:xfrm flipH="1">
                <a:off x="6732240" y="1516075"/>
                <a:ext cx="154868"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887108" y="1193730"/>
                <a:ext cx="781236" cy="537678"/>
              </a:xfrm>
              <a:prstGeom prst="rect">
                <a:avLst/>
              </a:prstGeom>
              <a:noFill/>
            </p:spPr>
            <p:txBody>
              <a:bodyPr wrap="square" rtlCol="0">
                <a:spAutoFit/>
              </a:bodyPr>
              <a:lstStyle/>
              <a:p>
                <a:r>
                  <a:rPr lang="en-US" sz="2000" dirty="0" smtClean="0">
                    <a:solidFill>
                      <a:srgbClr val="00B0F0"/>
                    </a:solidFill>
                  </a:rPr>
                  <a:t>Gd</a:t>
                </a:r>
                <a:endParaRPr lang="en-GB" sz="2000" dirty="0">
                  <a:solidFill>
                    <a:srgbClr val="00B0F0"/>
                  </a:solidFill>
                </a:endParaRPr>
              </a:p>
            </p:txBody>
          </p:sp>
          <p:cxnSp>
            <p:nvCxnSpPr>
              <p:cNvPr id="51" name="Straight Connector 50"/>
              <p:cNvCxnSpPr/>
              <p:nvPr/>
            </p:nvCxnSpPr>
            <p:spPr>
              <a:xfrm flipH="1" flipV="1">
                <a:off x="6703268" y="1879600"/>
                <a:ext cx="183840" cy="90624"/>
              </a:xfrm>
              <a:prstGeom prst="line">
                <a:avLst/>
              </a:prstGeom>
            </p:spPr>
            <p:style>
              <a:lnRef idx="1">
                <a:schemeClr val="accent2"/>
              </a:lnRef>
              <a:fillRef idx="0">
                <a:schemeClr val="accent2"/>
              </a:fillRef>
              <a:effectRef idx="0">
                <a:schemeClr val="accent2"/>
              </a:effectRef>
              <a:fontRef idx="minor">
                <a:schemeClr val="tx1"/>
              </a:fontRef>
            </p:style>
          </p:cxnSp>
          <p:sp>
            <p:nvSpPr>
              <p:cNvPr id="52" name="TextBox 51"/>
              <p:cNvSpPr txBox="1"/>
              <p:nvPr/>
            </p:nvSpPr>
            <p:spPr>
              <a:xfrm>
                <a:off x="6887108" y="1835532"/>
                <a:ext cx="781236" cy="537678"/>
              </a:xfrm>
              <a:prstGeom prst="rect">
                <a:avLst/>
              </a:prstGeom>
              <a:noFill/>
            </p:spPr>
            <p:txBody>
              <a:bodyPr wrap="square" rtlCol="0">
                <a:spAutoFit/>
              </a:bodyPr>
              <a:lstStyle/>
              <a:p>
                <a:r>
                  <a:rPr lang="en-US" sz="2000" dirty="0" smtClean="0">
                    <a:solidFill>
                      <a:srgbClr val="FF0000"/>
                    </a:solidFill>
                  </a:rPr>
                  <a:t>Ni</a:t>
                </a:r>
                <a:endParaRPr lang="en-GB" sz="2000" dirty="0">
                  <a:solidFill>
                    <a:srgbClr val="FF0000"/>
                  </a:solidFill>
                </a:endParaRPr>
              </a:p>
            </p:txBody>
          </p:sp>
        </p:grpSp>
        <p:sp>
          <p:nvSpPr>
            <p:cNvPr id="23" name="Freeform 22"/>
            <p:cNvSpPr/>
            <p:nvPr/>
          </p:nvSpPr>
          <p:spPr>
            <a:xfrm>
              <a:off x="2817554" y="1107855"/>
              <a:ext cx="3554672" cy="2691503"/>
            </a:xfrm>
            <a:custGeom>
              <a:avLst/>
              <a:gdLst>
                <a:gd name="connsiteX0" fmla="*/ 3644900 w 3644900"/>
                <a:gd name="connsiteY0" fmla="*/ 344660 h 4241739"/>
                <a:gd name="connsiteX1" fmla="*/ 1638300 w 3644900"/>
                <a:gd name="connsiteY1" fmla="*/ 370060 h 4241739"/>
                <a:gd name="connsiteX2" fmla="*/ 1206500 w 3644900"/>
                <a:gd name="connsiteY2" fmla="*/ 204960 h 4241739"/>
                <a:gd name="connsiteX3" fmla="*/ 1117600 w 3644900"/>
                <a:gd name="connsiteY3" fmla="*/ 306560 h 4241739"/>
                <a:gd name="connsiteX4" fmla="*/ 635000 w 3644900"/>
                <a:gd name="connsiteY4" fmla="*/ 3913360 h 4241739"/>
                <a:gd name="connsiteX5" fmla="*/ 355600 w 3644900"/>
                <a:gd name="connsiteY5" fmla="*/ 4091160 h 4241739"/>
                <a:gd name="connsiteX6" fmla="*/ 0 w 3644900"/>
                <a:gd name="connsiteY6" fmla="*/ 4053060 h 424173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333500 w 4622800"/>
                <a:gd name="connsiteY5" fmla="*/ 4091160 h 4243589"/>
                <a:gd name="connsiteX6" fmla="*/ 0 w 4622800"/>
                <a:gd name="connsiteY6" fmla="*/ 4014960 h 424358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244600 w 4622800"/>
                <a:gd name="connsiteY5" fmla="*/ 4091160 h 4243589"/>
                <a:gd name="connsiteX6" fmla="*/ 0 w 4622800"/>
                <a:gd name="connsiteY6" fmla="*/ 4014960 h 4243589"/>
                <a:gd name="connsiteX0" fmla="*/ 4622800 w 4622800"/>
                <a:gd name="connsiteY0" fmla="*/ 343732 h 4233945"/>
                <a:gd name="connsiteX1" fmla="*/ 2616200 w 4622800"/>
                <a:gd name="connsiteY1" fmla="*/ 369132 h 4233945"/>
                <a:gd name="connsiteX2" fmla="*/ 2184400 w 4622800"/>
                <a:gd name="connsiteY2" fmla="*/ 204032 h 4233945"/>
                <a:gd name="connsiteX3" fmla="*/ 2095500 w 4622800"/>
                <a:gd name="connsiteY3" fmla="*/ 305632 h 4233945"/>
                <a:gd name="connsiteX4" fmla="*/ 1663700 w 4622800"/>
                <a:gd name="connsiteY4" fmla="*/ 3899732 h 4233945"/>
                <a:gd name="connsiteX5" fmla="*/ 1244600 w 4622800"/>
                <a:gd name="connsiteY5" fmla="*/ 4090232 h 4233945"/>
                <a:gd name="connsiteX6" fmla="*/ 0 w 4622800"/>
                <a:gd name="connsiteY6" fmla="*/ 4014032 h 4233945"/>
                <a:gd name="connsiteX0" fmla="*/ 4622800 w 4622800"/>
                <a:gd name="connsiteY0" fmla="*/ 307594 h 4057548"/>
                <a:gd name="connsiteX1" fmla="*/ 2616200 w 4622800"/>
                <a:gd name="connsiteY1" fmla="*/ 332994 h 4057548"/>
                <a:gd name="connsiteX2" fmla="*/ 2184400 w 4622800"/>
                <a:gd name="connsiteY2" fmla="*/ 167894 h 4057548"/>
                <a:gd name="connsiteX3" fmla="*/ 2095500 w 4622800"/>
                <a:gd name="connsiteY3" fmla="*/ 269494 h 4057548"/>
                <a:gd name="connsiteX4" fmla="*/ 1854200 w 4622800"/>
                <a:gd name="connsiteY4" fmla="*/ 3368294 h 4057548"/>
                <a:gd name="connsiteX5" fmla="*/ 1663700 w 4622800"/>
                <a:gd name="connsiteY5" fmla="*/ 3863594 h 4057548"/>
                <a:gd name="connsiteX6" fmla="*/ 1244600 w 4622800"/>
                <a:gd name="connsiteY6" fmla="*/ 4054094 h 4057548"/>
                <a:gd name="connsiteX7" fmla="*/ 0 w 4622800"/>
                <a:gd name="connsiteY7" fmla="*/ 3977894 h 4057548"/>
                <a:gd name="connsiteX0" fmla="*/ 4622800 w 4622800"/>
                <a:gd name="connsiteY0" fmla="*/ 307594 h 4055562"/>
                <a:gd name="connsiteX1" fmla="*/ 2616200 w 4622800"/>
                <a:gd name="connsiteY1" fmla="*/ 332994 h 4055562"/>
                <a:gd name="connsiteX2" fmla="*/ 2184400 w 4622800"/>
                <a:gd name="connsiteY2" fmla="*/ 167894 h 4055562"/>
                <a:gd name="connsiteX3" fmla="*/ 2095500 w 4622800"/>
                <a:gd name="connsiteY3" fmla="*/ 269494 h 4055562"/>
                <a:gd name="connsiteX4" fmla="*/ 1854200 w 4622800"/>
                <a:gd name="connsiteY4" fmla="*/ 3368294 h 4055562"/>
                <a:gd name="connsiteX5" fmla="*/ 1701800 w 4622800"/>
                <a:gd name="connsiteY5" fmla="*/ 3965194 h 4055562"/>
                <a:gd name="connsiteX6" fmla="*/ 1244600 w 4622800"/>
                <a:gd name="connsiteY6" fmla="*/ 4054094 h 4055562"/>
                <a:gd name="connsiteX7" fmla="*/ 0 w 4622800"/>
                <a:gd name="connsiteY7" fmla="*/ 3977894 h 4055562"/>
                <a:gd name="connsiteX0" fmla="*/ 4622800 w 4622800"/>
                <a:gd name="connsiteY0" fmla="*/ 307594 h 4018339"/>
                <a:gd name="connsiteX1" fmla="*/ 2616200 w 4622800"/>
                <a:gd name="connsiteY1" fmla="*/ 332994 h 4018339"/>
                <a:gd name="connsiteX2" fmla="*/ 2184400 w 4622800"/>
                <a:gd name="connsiteY2" fmla="*/ 167894 h 4018339"/>
                <a:gd name="connsiteX3" fmla="*/ 2095500 w 4622800"/>
                <a:gd name="connsiteY3" fmla="*/ 269494 h 4018339"/>
                <a:gd name="connsiteX4" fmla="*/ 1854200 w 4622800"/>
                <a:gd name="connsiteY4" fmla="*/ 3368294 h 4018339"/>
                <a:gd name="connsiteX5" fmla="*/ 1701800 w 4622800"/>
                <a:gd name="connsiteY5" fmla="*/ 3965194 h 4018339"/>
                <a:gd name="connsiteX6" fmla="*/ 1219200 w 4622800"/>
                <a:gd name="connsiteY6" fmla="*/ 3990594 h 4018339"/>
                <a:gd name="connsiteX7" fmla="*/ 0 w 4622800"/>
                <a:gd name="connsiteY7" fmla="*/ 3977894 h 4018339"/>
                <a:gd name="connsiteX0" fmla="*/ 4622800 w 4622800"/>
                <a:gd name="connsiteY0" fmla="*/ 307594 h 4047160"/>
                <a:gd name="connsiteX1" fmla="*/ 2616200 w 4622800"/>
                <a:gd name="connsiteY1" fmla="*/ 332994 h 4047160"/>
                <a:gd name="connsiteX2" fmla="*/ 2184400 w 4622800"/>
                <a:gd name="connsiteY2" fmla="*/ 167894 h 4047160"/>
                <a:gd name="connsiteX3" fmla="*/ 2095500 w 4622800"/>
                <a:gd name="connsiteY3" fmla="*/ 269494 h 4047160"/>
                <a:gd name="connsiteX4" fmla="*/ 1854200 w 4622800"/>
                <a:gd name="connsiteY4" fmla="*/ 3368294 h 4047160"/>
                <a:gd name="connsiteX5" fmla="*/ 1778000 w 4622800"/>
                <a:gd name="connsiteY5" fmla="*/ 4003294 h 4047160"/>
                <a:gd name="connsiteX6" fmla="*/ 1219200 w 4622800"/>
                <a:gd name="connsiteY6" fmla="*/ 3990594 h 4047160"/>
                <a:gd name="connsiteX7" fmla="*/ 0 w 4622800"/>
                <a:gd name="connsiteY7" fmla="*/ 3977894 h 4047160"/>
                <a:gd name="connsiteX0" fmla="*/ 4622800 w 4622800"/>
                <a:gd name="connsiteY0" fmla="*/ 310366 h 4047117"/>
                <a:gd name="connsiteX1" fmla="*/ 2616200 w 4622800"/>
                <a:gd name="connsiteY1" fmla="*/ 335766 h 4047117"/>
                <a:gd name="connsiteX2" fmla="*/ 2184400 w 4622800"/>
                <a:gd name="connsiteY2" fmla="*/ 170666 h 4047117"/>
                <a:gd name="connsiteX3" fmla="*/ 2095500 w 4622800"/>
                <a:gd name="connsiteY3" fmla="*/ 272266 h 4047117"/>
                <a:gd name="connsiteX4" fmla="*/ 1930400 w 4622800"/>
                <a:gd name="connsiteY4" fmla="*/ 3409166 h 4047117"/>
                <a:gd name="connsiteX5" fmla="*/ 1778000 w 4622800"/>
                <a:gd name="connsiteY5" fmla="*/ 4006066 h 4047117"/>
                <a:gd name="connsiteX6" fmla="*/ 1219200 w 4622800"/>
                <a:gd name="connsiteY6" fmla="*/ 3993366 h 4047117"/>
                <a:gd name="connsiteX7" fmla="*/ 0 w 4622800"/>
                <a:gd name="connsiteY7" fmla="*/ 3980666 h 4047117"/>
                <a:gd name="connsiteX0" fmla="*/ 4622800 w 4622800"/>
                <a:gd name="connsiteY0" fmla="*/ 249478 h 3986229"/>
                <a:gd name="connsiteX1" fmla="*/ 2616200 w 4622800"/>
                <a:gd name="connsiteY1" fmla="*/ 274878 h 3986229"/>
                <a:gd name="connsiteX2" fmla="*/ 2184400 w 4622800"/>
                <a:gd name="connsiteY2" fmla="*/ 109778 h 3986229"/>
                <a:gd name="connsiteX3" fmla="*/ 2146300 w 4622800"/>
                <a:gd name="connsiteY3" fmla="*/ 300278 h 3986229"/>
                <a:gd name="connsiteX4" fmla="*/ 1930400 w 4622800"/>
                <a:gd name="connsiteY4" fmla="*/ 3348278 h 3986229"/>
                <a:gd name="connsiteX5" fmla="*/ 1778000 w 4622800"/>
                <a:gd name="connsiteY5" fmla="*/ 3945178 h 3986229"/>
                <a:gd name="connsiteX6" fmla="*/ 1219200 w 4622800"/>
                <a:gd name="connsiteY6" fmla="*/ 3932478 h 3986229"/>
                <a:gd name="connsiteX7" fmla="*/ 0 w 4622800"/>
                <a:gd name="connsiteY7" fmla="*/ 3919778 h 3986229"/>
                <a:gd name="connsiteX0" fmla="*/ 4622800 w 4622800"/>
                <a:gd name="connsiteY0" fmla="*/ 238928 h 3975679"/>
                <a:gd name="connsiteX1" fmla="*/ 2616200 w 4622800"/>
                <a:gd name="connsiteY1" fmla="*/ 264328 h 3975679"/>
                <a:gd name="connsiteX2" fmla="*/ 2184400 w 4622800"/>
                <a:gd name="connsiteY2" fmla="*/ 99228 h 3975679"/>
                <a:gd name="connsiteX3" fmla="*/ 2146300 w 4622800"/>
                <a:gd name="connsiteY3" fmla="*/ 289728 h 3975679"/>
                <a:gd name="connsiteX4" fmla="*/ 1930400 w 4622800"/>
                <a:gd name="connsiteY4" fmla="*/ 3337728 h 3975679"/>
                <a:gd name="connsiteX5" fmla="*/ 1778000 w 4622800"/>
                <a:gd name="connsiteY5" fmla="*/ 3934628 h 3975679"/>
                <a:gd name="connsiteX6" fmla="*/ 1219200 w 4622800"/>
                <a:gd name="connsiteY6" fmla="*/ 3921928 h 3975679"/>
                <a:gd name="connsiteX7" fmla="*/ 0 w 4622800"/>
                <a:gd name="connsiteY7" fmla="*/ 3909228 h 3975679"/>
                <a:gd name="connsiteX0" fmla="*/ 4622800 w 4622800"/>
                <a:gd name="connsiteY0" fmla="*/ 207946 h 3944697"/>
                <a:gd name="connsiteX1" fmla="*/ 2616200 w 4622800"/>
                <a:gd name="connsiteY1" fmla="*/ 233346 h 3944697"/>
                <a:gd name="connsiteX2" fmla="*/ 2184400 w 4622800"/>
                <a:gd name="connsiteY2" fmla="*/ 68246 h 3944697"/>
                <a:gd name="connsiteX3" fmla="*/ 2146300 w 4622800"/>
                <a:gd name="connsiteY3" fmla="*/ 258746 h 3944697"/>
                <a:gd name="connsiteX4" fmla="*/ 1930400 w 4622800"/>
                <a:gd name="connsiteY4" fmla="*/ 3306746 h 3944697"/>
                <a:gd name="connsiteX5" fmla="*/ 1778000 w 4622800"/>
                <a:gd name="connsiteY5" fmla="*/ 3903646 h 3944697"/>
                <a:gd name="connsiteX6" fmla="*/ 1219200 w 4622800"/>
                <a:gd name="connsiteY6" fmla="*/ 3890946 h 3944697"/>
                <a:gd name="connsiteX7" fmla="*/ 0 w 4622800"/>
                <a:gd name="connsiteY7" fmla="*/ 3878246 h 3944697"/>
                <a:gd name="connsiteX0" fmla="*/ 4622800 w 4622800"/>
                <a:gd name="connsiteY0" fmla="*/ 226676 h 3963427"/>
                <a:gd name="connsiteX1" fmla="*/ 2616200 w 4622800"/>
                <a:gd name="connsiteY1" fmla="*/ 252076 h 3963427"/>
                <a:gd name="connsiteX2" fmla="*/ 2374900 w 4622800"/>
                <a:gd name="connsiteY2" fmla="*/ 137776 h 3963427"/>
                <a:gd name="connsiteX3" fmla="*/ 2146300 w 4622800"/>
                <a:gd name="connsiteY3" fmla="*/ 277476 h 3963427"/>
                <a:gd name="connsiteX4" fmla="*/ 1930400 w 4622800"/>
                <a:gd name="connsiteY4" fmla="*/ 3325476 h 3963427"/>
                <a:gd name="connsiteX5" fmla="*/ 1778000 w 4622800"/>
                <a:gd name="connsiteY5" fmla="*/ 3922376 h 3963427"/>
                <a:gd name="connsiteX6" fmla="*/ 1219200 w 4622800"/>
                <a:gd name="connsiteY6" fmla="*/ 3909676 h 3963427"/>
                <a:gd name="connsiteX7" fmla="*/ 0 w 4622800"/>
                <a:gd name="connsiteY7" fmla="*/ 3896976 h 3963427"/>
                <a:gd name="connsiteX0" fmla="*/ 4622800 w 4622800"/>
                <a:gd name="connsiteY0" fmla="*/ 223626 h 3960377"/>
                <a:gd name="connsiteX1" fmla="*/ 2755900 w 4622800"/>
                <a:gd name="connsiteY1" fmla="*/ 185526 h 3960377"/>
                <a:gd name="connsiteX2" fmla="*/ 2374900 w 4622800"/>
                <a:gd name="connsiteY2" fmla="*/ 134726 h 3960377"/>
                <a:gd name="connsiteX3" fmla="*/ 2146300 w 4622800"/>
                <a:gd name="connsiteY3" fmla="*/ 274426 h 3960377"/>
                <a:gd name="connsiteX4" fmla="*/ 1930400 w 4622800"/>
                <a:gd name="connsiteY4" fmla="*/ 3322426 h 3960377"/>
                <a:gd name="connsiteX5" fmla="*/ 1778000 w 4622800"/>
                <a:gd name="connsiteY5" fmla="*/ 3919326 h 3960377"/>
                <a:gd name="connsiteX6" fmla="*/ 1219200 w 4622800"/>
                <a:gd name="connsiteY6" fmla="*/ 3906626 h 3960377"/>
                <a:gd name="connsiteX7" fmla="*/ 0 w 4622800"/>
                <a:gd name="connsiteY7" fmla="*/ 3893926 h 3960377"/>
                <a:gd name="connsiteX0" fmla="*/ 4622800 w 4622800"/>
                <a:gd name="connsiteY0" fmla="*/ 240283 h 3977034"/>
                <a:gd name="connsiteX1" fmla="*/ 27559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40283 h 3977034"/>
                <a:gd name="connsiteX1" fmla="*/ 29337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64887 h 4001638"/>
                <a:gd name="connsiteX1" fmla="*/ 2933700 w 4622800"/>
                <a:gd name="connsiteY1" fmla="*/ 226787 h 4001638"/>
                <a:gd name="connsiteX2" fmla="*/ 2578100 w 4622800"/>
                <a:gd name="connsiteY2" fmla="*/ 137887 h 4001638"/>
                <a:gd name="connsiteX3" fmla="*/ 2146300 w 4622800"/>
                <a:gd name="connsiteY3" fmla="*/ 315687 h 4001638"/>
                <a:gd name="connsiteX4" fmla="*/ 1930400 w 4622800"/>
                <a:gd name="connsiteY4" fmla="*/ 3363687 h 4001638"/>
                <a:gd name="connsiteX5" fmla="*/ 1778000 w 4622800"/>
                <a:gd name="connsiteY5" fmla="*/ 3960587 h 4001638"/>
                <a:gd name="connsiteX6" fmla="*/ 1219200 w 4622800"/>
                <a:gd name="connsiteY6" fmla="*/ 3947887 h 4001638"/>
                <a:gd name="connsiteX7" fmla="*/ 0 w 4622800"/>
                <a:gd name="connsiteY7" fmla="*/ 3935187 h 4001638"/>
                <a:gd name="connsiteX0" fmla="*/ 4622800 w 4622800"/>
                <a:gd name="connsiteY0" fmla="*/ 260635 h 3997386"/>
                <a:gd name="connsiteX1" fmla="*/ 2933700 w 4622800"/>
                <a:gd name="connsiteY1" fmla="*/ 222535 h 3997386"/>
                <a:gd name="connsiteX2" fmla="*/ 2578100 w 4622800"/>
                <a:gd name="connsiteY2" fmla="*/ 133635 h 3997386"/>
                <a:gd name="connsiteX3" fmla="*/ 2146300 w 4622800"/>
                <a:gd name="connsiteY3" fmla="*/ 311435 h 3997386"/>
                <a:gd name="connsiteX4" fmla="*/ 1930400 w 4622800"/>
                <a:gd name="connsiteY4" fmla="*/ 3359435 h 3997386"/>
                <a:gd name="connsiteX5" fmla="*/ 1778000 w 4622800"/>
                <a:gd name="connsiteY5" fmla="*/ 3956335 h 3997386"/>
                <a:gd name="connsiteX6" fmla="*/ 1219200 w 4622800"/>
                <a:gd name="connsiteY6" fmla="*/ 3943635 h 3997386"/>
                <a:gd name="connsiteX7" fmla="*/ 0 w 4622800"/>
                <a:gd name="connsiteY7" fmla="*/ 3930935 h 3997386"/>
                <a:gd name="connsiteX0" fmla="*/ 4622800 w 4622800"/>
                <a:gd name="connsiteY0" fmla="*/ 260635 h 3982237"/>
                <a:gd name="connsiteX1" fmla="*/ 2933700 w 4622800"/>
                <a:gd name="connsiteY1" fmla="*/ 222535 h 3982237"/>
                <a:gd name="connsiteX2" fmla="*/ 2578100 w 4622800"/>
                <a:gd name="connsiteY2" fmla="*/ 133635 h 3982237"/>
                <a:gd name="connsiteX3" fmla="*/ 2146300 w 4622800"/>
                <a:gd name="connsiteY3" fmla="*/ 311435 h 3982237"/>
                <a:gd name="connsiteX4" fmla="*/ 1930400 w 4622800"/>
                <a:gd name="connsiteY4" fmla="*/ 3359435 h 3982237"/>
                <a:gd name="connsiteX5" fmla="*/ 1778000 w 4622800"/>
                <a:gd name="connsiteY5" fmla="*/ 3956335 h 3982237"/>
                <a:gd name="connsiteX6" fmla="*/ 1231900 w 4622800"/>
                <a:gd name="connsiteY6" fmla="*/ 3880135 h 3982237"/>
                <a:gd name="connsiteX7" fmla="*/ 0 w 4622800"/>
                <a:gd name="connsiteY7" fmla="*/ 3930935 h 3982237"/>
                <a:gd name="connsiteX0" fmla="*/ 4622800 w 4622800"/>
                <a:gd name="connsiteY0" fmla="*/ 260635 h 3984185"/>
                <a:gd name="connsiteX1" fmla="*/ 2933700 w 4622800"/>
                <a:gd name="connsiteY1" fmla="*/ 222535 h 3984185"/>
                <a:gd name="connsiteX2" fmla="*/ 2578100 w 4622800"/>
                <a:gd name="connsiteY2" fmla="*/ 133635 h 3984185"/>
                <a:gd name="connsiteX3" fmla="*/ 2146300 w 4622800"/>
                <a:gd name="connsiteY3" fmla="*/ 311435 h 3984185"/>
                <a:gd name="connsiteX4" fmla="*/ 1930400 w 4622800"/>
                <a:gd name="connsiteY4" fmla="*/ 3359435 h 3984185"/>
                <a:gd name="connsiteX5" fmla="*/ 1778000 w 4622800"/>
                <a:gd name="connsiteY5" fmla="*/ 3956335 h 3984185"/>
                <a:gd name="connsiteX6" fmla="*/ 1231900 w 4622800"/>
                <a:gd name="connsiteY6" fmla="*/ 3880135 h 3984185"/>
                <a:gd name="connsiteX7" fmla="*/ 0 w 4622800"/>
                <a:gd name="connsiteY7" fmla="*/ 3930935 h 3984185"/>
                <a:gd name="connsiteX0" fmla="*/ 4622800 w 4622800"/>
                <a:gd name="connsiteY0" fmla="*/ 260635 h 3983426"/>
                <a:gd name="connsiteX1" fmla="*/ 2933700 w 4622800"/>
                <a:gd name="connsiteY1" fmla="*/ 222535 h 3983426"/>
                <a:gd name="connsiteX2" fmla="*/ 2578100 w 4622800"/>
                <a:gd name="connsiteY2" fmla="*/ 133635 h 3983426"/>
                <a:gd name="connsiteX3" fmla="*/ 2146300 w 4622800"/>
                <a:gd name="connsiteY3" fmla="*/ 311435 h 3983426"/>
                <a:gd name="connsiteX4" fmla="*/ 1930400 w 4622800"/>
                <a:gd name="connsiteY4" fmla="*/ 3359435 h 3983426"/>
                <a:gd name="connsiteX5" fmla="*/ 1778000 w 4622800"/>
                <a:gd name="connsiteY5" fmla="*/ 3956335 h 3983426"/>
                <a:gd name="connsiteX6" fmla="*/ 1231900 w 4622800"/>
                <a:gd name="connsiteY6" fmla="*/ 3880135 h 3983426"/>
                <a:gd name="connsiteX7" fmla="*/ 25400 w 4622800"/>
                <a:gd name="connsiteY7" fmla="*/ 3867437 h 3983426"/>
                <a:gd name="connsiteX8" fmla="*/ 0 w 4622800"/>
                <a:gd name="connsiteY8" fmla="*/ 3930935 h 3983426"/>
                <a:gd name="connsiteX0" fmla="*/ 4622800 w 4622800"/>
                <a:gd name="connsiteY0" fmla="*/ 238335 h 3961126"/>
                <a:gd name="connsiteX1" fmla="*/ 2984500 w 4622800"/>
                <a:gd name="connsiteY1" fmla="*/ 162135 h 3961126"/>
                <a:gd name="connsiteX2" fmla="*/ 2578100 w 4622800"/>
                <a:gd name="connsiteY2" fmla="*/ 111335 h 3961126"/>
                <a:gd name="connsiteX3" fmla="*/ 2146300 w 4622800"/>
                <a:gd name="connsiteY3" fmla="*/ 289135 h 3961126"/>
                <a:gd name="connsiteX4" fmla="*/ 1930400 w 4622800"/>
                <a:gd name="connsiteY4" fmla="*/ 3337135 h 3961126"/>
                <a:gd name="connsiteX5" fmla="*/ 1778000 w 4622800"/>
                <a:gd name="connsiteY5" fmla="*/ 3934035 h 3961126"/>
                <a:gd name="connsiteX6" fmla="*/ 1231900 w 4622800"/>
                <a:gd name="connsiteY6" fmla="*/ 3857835 h 3961126"/>
                <a:gd name="connsiteX7" fmla="*/ 25400 w 4622800"/>
                <a:gd name="connsiteY7" fmla="*/ 3845137 h 3961126"/>
                <a:gd name="connsiteX8" fmla="*/ 0 w 4622800"/>
                <a:gd name="connsiteY8" fmla="*/ 3908635 h 3961126"/>
                <a:gd name="connsiteX0" fmla="*/ 4622800 w 4622800"/>
                <a:gd name="connsiteY0" fmla="*/ 250265 h 3973056"/>
                <a:gd name="connsiteX1" fmla="*/ 2984500 w 4622800"/>
                <a:gd name="connsiteY1" fmla="*/ 174065 h 3973056"/>
                <a:gd name="connsiteX2" fmla="*/ 2578100 w 4622800"/>
                <a:gd name="connsiteY2" fmla="*/ 123265 h 3973056"/>
                <a:gd name="connsiteX3" fmla="*/ 2146300 w 4622800"/>
                <a:gd name="connsiteY3" fmla="*/ 301065 h 3973056"/>
                <a:gd name="connsiteX4" fmla="*/ 1930400 w 4622800"/>
                <a:gd name="connsiteY4" fmla="*/ 3349065 h 3973056"/>
                <a:gd name="connsiteX5" fmla="*/ 1778000 w 4622800"/>
                <a:gd name="connsiteY5" fmla="*/ 3945965 h 3973056"/>
                <a:gd name="connsiteX6" fmla="*/ 1231900 w 4622800"/>
                <a:gd name="connsiteY6" fmla="*/ 3869765 h 3973056"/>
                <a:gd name="connsiteX7" fmla="*/ 25400 w 4622800"/>
                <a:gd name="connsiteY7" fmla="*/ 3857067 h 3973056"/>
                <a:gd name="connsiteX8" fmla="*/ 0 w 4622800"/>
                <a:gd name="connsiteY8" fmla="*/ 3920565 h 3973056"/>
                <a:gd name="connsiteX0" fmla="*/ 4622800 w 4622800"/>
                <a:gd name="connsiteY0" fmla="*/ 244341 h 3967132"/>
                <a:gd name="connsiteX1" fmla="*/ 2984500 w 4622800"/>
                <a:gd name="connsiteY1" fmla="*/ 168141 h 3967132"/>
                <a:gd name="connsiteX2" fmla="*/ 2717800 w 4622800"/>
                <a:gd name="connsiteY2" fmla="*/ 130041 h 3967132"/>
                <a:gd name="connsiteX3" fmla="*/ 2146300 w 4622800"/>
                <a:gd name="connsiteY3" fmla="*/ 295141 h 3967132"/>
                <a:gd name="connsiteX4" fmla="*/ 1930400 w 4622800"/>
                <a:gd name="connsiteY4" fmla="*/ 3343141 h 3967132"/>
                <a:gd name="connsiteX5" fmla="*/ 1778000 w 4622800"/>
                <a:gd name="connsiteY5" fmla="*/ 3940041 h 3967132"/>
                <a:gd name="connsiteX6" fmla="*/ 1231900 w 4622800"/>
                <a:gd name="connsiteY6" fmla="*/ 3863841 h 3967132"/>
                <a:gd name="connsiteX7" fmla="*/ 25400 w 4622800"/>
                <a:gd name="connsiteY7" fmla="*/ 3851143 h 3967132"/>
                <a:gd name="connsiteX8" fmla="*/ 0 w 4622800"/>
                <a:gd name="connsiteY8" fmla="*/ 3914641 h 3967132"/>
                <a:gd name="connsiteX0" fmla="*/ 4622800 w 4622800"/>
                <a:gd name="connsiteY0" fmla="*/ 234595 h 3957386"/>
                <a:gd name="connsiteX1" fmla="*/ 3213100 w 4622800"/>
                <a:gd name="connsiteY1" fmla="*/ 196495 h 3957386"/>
                <a:gd name="connsiteX2" fmla="*/ 2717800 w 4622800"/>
                <a:gd name="connsiteY2" fmla="*/ 120295 h 3957386"/>
                <a:gd name="connsiteX3" fmla="*/ 2146300 w 4622800"/>
                <a:gd name="connsiteY3" fmla="*/ 285395 h 3957386"/>
                <a:gd name="connsiteX4" fmla="*/ 1930400 w 4622800"/>
                <a:gd name="connsiteY4" fmla="*/ 3333395 h 3957386"/>
                <a:gd name="connsiteX5" fmla="*/ 1778000 w 4622800"/>
                <a:gd name="connsiteY5" fmla="*/ 3930295 h 3957386"/>
                <a:gd name="connsiteX6" fmla="*/ 1231900 w 4622800"/>
                <a:gd name="connsiteY6" fmla="*/ 3854095 h 3957386"/>
                <a:gd name="connsiteX7" fmla="*/ 25400 w 4622800"/>
                <a:gd name="connsiteY7" fmla="*/ 3841397 h 3957386"/>
                <a:gd name="connsiteX8" fmla="*/ 0 w 4622800"/>
                <a:gd name="connsiteY8" fmla="*/ 3904895 h 3957386"/>
                <a:gd name="connsiteX0" fmla="*/ 4635500 w 4635500"/>
                <a:gd name="connsiteY0" fmla="*/ 171095 h 3957386"/>
                <a:gd name="connsiteX1" fmla="*/ 3213100 w 4635500"/>
                <a:gd name="connsiteY1" fmla="*/ 196495 h 3957386"/>
                <a:gd name="connsiteX2" fmla="*/ 2717800 w 4635500"/>
                <a:gd name="connsiteY2" fmla="*/ 120295 h 3957386"/>
                <a:gd name="connsiteX3" fmla="*/ 2146300 w 4635500"/>
                <a:gd name="connsiteY3" fmla="*/ 285395 h 3957386"/>
                <a:gd name="connsiteX4" fmla="*/ 1930400 w 4635500"/>
                <a:gd name="connsiteY4" fmla="*/ 3333395 h 3957386"/>
                <a:gd name="connsiteX5" fmla="*/ 1778000 w 4635500"/>
                <a:gd name="connsiteY5" fmla="*/ 3930295 h 3957386"/>
                <a:gd name="connsiteX6" fmla="*/ 1231900 w 4635500"/>
                <a:gd name="connsiteY6" fmla="*/ 3854095 h 3957386"/>
                <a:gd name="connsiteX7" fmla="*/ 25400 w 4635500"/>
                <a:gd name="connsiteY7" fmla="*/ 3841397 h 3957386"/>
                <a:gd name="connsiteX8" fmla="*/ 0 w 4635500"/>
                <a:gd name="connsiteY8" fmla="*/ 3904895 h 3957386"/>
                <a:gd name="connsiteX0" fmla="*/ 4635500 w 4635500"/>
                <a:gd name="connsiteY0" fmla="*/ 171095 h 3956427"/>
                <a:gd name="connsiteX1" fmla="*/ 3213100 w 4635500"/>
                <a:gd name="connsiteY1" fmla="*/ 196495 h 3956427"/>
                <a:gd name="connsiteX2" fmla="*/ 2717800 w 4635500"/>
                <a:gd name="connsiteY2" fmla="*/ 120295 h 3956427"/>
                <a:gd name="connsiteX3" fmla="*/ 2146300 w 4635500"/>
                <a:gd name="connsiteY3" fmla="*/ 285395 h 3956427"/>
                <a:gd name="connsiteX4" fmla="*/ 1930400 w 4635500"/>
                <a:gd name="connsiteY4" fmla="*/ 3333395 h 3956427"/>
                <a:gd name="connsiteX5" fmla="*/ 1778000 w 4635500"/>
                <a:gd name="connsiteY5" fmla="*/ 3930295 h 3956427"/>
                <a:gd name="connsiteX6" fmla="*/ 1231900 w 4635500"/>
                <a:gd name="connsiteY6" fmla="*/ 3854095 h 3956427"/>
                <a:gd name="connsiteX7" fmla="*/ 25400 w 4635500"/>
                <a:gd name="connsiteY7" fmla="*/ 3892197 h 3956427"/>
                <a:gd name="connsiteX8" fmla="*/ 0 w 4635500"/>
                <a:gd name="connsiteY8" fmla="*/ 3904895 h 3956427"/>
                <a:gd name="connsiteX0" fmla="*/ 4635500 w 4635500"/>
                <a:gd name="connsiteY0" fmla="*/ 190974 h 3976306"/>
                <a:gd name="connsiteX1" fmla="*/ 3213100 w 4635500"/>
                <a:gd name="connsiteY1" fmla="*/ 216374 h 3976306"/>
                <a:gd name="connsiteX2" fmla="*/ 2717800 w 4635500"/>
                <a:gd name="connsiteY2" fmla="*/ 140174 h 3976306"/>
                <a:gd name="connsiteX3" fmla="*/ 2146300 w 4635500"/>
                <a:gd name="connsiteY3" fmla="*/ 305274 h 3976306"/>
                <a:gd name="connsiteX4" fmla="*/ 1930400 w 4635500"/>
                <a:gd name="connsiteY4" fmla="*/ 3353274 h 3976306"/>
                <a:gd name="connsiteX5" fmla="*/ 1778000 w 4635500"/>
                <a:gd name="connsiteY5" fmla="*/ 3950174 h 3976306"/>
                <a:gd name="connsiteX6" fmla="*/ 1231900 w 4635500"/>
                <a:gd name="connsiteY6" fmla="*/ 3873974 h 3976306"/>
                <a:gd name="connsiteX7" fmla="*/ 25400 w 4635500"/>
                <a:gd name="connsiteY7" fmla="*/ 3912076 h 3976306"/>
                <a:gd name="connsiteX8" fmla="*/ 0 w 4635500"/>
                <a:gd name="connsiteY8" fmla="*/ 3924774 h 3976306"/>
                <a:gd name="connsiteX0" fmla="*/ 4635500 w 4635500"/>
                <a:gd name="connsiteY0" fmla="*/ 190974 h 3965392"/>
                <a:gd name="connsiteX1" fmla="*/ 3213100 w 4635500"/>
                <a:gd name="connsiteY1" fmla="*/ 216374 h 3965392"/>
                <a:gd name="connsiteX2" fmla="*/ 2717800 w 4635500"/>
                <a:gd name="connsiteY2" fmla="*/ 140174 h 3965392"/>
                <a:gd name="connsiteX3" fmla="*/ 2146300 w 4635500"/>
                <a:gd name="connsiteY3" fmla="*/ 305274 h 3965392"/>
                <a:gd name="connsiteX4" fmla="*/ 1930400 w 4635500"/>
                <a:gd name="connsiteY4" fmla="*/ 3353274 h 3965392"/>
                <a:gd name="connsiteX5" fmla="*/ 1778000 w 4635500"/>
                <a:gd name="connsiteY5" fmla="*/ 3950174 h 3965392"/>
                <a:gd name="connsiteX6" fmla="*/ 1231900 w 4635500"/>
                <a:gd name="connsiteY6" fmla="*/ 3797774 h 3965392"/>
                <a:gd name="connsiteX7" fmla="*/ 25400 w 4635500"/>
                <a:gd name="connsiteY7" fmla="*/ 3912076 h 3965392"/>
                <a:gd name="connsiteX8" fmla="*/ 0 w 4635500"/>
                <a:gd name="connsiteY8" fmla="*/ 3924774 h 3965392"/>
                <a:gd name="connsiteX0" fmla="*/ 4648200 w 4648200"/>
                <a:gd name="connsiteY0" fmla="*/ 190974 h 3965392"/>
                <a:gd name="connsiteX1" fmla="*/ 3225800 w 4648200"/>
                <a:gd name="connsiteY1" fmla="*/ 216374 h 3965392"/>
                <a:gd name="connsiteX2" fmla="*/ 2730500 w 4648200"/>
                <a:gd name="connsiteY2" fmla="*/ 140174 h 3965392"/>
                <a:gd name="connsiteX3" fmla="*/ 2159000 w 4648200"/>
                <a:gd name="connsiteY3" fmla="*/ 305274 h 3965392"/>
                <a:gd name="connsiteX4" fmla="*/ 1943100 w 4648200"/>
                <a:gd name="connsiteY4" fmla="*/ 3353274 h 3965392"/>
                <a:gd name="connsiteX5" fmla="*/ 1790700 w 4648200"/>
                <a:gd name="connsiteY5" fmla="*/ 3950174 h 3965392"/>
                <a:gd name="connsiteX6" fmla="*/ 1244600 w 4648200"/>
                <a:gd name="connsiteY6" fmla="*/ 3797774 h 3965392"/>
                <a:gd name="connsiteX7" fmla="*/ 38100 w 4648200"/>
                <a:gd name="connsiteY7" fmla="*/ 3912076 h 3965392"/>
                <a:gd name="connsiteX8" fmla="*/ 0 w 4648200"/>
                <a:gd name="connsiteY8" fmla="*/ 3810474 h 3965392"/>
                <a:gd name="connsiteX0" fmla="*/ 4648200 w 4648200"/>
                <a:gd name="connsiteY0" fmla="*/ 190974 h 3966095"/>
                <a:gd name="connsiteX1" fmla="*/ 3225800 w 4648200"/>
                <a:gd name="connsiteY1" fmla="*/ 216374 h 3966095"/>
                <a:gd name="connsiteX2" fmla="*/ 2730500 w 4648200"/>
                <a:gd name="connsiteY2" fmla="*/ 140174 h 3966095"/>
                <a:gd name="connsiteX3" fmla="*/ 2159000 w 4648200"/>
                <a:gd name="connsiteY3" fmla="*/ 305274 h 3966095"/>
                <a:gd name="connsiteX4" fmla="*/ 1943100 w 4648200"/>
                <a:gd name="connsiteY4" fmla="*/ 3353274 h 3966095"/>
                <a:gd name="connsiteX5" fmla="*/ 1790700 w 4648200"/>
                <a:gd name="connsiteY5" fmla="*/ 3950174 h 3966095"/>
                <a:gd name="connsiteX6" fmla="*/ 1244600 w 4648200"/>
                <a:gd name="connsiteY6" fmla="*/ 3797774 h 3966095"/>
                <a:gd name="connsiteX7" fmla="*/ 25400 w 4648200"/>
                <a:gd name="connsiteY7" fmla="*/ 3835876 h 3966095"/>
                <a:gd name="connsiteX8" fmla="*/ 0 w 4648200"/>
                <a:gd name="connsiteY8" fmla="*/ 3810474 h 3966095"/>
                <a:gd name="connsiteX0" fmla="*/ 4648200 w 4648200"/>
                <a:gd name="connsiteY0" fmla="*/ 190974 h 3966860"/>
                <a:gd name="connsiteX1" fmla="*/ 3225800 w 4648200"/>
                <a:gd name="connsiteY1" fmla="*/ 216374 h 3966860"/>
                <a:gd name="connsiteX2" fmla="*/ 2730500 w 4648200"/>
                <a:gd name="connsiteY2" fmla="*/ 140174 h 3966860"/>
                <a:gd name="connsiteX3" fmla="*/ 2159000 w 4648200"/>
                <a:gd name="connsiteY3" fmla="*/ 305274 h 3966860"/>
                <a:gd name="connsiteX4" fmla="*/ 1943100 w 4648200"/>
                <a:gd name="connsiteY4" fmla="*/ 3353274 h 3966860"/>
                <a:gd name="connsiteX5" fmla="*/ 1790700 w 4648200"/>
                <a:gd name="connsiteY5" fmla="*/ 3950174 h 3966860"/>
                <a:gd name="connsiteX6" fmla="*/ 1244600 w 4648200"/>
                <a:gd name="connsiteY6" fmla="*/ 3797774 h 3966860"/>
                <a:gd name="connsiteX7" fmla="*/ 12700 w 4648200"/>
                <a:gd name="connsiteY7" fmla="*/ 3759676 h 3966860"/>
                <a:gd name="connsiteX8" fmla="*/ 0 w 4648200"/>
                <a:gd name="connsiteY8" fmla="*/ 3810474 h 3966860"/>
                <a:gd name="connsiteX0" fmla="*/ 4635500 w 4635500"/>
                <a:gd name="connsiteY0" fmla="*/ 190974 h 3966860"/>
                <a:gd name="connsiteX1" fmla="*/ 3213100 w 4635500"/>
                <a:gd name="connsiteY1" fmla="*/ 216374 h 3966860"/>
                <a:gd name="connsiteX2" fmla="*/ 2717800 w 4635500"/>
                <a:gd name="connsiteY2" fmla="*/ 140174 h 3966860"/>
                <a:gd name="connsiteX3" fmla="*/ 2146300 w 4635500"/>
                <a:gd name="connsiteY3" fmla="*/ 305274 h 3966860"/>
                <a:gd name="connsiteX4" fmla="*/ 1930400 w 4635500"/>
                <a:gd name="connsiteY4" fmla="*/ 3353274 h 3966860"/>
                <a:gd name="connsiteX5" fmla="*/ 1778000 w 4635500"/>
                <a:gd name="connsiteY5" fmla="*/ 3950174 h 3966860"/>
                <a:gd name="connsiteX6" fmla="*/ 1231900 w 4635500"/>
                <a:gd name="connsiteY6" fmla="*/ 3797774 h 3966860"/>
                <a:gd name="connsiteX7" fmla="*/ 0 w 4635500"/>
                <a:gd name="connsiteY7" fmla="*/ 3759676 h 3966860"/>
                <a:gd name="connsiteX0" fmla="*/ 4673600 w 4673600"/>
                <a:gd name="connsiteY0" fmla="*/ 190974 h 3967300"/>
                <a:gd name="connsiteX1" fmla="*/ 3251200 w 4673600"/>
                <a:gd name="connsiteY1" fmla="*/ 216374 h 3967300"/>
                <a:gd name="connsiteX2" fmla="*/ 2755900 w 4673600"/>
                <a:gd name="connsiteY2" fmla="*/ 140174 h 3967300"/>
                <a:gd name="connsiteX3" fmla="*/ 2184400 w 4673600"/>
                <a:gd name="connsiteY3" fmla="*/ 305274 h 3967300"/>
                <a:gd name="connsiteX4" fmla="*/ 1968500 w 4673600"/>
                <a:gd name="connsiteY4" fmla="*/ 3353274 h 3967300"/>
                <a:gd name="connsiteX5" fmla="*/ 1816100 w 4673600"/>
                <a:gd name="connsiteY5" fmla="*/ 3950174 h 3967300"/>
                <a:gd name="connsiteX6" fmla="*/ 1270000 w 4673600"/>
                <a:gd name="connsiteY6" fmla="*/ 3797774 h 3967300"/>
                <a:gd name="connsiteX7" fmla="*/ 0 w 4673600"/>
                <a:gd name="connsiteY7" fmla="*/ 3718656 h 3967300"/>
                <a:gd name="connsiteX0" fmla="*/ 4673600 w 4673600"/>
                <a:gd name="connsiteY0" fmla="*/ 190974 h 3960385"/>
                <a:gd name="connsiteX1" fmla="*/ 3251200 w 4673600"/>
                <a:gd name="connsiteY1" fmla="*/ 216374 h 3960385"/>
                <a:gd name="connsiteX2" fmla="*/ 2755900 w 4673600"/>
                <a:gd name="connsiteY2" fmla="*/ 140174 h 3960385"/>
                <a:gd name="connsiteX3" fmla="*/ 2184400 w 4673600"/>
                <a:gd name="connsiteY3" fmla="*/ 305274 h 3960385"/>
                <a:gd name="connsiteX4" fmla="*/ 1968500 w 4673600"/>
                <a:gd name="connsiteY4" fmla="*/ 3353274 h 3960385"/>
                <a:gd name="connsiteX5" fmla="*/ 1816100 w 4673600"/>
                <a:gd name="connsiteY5" fmla="*/ 3950174 h 3960385"/>
                <a:gd name="connsiteX6" fmla="*/ 1257300 w 4673600"/>
                <a:gd name="connsiteY6" fmla="*/ 3729407 h 3960385"/>
                <a:gd name="connsiteX7" fmla="*/ 0 w 4673600"/>
                <a:gd name="connsiteY7" fmla="*/ 3718656 h 3960385"/>
                <a:gd name="connsiteX0" fmla="*/ 4196438 w 4196438"/>
                <a:gd name="connsiteY0" fmla="*/ 232854 h 3960385"/>
                <a:gd name="connsiteX1" fmla="*/ 3251200 w 4196438"/>
                <a:gd name="connsiteY1" fmla="*/ 216374 h 3960385"/>
                <a:gd name="connsiteX2" fmla="*/ 2755900 w 4196438"/>
                <a:gd name="connsiteY2" fmla="*/ 140174 h 3960385"/>
                <a:gd name="connsiteX3" fmla="*/ 2184400 w 4196438"/>
                <a:gd name="connsiteY3" fmla="*/ 305274 h 3960385"/>
                <a:gd name="connsiteX4" fmla="*/ 1968500 w 4196438"/>
                <a:gd name="connsiteY4" fmla="*/ 3353274 h 3960385"/>
                <a:gd name="connsiteX5" fmla="*/ 1816100 w 4196438"/>
                <a:gd name="connsiteY5" fmla="*/ 3950174 h 3960385"/>
                <a:gd name="connsiteX6" fmla="*/ 1257300 w 4196438"/>
                <a:gd name="connsiteY6" fmla="*/ 3729407 h 3960385"/>
                <a:gd name="connsiteX7" fmla="*/ 0 w 4196438"/>
                <a:gd name="connsiteY7" fmla="*/ 3718656 h 3960385"/>
                <a:gd name="connsiteX0" fmla="*/ 4598259 w 4598259"/>
                <a:gd name="connsiteY0" fmla="*/ 232854 h 3960385"/>
                <a:gd name="connsiteX1" fmla="*/ 3653021 w 4598259"/>
                <a:gd name="connsiteY1" fmla="*/ 216374 h 3960385"/>
                <a:gd name="connsiteX2" fmla="*/ 3157721 w 4598259"/>
                <a:gd name="connsiteY2" fmla="*/ 140174 h 3960385"/>
                <a:gd name="connsiteX3" fmla="*/ 2586221 w 4598259"/>
                <a:gd name="connsiteY3" fmla="*/ 305274 h 3960385"/>
                <a:gd name="connsiteX4" fmla="*/ 2370321 w 4598259"/>
                <a:gd name="connsiteY4" fmla="*/ 3353274 h 3960385"/>
                <a:gd name="connsiteX5" fmla="*/ 2217921 w 4598259"/>
                <a:gd name="connsiteY5" fmla="*/ 3950174 h 3960385"/>
                <a:gd name="connsiteX6" fmla="*/ 1659121 w 4598259"/>
                <a:gd name="connsiteY6" fmla="*/ 3729407 h 3960385"/>
                <a:gd name="connsiteX7" fmla="*/ 0 w 4598259"/>
                <a:gd name="connsiteY7" fmla="*/ 3718656 h 3960385"/>
                <a:gd name="connsiteX0" fmla="*/ 4861954 w 4861954"/>
                <a:gd name="connsiteY0" fmla="*/ 232854 h 3960385"/>
                <a:gd name="connsiteX1" fmla="*/ 3653021 w 4861954"/>
                <a:gd name="connsiteY1" fmla="*/ 216374 h 3960385"/>
                <a:gd name="connsiteX2" fmla="*/ 3157721 w 4861954"/>
                <a:gd name="connsiteY2" fmla="*/ 140174 h 3960385"/>
                <a:gd name="connsiteX3" fmla="*/ 2586221 w 4861954"/>
                <a:gd name="connsiteY3" fmla="*/ 305274 h 3960385"/>
                <a:gd name="connsiteX4" fmla="*/ 2370321 w 4861954"/>
                <a:gd name="connsiteY4" fmla="*/ 3353274 h 3960385"/>
                <a:gd name="connsiteX5" fmla="*/ 2217921 w 4861954"/>
                <a:gd name="connsiteY5" fmla="*/ 3950174 h 3960385"/>
                <a:gd name="connsiteX6" fmla="*/ 1659121 w 4861954"/>
                <a:gd name="connsiteY6" fmla="*/ 3729407 h 3960385"/>
                <a:gd name="connsiteX7" fmla="*/ 0 w 4861954"/>
                <a:gd name="connsiteY7" fmla="*/ 3718656 h 3960385"/>
                <a:gd name="connsiteX0" fmla="*/ 4648487 w 4648487"/>
                <a:gd name="connsiteY0" fmla="*/ 232854 h 3960385"/>
                <a:gd name="connsiteX1" fmla="*/ 3439554 w 4648487"/>
                <a:gd name="connsiteY1" fmla="*/ 216374 h 3960385"/>
                <a:gd name="connsiteX2" fmla="*/ 2944254 w 4648487"/>
                <a:gd name="connsiteY2" fmla="*/ 140174 h 3960385"/>
                <a:gd name="connsiteX3" fmla="*/ 2372754 w 4648487"/>
                <a:gd name="connsiteY3" fmla="*/ 305274 h 3960385"/>
                <a:gd name="connsiteX4" fmla="*/ 2156854 w 4648487"/>
                <a:gd name="connsiteY4" fmla="*/ 3353274 h 3960385"/>
                <a:gd name="connsiteX5" fmla="*/ 2004454 w 4648487"/>
                <a:gd name="connsiteY5" fmla="*/ 3950174 h 3960385"/>
                <a:gd name="connsiteX6" fmla="*/ 1445654 w 4648487"/>
                <a:gd name="connsiteY6" fmla="*/ 3729407 h 3960385"/>
                <a:gd name="connsiteX7" fmla="*/ 0 w 4648487"/>
                <a:gd name="connsiteY7" fmla="*/ 3746577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718656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690736 h 3960385"/>
                <a:gd name="connsiteX0" fmla="*/ 4686158 w 4686158"/>
                <a:gd name="connsiteY0" fmla="*/ 232854 h 3958362"/>
                <a:gd name="connsiteX1" fmla="*/ 3477225 w 4686158"/>
                <a:gd name="connsiteY1" fmla="*/ 216374 h 3958362"/>
                <a:gd name="connsiteX2" fmla="*/ 2981925 w 4686158"/>
                <a:gd name="connsiteY2" fmla="*/ 140174 h 3958362"/>
                <a:gd name="connsiteX3" fmla="*/ 2410425 w 4686158"/>
                <a:gd name="connsiteY3" fmla="*/ 305274 h 3958362"/>
                <a:gd name="connsiteX4" fmla="*/ 2194525 w 4686158"/>
                <a:gd name="connsiteY4" fmla="*/ 3353274 h 3958362"/>
                <a:gd name="connsiteX5" fmla="*/ 2042125 w 4686158"/>
                <a:gd name="connsiteY5" fmla="*/ 3950174 h 3958362"/>
                <a:gd name="connsiteX6" fmla="*/ 1043834 w 4686158"/>
                <a:gd name="connsiteY6" fmla="*/ 3701486 h 3958362"/>
                <a:gd name="connsiteX7" fmla="*/ 0 w 4686158"/>
                <a:gd name="connsiteY7" fmla="*/ 3690736 h 3958362"/>
                <a:gd name="connsiteX0" fmla="*/ 4686158 w 4686158"/>
                <a:gd name="connsiteY0" fmla="*/ 232854 h 3917758"/>
                <a:gd name="connsiteX1" fmla="*/ 3477225 w 4686158"/>
                <a:gd name="connsiteY1" fmla="*/ 216374 h 3917758"/>
                <a:gd name="connsiteX2" fmla="*/ 2981925 w 4686158"/>
                <a:gd name="connsiteY2" fmla="*/ 140174 h 3917758"/>
                <a:gd name="connsiteX3" fmla="*/ 2410425 w 4686158"/>
                <a:gd name="connsiteY3" fmla="*/ 305274 h 3917758"/>
                <a:gd name="connsiteX4" fmla="*/ 2194525 w 4686158"/>
                <a:gd name="connsiteY4" fmla="*/ 3353274 h 3917758"/>
                <a:gd name="connsiteX5" fmla="*/ 1640304 w 4686158"/>
                <a:gd name="connsiteY5" fmla="*/ 3908294 h 3917758"/>
                <a:gd name="connsiteX6" fmla="*/ 1043834 w 4686158"/>
                <a:gd name="connsiteY6" fmla="*/ 3701486 h 3917758"/>
                <a:gd name="connsiteX7" fmla="*/ 0 w 4686158"/>
                <a:gd name="connsiteY7" fmla="*/ 3690736 h 3917758"/>
                <a:gd name="connsiteX0" fmla="*/ 4686158 w 4686158"/>
                <a:gd name="connsiteY0" fmla="*/ 235747 h 3918853"/>
                <a:gd name="connsiteX1" fmla="*/ 3477225 w 4686158"/>
                <a:gd name="connsiteY1" fmla="*/ 219267 h 3918853"/>
                <a:gd name="connsiteX2" fmla="*/ 2981925 w 4686158"/>
                <a:gd name="connsiteY2" fmla="*/ 143067 h 3918853"/>
                <a:gd name="connsiteX3" fmla="*/ 2410425 w 4686158"/>
                <a:gd name="connsiteY3" fmla="*/ 308167 h 3918853"/>
                <a:gd name="connsiteX4" fmla="*/ 1930830 w 4686158"/>
                <a:gd name="connsiteY4" fmla="*/ 3398047 h 3918853"/>
                <a:gd name="connsiteX5" fmla="*/ 1640304 w 4686158"/>
                <a:gd name="connsiteY5" fmla="*/ 3911187 h 3918853"/>
                <a:gd name="connsiteX6" fmla="*/ 1043834 w 4686158"/>
                <a:gd name="connsiteY6" fmla="*/ 3704379 h 3918853"/>
                <a:gd name="connsiteX7" fmla="*/ 0 w 4686158"/>
                <a:gd name="connsiteY7" fmla="*/ 3693629 h 3918853"/>
                <a:gd name="connsiteX0" fmla="*/ 4686158 w 4686158"/>
                <a:gd name="connsiteY0" fmla="*/ 235747 h 3946022"/>
                <a:gd name="connsiteX1" fmla="*/ 3477225 w 4686158"/>
                <a:gd name="connsiteY1" fmla="*/ 219267 h 3946022"/>
                <a:gd name="connsiteX2" fmla="*/ 2981925 w 4686158"/>
                <a:gd name="connsiteY2" fmla="*/ 143067 h 3946022"/>
                <a:gd name="connsiteX3" fmla="*/ 2410425 w 4686158"/>
                <a:gd name="connsiteY3" fmla="*/ 308167 h 3946022"/>
                <a:gd name="connsiteX4" fmla="*/ 1930830 w 4686158"/>
                <a:gd name="connsiteY4" fmla="*/ 3398047 h 3946022"/>
                <a:gd name="connsiteX5" fmla="*/ 1652861 w 4686158"/>
                <a:gd name="connsiteY5" fmla="*/ 3939108 h 3946022"/>
                <a:gd name="connsiteX6" fmla="*/ 1043834 w 4686158"/>
                <a:gd name="connsiteY6" fmla="*/ 3704379 h 3946022"/>
                <a:gd name="connsiteX7" fmla="*/ 0 w 4686158"/>
                <a:gd name="connsiteY7" fmla="*/ 3693629 h 3946022"/>
                <a:gd name="connsiteX0" fmla="*/ 4686158 w 4686158"/>
                <a:gd name="connsiteY0" fmla="*/ 235747 h 3942811"/>
                <a:gd name="connsiteX1" fmla="*/ 3477225 w 4686158"/>
                <a:gd name="connsiteY1" fmla="*/ 219267 h 3942811"/>
                <a:gd name="connsiteX2" fmla="*/ 2981925 w 4686158"/>
                <a:gd name="connsiteY2" fmla="*/ 143067 h 3942811"/>
                <a:gd name="connsiteX3" fmla="*/ 2410425 w 4686158"/>
                <a:gd name="connsiteY3" fmla="*/ 308167 h 3942811"/>
                <a:gd name="connsiteX4" fmla="*/ 1930830 w 4686158"/>
                <a:gd name="connsiteY4" fmla="*/ 3398047 h 3942811"/>
                <a:gd name="connsiteX5" fmla="*/ 1652861 w 4686158"/>
                <a:gd name="connsiteY5" fmla="*/ 3939108 h 3942811"/>
                <a:gd name="connsiteX6" fmla="*/ 1043834 w 4686158"/>
                <a:gd name="connsiteY6" fmla="*/ 3704379 h 3942811"/>
                <a:gd name="connsiteX7" fmla="*/ 0 w 4686158"/>
                <a:gd name="connsiteY7" fmla="*/ 3693629 h 3942811"/>
                <a:gd name="connsiteX0" fmla="*/ 4686158 w 4686158"/>
                <a:gd name="connsiteY0" fmla="*/ 232855 h 3944790"/>
                <a:gd name="connsiteX1" fmla="*/ 3477225 w 4686158"/>
                <a:gd name="connsiteY1" fmla="*/ 216375 h 3944790"/>
                <a:gd name="connsiteX2" fmla="*/ 2981925 w 4686158"/>
                <a:gd name="connsiteY2" fmla="*/ 140175 h 3944790"/>
                <a:gd name="connsiteX3" fmla="*/ 2410425 w 4686158"/>
                <a:gd name="connsiteY3" fmla="*/ 305275 h 3944790"/>
                <a:gd name="connsiteX4" fmla="*/ 1880603 w 4686158"/>
                <a:gd name="connsiteY4" fmla="*/ 3353274 h 3944790"/>
                <a:gd name="connsiteX5" fmla="*/ 1652861 w 4686158"/>
                <a:gd name="connsiteY5" fmla="*/ 3936216 h 3944790"/>
                <a:gd name="connsiteX6" fmla="*/ 1043834 w 4686158"/>
                <a:gd name="connsiteY6" fmla="*/ 3701487 h 3944790"/>
                <a:gd name="connsiteX7" fmla="*/ 0 w 4686158"/>
                <a:gd name="connsiteY7" fmla="*/ 3690737 h 394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6158" h="3944790">
                  <a:moveTo>
                    <a:pt x="4686158" y="232855"/>
                  </a:moveTo>
                  <a:cubicBezTo>
                    <a:pt x="4212025" y="241322"/>
                    <a:pt x="3761264" y="231822"/>
                    <a:pt x="3477225" y="216375"/>
                  </a:cubicBezTo>
                  <a:cubicBezTo>
                    <a:pt x="3193186" y="200928"/>
                    <a:pt x="3185125" y="188858"/>
                    <a:pt x="2981925" y="140175"/>
                  </a:cubicBezTo>
                  <a:cubicBezTo>
                    <a:pt x="2778725" y="91492"/>
                    <a:pt x="2593979" y="-230242"/>
                    <a:pt x="2410425" y="305275"/>
                  </a:cubicBezTo>
                  <a:cubicBezTo>
                    <a:pt x="2226871" y="840792"/>
                    <a:pt x="2006864" y="2748117"/>
                    <a:pt x="1880603" y="3353274"/>
                  </a:cubicBezTo>
                  <a:cubicBezTo>
                    <a:pt x="1754342" y="3958431"/>
                    <a:pt x="1792322" y="3878181"/>
                    <a:pt x="1652861" y="3936216"/>
                  </a:cubicBezTo>
                  <a:cubicBezTo>
                    <a:pt x="1513400" y="3994251"/>
                    <a:pt x="1346517" y="3740073"/>
                    <a:pt x="1043834" y="3701487"/>
                  </a:cubicBezTo>
                  <a:cubicBezTo>
                    <a:pt x="741151" y="3662901"/>
                    <a:pt x="406400" y="3678036"/>
                    <a:pt x="0" y="3690737"/>
                  </a:cubicBezTo>
                </a:path>
              </a:pathLst>
            </a:custGeom>
            <a:ln w="28575">
              <a:solidFill>
                <a:srgbClr val="00B0F0"/>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p>
          </p:txBody>
        </p:sp>
        <p:cxnSp>
          <p:nvCxnSpPr>
            <p:cNvPr id="22" name="Straight Connector 21"/>
            <p:cNvCxnSpPr/>
            <p:nvPr/>
          </p:nvCxnSpPr>
          <p:spPr>
            <a:xfrm>
              <a:off x="4826311" y="701930"/>
              <a:ext cx="33705"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73978" y="331853"/>
              <a:ext cx="338369" cy="274836"/>
            </a:xfrm>
            <a:prstGeom prst="rect">
              <a:avLst/>
            </a:prstGeom>
            <a:noFill/>
          </p:spPr>
          <p:txBody>
            <a:bodyPr wrap="square" rtlCol="0">
              <a:spAutoFit/>
            </a:bodyPr>
            <a:lstStyle/>
            <a:p>
              <a:r>
                <a:rPr lang="en-US" dirty="0" smtClean="0">
                  <a:latin typeface="Times New Roman" pitchFamily="18" charset="0"/>
                  <a:cs typeface="Times New Roman" pitchFamily="18" charset="0"/>
                </a:rPr>
                <a:t>II</a:t>
              </a:r>
              <a:endParaRPr lang="en-GB" dirty="0">
                <a:latin typeface="Times New Roman" pitchFamily="18" charset="0"/>
                <a:cs typeface="Times New Roman" pitchFamily="18" charset="0"/>
              </a:endParaRPr>
            </a:p>
          </p:txBody>
        </p:sp>
      </p:grpSp>
      <p:grpSp>
        <p:nvGrpSpPr>
          <p:cNvPr id="66" name="Group 65"/>
          <p:cNvGrpSpPr/>
          <p:nvPr/>
        </p:nvGrpSpPr>
        <p:grpSpPr>
          <a:xfrm>
            <a:off x="2886628" y="5065887"/>
            <a:ext cx="648072" cy="152400"/>
            <a:chOff x="1403648" y="1545308"/>
            <a:chExt cx="648072" cy="152400"/>
          </a:xfrm>
        </p:grpSpPr>
        <p:cxnSp>
          <p:nvCxnSpPr>
            <p:cNvPr id="68" name="Straight Arrow Connector 67"/>
            <p:cNvCxnSpPr/>
            <p:nvPr/>
          </p:nvCxnSpPr>
          <p:spPr>
            <a:xfrm>
              <a:off x="1403648" y="1628800"/>
              <a:ext cx="648072" cy="68908"/>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69" name="Straight Arrow Connector 68"/>
            <p:cNvCxnSpPr/>
            <p:nvPr/>
          </p:nvCxnSpPr>
          <p:spPr>
            <a:xfrm flipV="1">
              <a:off x="1403648" y="1545308"/>
              <a:ext cx="432048" cy="83492"/>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mc:AlternateContent xmlns:mc="http://schemas.openxmlformats.org/markup-compatibility/2006" xmlns:a14="http://schemas.microsoft.com/office/drawing/2010/main">
        <mc:Choice Requires="a14">
          <p:sp>
            <p:nvSpPr>
              <p:cNvPr id="6" name="TextBox 5"/>
              <p:cNvSpPr txBox="1"/>
              <p:nvPr/>
            </p:nvSpPr>
            <p:spPr>
              <a:xfrm>
                <a:off x="4433230" y="4724400"/>
                <a:ext cx="3657600" cy="830997"/>
              </a:xfrm>
              <a:prstGeom prst="rect">
                <a:avLst/>
              </a:prstGeom>
              <a:noFill/>
            </p:spPr>
            <p:txBody>
              <a:bodyPr wrap="square" rtlCol="0">
                <a:spAutoFit/>
              </a:bodyPr>
              <a:lstStyle/>
              <a:p>
                <a:r>
                  <a:rPr lang="en-GB" sz="2400" dirty="0" smtClean="0"/>
                  <a:t>Dominance of </a:t>
                </a:r>
                <a14:m>
                  <m:oMath xmlns:m="http://schemas.openxmlformats.org/officeDocument/2006/math">
                    <m:sSub>
                      <m:sSubPr>
                        <m:ctrlPr>
                          <a:rPr lang="en-GB" sz="2400" i="1">
                            <a:latin typeface="Cambria Math"/>
                          </a:rPr>
                        </m:ctrlPr>
                      </m:sSubPr>
                      <m:e>
                        <m:r>
                          <a:rPr lang="en-US" sz="2400" i="1">
                            <a:latin typeface="Cambria Math"/>
                          </a:rPr>
                          <m:t>𝐸</m:t>
                        </m:r>
                      </m:e>
                      <m:sub>
                        <m:r>
                          <a:rPr lang="en-US" sz="2400" i="1">
                            <a:latin typeface="Cambria Math"/>
                          </a:rPr>
                          <m:t>𝑧𝑒𝑒</m:t>
                        </m:r>
                      </m:sub>
                    </m:sSub>
                  </m:oMath>
                </a14:m>
                <a:r>
                  <a:rPr lang="en-GB" sz="2400" dirty="0"/>
                  <a:t> </a:t>
                </a:r>
                <a:r>
                  <a:rPr lang="en-GB" sz="2400" dirty="0" smtClean="0"/>
                  <a:t>over all other energy at high field.</a:t>
                </a:r>
                <a:endParaRPr lang="en-GB"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4433230" y="4724400"/>
                <a:ext cx="3657600" cy="830997"/>
              </a:xfrm>
              <a:prstGeom prst="rect">
                <a:avLst/>
              </a:prstGeom>
              <a:blipFill rotWithShape="1">
                <a:blip r:embed="rId3"/>
                <a:stretch>
                  <a:fillRect l="-2500" t="-5882" r="-500" b="-16176"/>
                </a:stretch>
              </a:blipFill>
            </p:spPr>
            <p:txBody>
              <a:bodyPr/>
              <a:lstStyle/>
              <a:p>
                <a:r>
                  <a:rPr lang="en-GB">
                    <a:noFill/>
                  </a:rPr>
                  <a:t> </a:t>
                </a:r>
              </a:p>
            </p:txBody>
          </p:sp>
        </mc:Fallback>
      </mc:AlternateContent>
    </p:spTree>
    <p:extLst>
      <p:ext uri="{BB962C8B-B14F-4D97-AF65-F5344CB8AC3E}">
        <p14:creationId xmlns:p14="http://schemas.microsoft.com/office/powerpoint/2010/main" val="1411572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817808" y="487667"/>
                <a:ext cx="72533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prstClr val="black"/>
                              </a:solidFill>
                              <a:latin typeface="Cambria Math"/>
                            </a:rPr>
                          </m:ctrlPr>
                        </m:sSubPr>
                        <m:e>
                          <m:r>
                            <a:rPr lang="en-US" sz="2800" b="1" i="1">
                              <a:solidFill>
                                <a:prstClr val="black"/>
                              </a:solidFill>
                              <a:latin typeface="Cambria Math"/>
                            </a:rPr>
                            <m:t>𝑻</m:t>
                          </m:r>
                        </m:e>
                        <m:sub>
                          <m:r>
                            <a:rPr lang="en-US" sz="2800" b="1" i="1" smtClean="0">
                              <a:solidFill>
                                <a:prstClr val="black"/>
                              </a:solidFill>
                              <a:latin typeface="Cambria Math"/>
                            </a:rPr>
                            <m:t>𝟏</m:t>
                          </m:r>
                        </m:sub>
                      </m:sSub>
                    </m:oMath>
                  </m:oMathPara>
                </a14:m>
                <a:endParaRPr lang="en-GB" sz="2800" b="1" dirty="0">
                  <a:solidFill>
                    <a:prstClr val="black"/>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817808" y="487667"/>
                <a:ext cx="725331" cy="523220"/>
              </a:xfrm>
              <a:prstGeom prst="rect">
                <a:avLst/>
              </a:prstGeom>
              <a:blipFill rotWithShape="1">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3886200" y="4538008"/>
                <a:ext cx="4962233" cy="1938992"/>
              </a:xfrm>
              <a:prstGeom prst="rect">
                <a:avLst/>
              </a:prstGeom>
            </p:spPr>
            <p:txBody>
              <a:bodyPr wrap="square">
                <a:spAutoFit/>
              </a:bodyPr>
              <a:lstStyle/>
              <a:p>
                <a:pPr algn="just">
                  <a:spcAft>
                    <a:spcPts val="1200"/>
                  </a:spcAft>
                </a:pPr>
                <a:r>
                  <a:rPr lang="en-US" sz="2200" dirty="0" smtClean="0">
                    <a:solidFill>
                      <a:prstClr val="black"/>
                    </a:solidFill>
                  </a:rPr>
                  <a:t>For Ni: As B field ↓, </a:t>
                </a:r>
                <a14:m>
                  <m:oMath xmlns:m="http://schemas.openxmlformats.org/officeDocument/2006/math">
                    <m:sSub>
                      <m:sSubPr>
                        <m:ctrlPr>
                          <a:rPr lang="en-GB" sz="2200" i="1">
                            <a:latin typeface="Cambria Math"/>
                          </a:rPr>
                        </m:ctrlPr>
                      </m:sSubPr>
                      <m:e>
                        <m:r>
                          <a:rPr lang="en-US" sz="2200" i="1">
                            <a:latin typeface="Cambria Math"/>
                          </a:rPr>
                          <m:t>𝐸</m:t>
                        </m:r>
                      </m:e>
                      <m:sub>
                        <m:r>
                          <a:rPr lang="en-US" sz="2200" i="1">
                            <a:latin typeface="Cambria Math"/>
                          </a:rPr>
                          <m:t>𝑧𝑒𝑒</m:t>
                        </m:r>
                        <m:r>
                          <a:rPr lang="en-US" sz="2200" b="0" i="1" smtClean="0">
                            <a:latin typeface="Cambria Math"/>
                          </a:rPr>
                          <m:t> </m:t>
                        </m:r>
                        <m:r>
                          <a:rPr lang="en-US" sz="2200" b="0" i="1" smtClean="0">
                            <a:latin typeface="Cambria Math"/>
                          </a:rPr>
                          <m:t>𝑁𝑖</m:t>
                        </m:r>
                      </m:sub>
                    </m:sSub>
                  </m:oMath>
                </a14:m>
                <a:r>
                  <a:rPr lang="en-US" sz="2200" dirty="0" smtClean="0">
                    <a:solidFill>
                      <a:prstClr val="black"/>
                    </a:solidFill>
                  </a:rPr>
                  <a:t> ↓, </a:t>
                </a:r>
                <a14:m>
                  <m:oMath xmlns:m="http://schemas.openxmlformats.org/officeDocument/2006/math">
                    <m:sSub>
                      <m:sSubPr>
                        <m:ctrlPr>
                          <a:rPr lang="en-GB" sz="2200" i="1">
                            <a:latin typeface="Cambria Math"/>
                          </a:rPr>
                        </m:ctrlPr>
                      </m:sSubPr>
                      <m:e>
                        <m:r>
                          <a:rPr lang="en-US" sz="2200" i="1">
                            <a:latin typeface="Cambria Math"/>
                          </a:rPr>
                          <m:t>𝐸</m:t>
                        </m:r>
                      </m:e>
                      <m:sub>
                        <m:r>
                          <a:rPr lang="en-US" sz="2200" b="0" i="1" smtClean="0">
                            <a:latin typeface="Cambria Math"/>
                          </a:rPr>
                          <m:t>𝑒𝑥</m:t>
                        </m:r>
                      </m:sub>
                    </m:sSub>
                  </m:oMath>
                </a14:m>
                <a:r>
                  <a:rPr lang="en-US" sz="2200" dirty="0" smtClean="0">
                    <a:solidFill>
                      <a:prstClr val="black"/>
                    </a:solidFill>
                  </a:rPr>
                  <a:t> dominates at Ni-Gd interface.</a:t>
                </a:r>
              </a:p>
              <a:p>
                <a:pPr algn="just">
                  <a:spcAft>
                    <a:spcPts val="1200"/>
                  </a:spcAft>
                </a:pPr>
                <a:r>
                  <a:rPr lang="en-US" sz="2200" dirty="0" smtClean="0">
                    <a:solidFill>
                      <a:prstClr val="black"/>
                    </a:solidFill>
                  </a:rPr>
                  <a:t>For Gd: As Ni move away, </a:t>
                </a:r>
                <a14:m>
                  <m:oMath xmlns:m="http://schemas.openxmlformats.org/officeDocument/2006/math">
                    <m:sSub>
                      <m:sSubPr>
                        <m:ctrlPr>
                          <a:rPr lang="en-GB" sz="2200" i="1">
                            <a:latin typeface="Cambria Math"/>
                          </a:rPr>
                        </m:ctrlPr>
                      </m:sSubPr>
                      <m:e>
                        <m:r>
                          <a:rPr lang="en-US" sz="2200" i="1">
                            <a:latin typeface="Cambria Math"/>
                          </a:rPr>
                          <m:t>𝐸</m:t>
                        </m:r>
                      </m:e>
                      <m:sub>
                        <m:r>
                          <a:rPr lang="en-US" sz="2200" b="0" i="1" smtClean="0">
                            <a:latin typeface="Cambria Math"/>
                          </a:rPr>
                          <m:t>𝑒𝑥</m:t>
                        </m:r>
                      </m:sub>
                    </m:sSub>
                  </m:oMath>
                </a14:m>
                <a:r>
                  <a:rPr lang="en-GB" sz="2200" dirty="0" smtClean="0">
                    <a:solidFill>
                      <a:prstClr val="black"/>
                    </a:solidFill>
                  </a:rPr>
                  <a:t> at interface </a:t>
                </a:r>
                <a:r>
                  <a:rPr lang="en-US" sz="2200" dirty="0" smtClean="0">
                    <a:solidFill>
                      <a:prstClr val="black"/>
                    </a:solidFill>
                  </a:rPr>
                  <a:t>fall more than </a:t>
                </a:r>
                <a14:m>
                  <m:oMath xmlns:m="http://schemas.openxmlformats.org/officeDocument/2006/math">
                    <m:sSub>
                      <m:sSubPr>
                        <m:ctrlPr>
                          <a:rPr lang="en-GB" sz="2200" i="1">
                            <a:latin typeface="Cambria Math"/>
                          </a:rPr>
                        </m:ctrlPr>
                      </m:sSubPr>
                      <m:e>
                        <m:r>
                          <a:rPr lang="en-US" sz="2200" i="1">
                            <a:latin typeface="Cambria Math"/>
                          </a:rPr>
                          <m:t>𝐸</m:t>
                        </m:r>
                      </m:e>
                      <m:sub>
                        <m:r>
                          <a:rPr lang="en-US" sz="2200" i="1">
                            <a:latin typeface="Cambria Math"/>
                          </a:rPr>
                          <m:t>𝑧𝑒𝑒</m:t>
                        </m:r>
                        <m:r>
                          <a:rPr lang="en-US" sz="2200" i="1">
                            <a:latin typeface="Cambria Math"/>
                          </a:rPr>
                          <m:t> </m:t>
                        </m:r>
                        <m:r>
                          <a:rPr lang="en-US" sz="2200" b="0" i="1" smtClean="0">
                            <a:latin typeface="Cambria Math"/>
                          </a:rPr>
                          <m:t>𝐺𝑑</m:t>
                        </m:r>
                      </m:sub>
                    </m:sSub>
                    <m:r>
                      <a:rPr lang="en-US" sz="2200" b="0" i="0" smtClean="0">
                        <a:latin typeface="Cambria Math"/>
                      </a:rPr>
                      <m:t>.</m:t>
                    </m:r>
                  </m:oMath>
                </a14:m>
                <a:r>
                  <a:rPr lang="en-GB" sz="2200" dirty="0" smtClean="0">
                    <a:solidFill>
                      <a:prstClr val="black"/>
                    </a:solidFill>
                  </a:rPr>
                  <a:t> Hence, </a:t>
                </a:r>
                <a14:m>
                  <m:oMath xmlns:m="http://schemas.openxmlformats.org/officeDocument/2006/math">
                    <m:sSub>
                      <m:sSubPr>
                        <m:ctrlPr>
                          <a:rPr lang="en-GB" sz="2200" i="1">
                            <a:latin typeface="Cambria Math"/>
                          </a:rPr>
                        </m:ctrlPr>
                      </m:sSubPr>
                      <m:e>
                        <m:r>
                          <a:rPr lang="en-US" sz="2200" i="1">
                            <a:latin typeface="Cambria Math"/>
                          </a:rPr>
                          <m:t>𝐸</m:t>
                        </m:r>
                      </m:e>
                      <m:sub>
                        <m:r>
                          <a:rPr lang="en-US" sz="2200" i="1">
                            <a:latin typeface="Cambria Math"/>
                          </a:rPr>
                          <m:t>𝑧𝑒𝑒</m:t>
                        </m:r>
                        <m:r>
                          <a:rPr lang="en-US" sz="2200" i="1">
                            <a:latin typeface="Cambria Math"/>
                          </a:rPr>
                          <m:t> </m:t>
                        </m:r>
                        <m:r>
                          <a:rPr lang="en-US" sz="2200" i="1">
                            <a:latin typeface="Cambria Math"/>
                          </a:rPr>
                          <m:t>𝐺𝑑</m:t>
                        </m:r>
                      </m:sub>
                    </m:sSub>
                  </m:oMath>
                </a14:m>
                <a:r>
                  <a:rPr lang="en-GB" sz="2200" dirty="0" smtClean="0">
                    <a:solidFill>
                      <a:prstClr val="black"/>
                    </a:solidFill>
                  </a:rPr>
                  <a:t> dominates over </a:t>
                </a:r>
                <a14:m>
                  <m:oMath xmlns:m="http://schemas.openxmlformats.org/officeDocument/2006/math">
                    <m:sSub>
                      <m:sSubPr>
                        <m:ctrlPr>
                          <a:rPr lang="en-GB" sz="2200" i="1">
                            <a:latin typeface="Cambria Math"/>
                          </a:rPr>
                        </m:ctrlPr>
                      </m:sSubPr>
                      <m:e>
                        <m:r>
                          <a:rPr lang="en-US" sz="2200" i="1">
                            <a:latin typeface="Cambria Math"/>
                          </a:rPr>
                          <m:t>𝐸</m:t>
                        </m:r>
                      </m:e>
                      <m:sub>
                        <m:r>
                          <a:rPr lang="en-US" sz="2200" i="1">
                            <a:latin typeface="Cambria Math"/>
                          </a:rPr>
                          <m:t>𝑒𝑥</m:t>
                        </m:r>
                      </m:sub>
                    </m:sSub>
                  </m:oMath>
                </a14:m>
                <a:r>
                  <a:rPr lang="en-GB" sz="2200" dirty="0" smtClean="0">
                    <a:solidFill>
                      <a:prstClr val="black"/>
                    </a:solidFill>
                  </a:rPr>
                  <a:t>.</a:t>
                </a:r>
              </a:p>
            </p:txBody>
          </p:sp>
        </mc:Choice>
        <mc:Fallback xmlns="">
          <p:sp>
            <p:nvSpPr>
              <p:cNvPr id="3" name="Rectangle 2"/>
              <p:cNvSpPr>
                <a:spLocks noRot="1" noChangeAspect="1" noMove="1" noResize="1" noEditPoints="1" noAdjustHandles="1" noChangeArrowheads="1" noChangeShapeType="1" noTextEdit="1"/>
              </p:cNvSpPr>
              <p:nvPr/>
            </p:nvSpPr>
            <p:spPr>
              <a:xfrm>
                <a:off x="3886200" y="4538008"/>
                <a:ext cx="4962233" cy="1938992"/>
              </a:xfrm>
              <a:prstGeom prst="rect">
                <a:avLst/>
              </a:prstGeom>
              <a:blipFill rotWithShape="1">
                <a:blip r:embed="rId3"/>
                <a:stretch>
                  <a:fillRect l="-1597" t="-1881" r="-1597" b="-5016"/>
                </a:stretch>
              </a:blipFill>
            </p:spPr>
            <p:txBody>
              <a:bodyPr/>
              <a:lstStyle/>
              <a:p>
                <a:r>
                  <a:rPr lang="en-GB">
                    <a:noFill/>
                  </a:rPr>
                  <a:t> </a:t>
                </a:r>
              </a:p>
            </p:txBody>
          </p:sp>
        </mc:Fallback>
      </mc:AlternateContent>
      <p:grpSp>
        <p:nvGrpSpPr>
          <p:cNvPr id="7" name="Group 6"/>
          <p:cNvGrpSpPr/>
          <p:nvPr/>
        </p:nvGrpSpPr>
        <p:grpSpPr>
          <a:xfrm>
            <a:off x="2019336" y="4679253"/>
            <a:ext cx="730767" cy="386704"/>
            <a:chOff x="2019336" y="4679253"/>
            <a:chExt cx="730767" cy="386704"/>
          </a:xfrm>
        </p:grpSpPr>
        <p:cxnSp>
          <p:nvCxnSpPr>
            <p:cNvPr id="64" name="Straight Arrow Connector 63"/>
            <p:cNvCxnSpPr/>
            <p:nvPr/>
          </p:nvCxnSpPr>
          <p:spPr>
            <a:xfrm>
              <a:off x="2102031" y="4997049"/>
              <a:ext cx="648072" cy="68908"/>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65" name="Straight Arrow Connector 64"/>
            <p:cNvCxnSpPr/>
            <p:nvPr/>
          </p:nvCxnSpPr>
          <p:spPr>
            <a:xfrm flipV="1">
              <a:off x="2102031" y="4913557"/>
              <a:ext cx="432048" cy="83492"/>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sp>
          <p:nvSpPr>
            <p:cNvPr id="9" name="Freeform 8"/>
            <p:cNvSpPr/>
            <p:nvPr/>
          </p:nvSpPr>
          <p:spPr>
            <a:xfrm rot="593042">
              <a:off x="2019336" y="4679253"/>
              <a:ext cx="381000" cy="222041"/>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66" name="Freeform 65"/>
            <p:cNvSpPr/>
            <p:nvPr/>
          </p:nvSpPr>
          <p:spPr>
            <a:xfrm rot="1389573">
              <a:off x="2606878" y="4945169"/>
              <a:ext cx="84520" cy="94255"/>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Lst>
              <a:ahLst/>
              <a:cxnLst>
                <a:cxn ang="0">
                  <a:pos x="connsiteX0" y="connsiteY0"/>
                </a:cxn>
                <a:cxn ang="0">
                  <a:pos x="connsiteX1" y="connsiteY1"/>
                </a:cxn>
                <a:cxn ang="0">
                  <a:pos x="connsiteX2" y="connsiteY2"/>
                </a:cxn>
                <a:cxn ang="0">
                  <a:pos x="connsiteX3" y="connsiteY3"/>
                </a:cxn>
              </a:cxnLst>
              <a:rect l="l" t="t" r="r" b="b"/>
              <a:pathLst>
                <a:path w="247650" h="165609">
                  <a:moveTo>
                    <a:pt x="247650" y="165609"/>
                  </a:moveTo>
                  <a:cubicBezTo>
                    <a:pt x="231775" y="137827"/>
                    <a:pt x="225425" y="110046"/>
                    <a:pt x="209550" y="89409"/>
                  </a:cubicBezTo>
                  <a:cubicBezTo>
                    <a:pt x="193675" y="68771"/>
                    <a:pt x="187325" y="56072"/>
                    <a:pt x="152400" y="41784"/>
                  </a:cubicBezTo>
                  <a:cubicBezTo>
                    <a:pt x="117475" y="27497"/>
                    <a:pt x="44450" y="-12191"/>
                    <a:pt x="0" y="36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10" name="Rectangle 9"/>
          <p:cNvSpPr/>
          <p:nvPr/>
        </p:nvSpPr>
        <p:spPr>
          <a:xfrm>
            <a:off x="838200" y="4736068"/>
            <a:ext cx="845103" cy="461665"/>
          </a:xfrm>
          <a:prstGeom prst="rect">
            <a:avLst/>
          </a:prstGeom>
        </p:spPr>
        <p:txBody>
          <a:bodyPr wrap="none">
            <a:spAutoFit/>
          </a:bodyPr>
          <a:lstStyle/>
          <a:p>
            <a:r>
              <a:rPr lang="en-US" sz="2400" dirty="0">
                <a:solidFill>
                  <a:srgbClr val="F79646"/>
                </a:solidFill>
              </a:rPr>
              <a:t>I→II</a:t>
            </a:r>
            <a:r>
              <a:rPr lang="en-US" sz="2400" dirty="0">
                <a:solidFill>
                  <a:prstClr val="black"/>
                </a:solidFill>
              </a:rPr>
              <a:t>: </a:t>
            </a:r>
            <a:endParaRPr lang="en-GB" sz="2400" dirty="0">
              <a:solidFill>
                <a:prstClr val="black"/>
              </a:solidFill>
            </a:endParaRPr>
          </a:p>
        </p:txBody>
      </p:sp>
      <p:grpSp>
        <p:nvGrpSpPr>
          <p:cNvPr id="32" name="Group 31"/>
          <p:cNvGrpSpPr/>
          <p:nvPr/>
        </p:nvGrpSpPr>
        <p:grpSpPr>
          <a:xfrm>
            <a:off x="1998761" y="5622667"/>
            <a:ext cx="896839" cy="348849"/>
            <a:chOff x="1137320" y="1279951"/>
            <a:chExt cx="896839" cy="348849"/>
          </a:xfrm>
        </p:grpSpPr>
        <p:cxnSp>
          <p:nvCxnSpPr>
            <p:cNvPr id="33" name="Straight Arrow Connector 32"/>
            <p:cNvCxnSpPr/>
            <p:nvPr/>
          </p:nvCxnSpPr>
          <p:spPr>
            <a:xfrm>
              <a:off x="1403648" y="1628800"/>
              <a:ext cx="630511" cy="0"/>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34" name="Straight Arrow Connector 33"/>
            <p:cNvCxnSpPr/>
            <p:nvPr/>
          </p:nvCxnSpPr>
          <p:spPr>
            <a:xfrm flipH="1" flipV="1">
              <a:off x="1137320" y="1279951"/>
              <a:ext cx="266328" cy="348849"/>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35" name="Rectangle 34"/>
          <p:cNvSpPr/>
          <p:nvPr/>
        </p:nvSpPr>
        <p:spPr>
          <a:xfrm>
            <a:off x="1001258" y="5638800"/>
            <a:ext cx="489236" cy="461665"/>
          </a:xfrm>
          <a:prstGeom prst="rect">
            <a:avLst/>
          </a:prstGeom>
        </p:spPr>
        <p:txBody>
          <a:bodyPr wrap="none">
            <a:spAutoFit/>
          </a:bodyPr>
          <a:lstStyle/>
          <a:p>
            <a:r>
              <a:rPr lang="en-US" sz="2400" dirty="0" smtClean="0">
                <a:solidFill>
                  <a:srgbClr val="F79646"/>
                </a:solidFill>
              </a:rPr>
              <a:t>II</a:t>
            </a:r>
            <a:r>
              <a:rPr lang="en-US" sz="2400" dirty="0">
                <a:solidFill>
                  <a:prstClr val="black"/>
                </a:solidFill>
              </a:rPr>
              <a:t>: </a:t>
            </a:r>
            <a:endParaRPr lang="en-GB" sz="2400" dirty="0">
              <a:solidFill>
                <a:prstClr val="black"/>
              </a:solidFill>
            </a:endParaRPr>
          </a:p>
        </p:txBody>
      </p:sp>
      <p:sp>
        <p:nvSpPr>
          <p:cNvPr id="36" name="Rectangle 35"/>
          <p:cNvSpPr/>
          <p:nvPr/>
        </p:nvSpPr>
        <p:spPr>
          <a:xfrm>
            <a:off x="4876800" y="709995"/>
            <a:ext cx="1520199" cy="3252516"/>
          </a:xfrm>
          <a:prstGeom prst="rect">
            <a:avLst/>
          </a:pr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5"/>
          <p:cNvGrpSpPr/>
          <p:nvPr/>
        </p:nvGrpSpPr>
        <p:grpSpPr>
          <a:xfrm>
            <a:off x="2673041" y="331853"/>
            <a:ext cx="4491011" cy="3670073"/>
            <a:chOff x="2673041" y="331853"/>
            <a:chExt cx="4491011" cy="3670073"/>
          </a:xfrm>
        </p:grpSpPr>
        <p:grpSp>
          <p:nvGrpSpPr>
            <p:cNvPr id="43" name="Group 42"/>
            <p:cNvGrpSpPr/>
            <p:nvPr/>
          </p:nvGrpSpPr>
          <p:grpSpPr>
            <a:xfrm>
              <a:off x="2829376" y="642262"/>
              <a:ext cx="3584544" cy="3359664"/>
              <a:chOff x="2133600" y="930424"/>
              <a:chExt cx="4576936" cy="4514800"/>
            </a:xfrm>
          </p:grpSpPr>
          <p:cxnSp>
            <p:nvCxnSpPr>
              <p:cNvPr id="60" name="Straight Arrow Connector 59"/>
              <p:cNvCxnSpPr/>
              <p:nvPr/>
            </p:nvCxnSpPr>
            <p:spPr>
              <a:xfrm flipV="1">
                <a:off x="2195736" y="3194974"/>
                <a:ext cx="4514800" cy="18002"/>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61" name="Straight Arrow Connector 60"/>
              <p:cNvCxnSpPr/>
              <p:nvPr/>
            </p:nvCxnSpPr>
            <p:spPr>
              <a:xfrm rot="-5400000" flipV="1">
                <a:off x="2161583" y="3178823"/>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2" name="Freeform 61"/>
              <p:cNvSpPr/>
              <p:nvPr/>
            </p:nvSpPr>
            <p:spPr>
              <a:xfrm>
                <a:off x="2133600" y="1879600"/>
                <a:ext cx="4533900" cy="2933700"/>
              </a:xfrm>
              <a:custGeom>
                <a:avLst/>
                <a:gdLst>
                  <a:gd name="connsiteX0" fmla="*/ 4610100 w 4610100"/>
                  <a:gd name="connsiteY0" fmla="*/ 0 h 3657600"/>
                  <a:gd name="connsiteX1" fmla="*/ 3327400 w 4610100"/>
                  <a:gd name="connsiteY1" fmla="*/ 939800 h 3657600"/>
                  <a:gd name="connsiteX2" fmla="*/ 2425700 w 4610100"/>
                  <a:gd name="connsiteY2" fmla="*/ 3251200 h 3657600"/>
                  <a:gd name="connsiteX3" fmla="*/ 1511300 w 4610100"/>
                  <a:gd name="connsiteY3" fmla="*/ 4064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965200 w 4610100"/>
                  <a:gd name="connsiteY4" fmla="*/ 2641600 h 3657600"/>
                  <a:gd name="connsiteX5" fmla="*/ 0 w 4610100"/>
                  <a:gd name="connsiteY5" fmla="*/ 3657600 h 3657600"/>
                  <a:gd name="connsiteX0" fmla="*/ 4635500 w 4635500"/>
                  <a:gd name="connsiteY0" fmla="*/ 0 h 3340100"/>
                  <a:gd name="connsiteX1" fmla="*/ 3352800 w 4635500"/>
                  <a:gd name="connsiteY1" fmla="*/ 939800 h 3340100"/>
                  <a:gd name="connsiteX2" fmla="*/ 2451100 w 4635500"/>
                  <a:gd name="connsiteY2" fmla="*/ 3251200 h 3340100"/>
                  <a:gd name="connsiteX3" fmla="*/ 1739900 w 4635500"/>
                  <a:gd name="connsiteY3" fmla="*/ 419100 h 3340100"/>
                  <a:gd name="connsiteX4" fmla="*/ 990600 w 4635500"/>
                  <a:gd name="connsiteY4" fmla="*/ 2641600 h 3340100"/>
                  <a:gd name="connsiteX5" fmla="*/ 0 w 4635500"/>
                  <a:gd name="connsiteY5" fmla="*/ 3340100 h 3340100"/>
                  <a:gd name="connsiteX0" fmla="*/ 4660900 w 4660900"/>
                  <a:gd name="connsiteY0" fmla="*/ 0 h 3149600"/>
                  <a:gd name="connsiteX1" fmla="*/ 3352800 w 4660900"/>
                  <a:gd name="connsiteY1" fmla="*/ 749300 h 3149600"/>
                  <a:gd name="connsiteX2" fmla="*/ 2451100 w 4660900"/>
                  <a:gd name="connsiteY2" fmla="*/ 3060700 h 3149600"/>
                  <a:gd name="connsiteX3" fmla="*/ 1739900 w 4660900"/>
                  <a:gd name="connsiteY3" fmla="*/ 228600 h 3149600"/>
                  <a:gd name="connsiteX4" fmla="*/ 990600 w 4660900"/>
                  <a:gd name="connsiteY4" fmla="*/ 2451100 h 3149600"/>
                  <a:gd name="connsiteX5" fmla="*/ 0 w 4660900"/>
                  <a:gd name="connsiteY5" fmla="*/ 3149600 h 3149600"/>
                  <a:gd name="connsiteX0" fmla="*/ 4635500 w 4635500"/>
                  <a:gd name="connsiteY0" fmla="*/ 0 h 2933700"/>
                  <a:gd name="connsiteX1" fmla="*/ 3352800 w 4635500"/>
                  <a:gd name="connsiteY1" fmla="*/ 533400 h 2933700"/>
                  <a:gd name="connsiteX2" fmla="*/ 2451100 w 4635500"/>
                  <a:gd name="connsiteY2" fmla="*/ 2844800 h 2933700"/>
                  <a:gd name="connsiteX3" fmla="*/ 1739900 w 4635500"/>
                  <a:gd name="connsiteY3" fmla="*/ 12700 h 2933700"/>
                  <a:gd name="connsiteX4" fmla="*/ 990600 w 4635500"/>
                  <a:gd name="connsiteY4" fmla="*/ 2235200 h 2933700"/>
                  <a:gd name="connsiteX5" fmla="*/ 0 w 4635500"/>
                  <a:gd name="connsiteY5" fmla="*/ 2933700 h 2933700"/>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99000 w 4699000"/>
                  <a:gd name="connsiteY0" fmla="*/ 118355 h 2925055"/>
                  <a:gd name="connsiteX1" fmla="*/ 3352800 w 4699000"/>
                  <a:gd name="connsiteY1" fmla="*/ 524755 h 2925055"/>
                  <a:gd name="connsiteX2" fmla="*/ 2451100 w 4699000"/>
                  <a:gd name="connsiteY2" fmla="*/ 2836155 h 2925055"/>
                  <a:gd name="connsiteX3" fmla="*/ 1739900 w 4699000"/>
                  <a:gd name="connsiteY3" fmla="*/ 4055 h 2925055"/>
                  <a:gd name="connsiteX4" fmla="*/ 990600 w 4699000"/>
                  <a:gd name="connsiteY4" fmla="*/ 2226555 h 2925055"/>
                  <a:gd name="connsiteX5" fmla="*/ 0 w 4699000"/>
                  <a:gd name="connsiteY5" fmla="*/ 2925055 h 2925055"/>
                  <a:gd name="connsiteX0" fmla="*/ 4711700 w 4711700"/>
                  <a:gd name="connsiteY0" fmla="*/ 0 h 2971800"/>
                  <a:gd name="connsiteX1" fmla="*/ 3352800 w 4711700"/>
                  <a:gd name="connsiteY1" fmla="*/ 571500 h 2971800"/>
                  <a:gd name="connsiteX2" fmla="*/ 2451100 w 4711700"/>
                  <a:gd name="connsiteY2" fmla="*/ 2882900 h 2971800"/>
                  <a:gd name="connsiteX3" fmla="*/ 1739900 w 4711700"/>
                  <a:gd name="connsiteY3" fmla="*/ 50800 h 2971800"/>
                  <a:gd name="connsiteX4" fmla="*/ 990600 w 4711700"/>
                  <a:gd name="connsiteY4" fmla="*/ 2273300 h 2971800"/>
                  <a:gd name="connsiteX5" fmla="*/ 0 w 4711700"/>
                  <a:gd name="connsiteY5" fmla="*/ 2971800 h 2971800"/>
                  <a:gd name="connsiteX0" fmla="*/ 4533900 w 4533900"/>
                  <a:gd name="connsiteY0" fmla="*/ 0 h 2933700"/>
                  <a:gd name="connsiteX1" fmla="*/ 3175000 w 4533900"/>
                  <a:gd name="connsiteY1" fmla="*/ 571500 h 2933700"/>
                  <a:gd name="connsiteX2" fmla="*/ 2273300 w 4533900"/>
                  <a:gd name="connsiteY2" fmla="*/ 2882900 h 2933700"/>
                  <a:gd name="connsiteX3" fmla="*/ 1562100 w 4533900"/>
                  <a:gd name="connsiteY3" fmla="*/ 50800 h 2933700"/>
                  <a:gd name="connsiteX4" fmla="*/ 812800 w 4533900"/>
                  <a:gd name="connsiteY4" fmla="*/ 2273300 h 2933700"/>
                  <a:gd name="connsiteX5" fmla="*/ 0 w 4533900"/>
                  <a:gd name="connsiteY5" fmla="*/ 2933700 h 293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3900" h="2933700">
                    <a:moveTo>
                      <a:pt x="4533900" y="0"/>
                    </a:moveTo>
                    <a:cubicBezTo>
                      <a:pt x="3960283" y="97366"/>
                      <a:pt x="3551767" y="91017"/>
                      <a:pt x="3175000" y="571500"/>
                    </a:cubicBezTo>
                    <a:cubicBezTo>
                      <a:pt x="2798233" y="1051983"/>
                      <a:pt x="2542117" y="2969683"/>
                      <a:pt x="2273300" y="2882900"/>
                    </a:cubicBezTo>
                    <a:cubicBezTo>
                      <a:pt x="2004483" y="2796117"/>
                      <a:pt x="1805517" y="152400"/>
                      <a:pt x="1562100" y="50800"/>
                    </a:cubicBezTo>
                    <a:cubicBezTo>
                      <a:pt x="1318683" y="-50800"/>
                      <a:pt x="1102783" y="1786467"/>
                      <a:pt x="812800" y="2273300"/>
                    </a:cubicBezTo>
                    <a:cubicBezTo>
                      <a:pt x="522817" y="2760133"/>
                      <a:pt x="312208" y="2912533"/>
                      <a:pt x="0" y="29337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cxnSp>
          <p:nvCxnSpPr>
            <p:cNvPr id="49" name="Straight Connector 48"/>
            <p:cNvCxnSpPr/>
            <p:nvPr/>
          </p:nvCxnSpPr>
          <p:spPr>
            <a:xfrm>
              <a:off x="4592577" y="733280"/>
              <a:ext cx="33705"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261734" y="353962"/>
              <a:ext cx="225580"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a:t>
              </a:r>
              <a:endParaRPr lang="en-GB" dirty="0">
                <a:solidFill>
                  <a:prstClr val="black"/>
                </a:solidFill>
                <a:latin typeface="Times New Roman" pitchFamily="18" charset="0"/>
                <a:cs typeface="Times New Roman" pitchFamily="18" charset="0"/>
              </a:endParaRPr>
            </a:p>
          </p:txBody>
        </p:sp>
        <p:sp>
          <p:nvSpPr>
            <p:cNvPr id="53" name="TextBox 52"/>
            <p:cNvSpPr txBox="1"/>
            <p:nvPr/>
          </p:nvSpPr>
          <p:spPr>
            <a:xfrm>
              <a:off x="4376753" y="336150"/>
              <a:ext cx="418713"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III</a:t>
              </a:r>
              <a:endParaRPr lang="en-GB" dirty="0">
                <a:solidFill>
                  <a:prstClr val="black"/>
                </a:solidFill>
                <a:latin typeface="Times New Roman" pitchFamily="18" charset="0"/>
                <a:cs typeface="Times New Roman" pitchFamily="18" charset="0"/>
              </a:endParaRPr>
            </a:p>
          </p:txBody>
        </p:sp>
        <p:sp>
          <p:nvSpPr>
            <p:cNvPr id="54" name="TextBox 53"/>
            <p:cNvSpPr txBox="1"/>
            <p:nvPr/>
          </p:nvSpPr>
          <p:spPr>
            <a:xfrm>
              <a:off x="3836752" y="336150"/>
              <a:ext cx="540001"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IV</a:t>
              </a:r>
              <a:endParaRPr lang="en-GB" dirty="0">
                <a:solidFill>
                  <a:prstClr val="black"/>
                </a:solidFill>
                <a:latin typeface="Times New Roman" pitchFamily="18" charset="0"/>
                <a:cs typeface="Times New Roman" pitchFamily="18" charset="0"/>
              </a:endParaRPr>
            </a:p>
          </p:txBody>
        </p:sp>
        <p:sp>
          <p:nvSpPr>
            <p:cNvPr id="55" name="TextBox 54"/>
            <p:cNvSpPr txBox="1"/>
            <p:nvPr/>
          </p:nvSpPr>
          <p:spPr>
            <a:xfrm>
              <a:off x="2673041" y="358189"/>
              <a:ext cx="451159"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V</a:t>
              </a:r>
              <a:endParaRPr lang="en-GB" dirty="0">
                <a:solidFill>
                  <a:prstClr val="black"/>
                </a:solidFill>
                <a:latin typeface="Times New Roman" pitchFamily="18" charset="0"/>
                <a:cs typeface="Times New Roman" pitchFamily="18" charset="0"/>
              </a:endParaRPr>
            </a:p>
          </p:txBody>
        </p:sp>
        <p:cxnSp>
          <p:nvCxnSpPr>
            <p:cNvPr id="56" name="Straight Connector 55"/>
            <p:cNvCxnSpPr/>
            <p:nvPr/>
          </p:nvCxnSpPr>
          <p:spPr>
            <a:xfrm flipH="1">
              <a:off x="6430918" y="1078071"/>
              <a:ext cx="121289" cy="107169"/>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552207" y="838200"/>
              <a:ext cx="611845" cy="400110"/>
            </a:xfrm>
            <a:prstGeom prst="rect">
              <a:avLst/>
            </a:prstGeom>
            <a:noFill/>
          </p:spPr>
          <p:txBody>
            <a:bodyPr wrap="square" rtlCol="0">
              <a:spAutoFit/>
            </a:bodyPr>
            <a:lstStyle/>
            <a:p>
              <a:r>
                <a:rPr lang="en-US" sz="2000" dirty="0" smtClean="0">
                  <a:solidFill>
                    <a:srgbClr val="00B0F0"/>
                  </a:solidFill>
                </a:rPr>
                <a:t>Gd</a:t>
              </a:r>
              <a:endParaRPr lang="en-GB" sz="2000" dirty="0">
                <a:solidFill>
                  <a:srgbClr val="00B0F0"/>
                </a:solidFill>
              </a:endParaRPr>
            </a:p>
          </p:txBody>
        </p:sp>
        <p:cxnSp>
          <p:nvCxnSpPr>
            <p:cNvPr id="58" name="Straight Connector 57"/>
            <p:cNvCxnSpPr/>
            <p:nvPr/>
          </p:nvCxnSpPr>
          <p:spPr>
            <a:xfrm flipH="1" flipV="1">
              <a:off x="6408228" y="1348586"/>
              <a:ext cx="143979" cy="67437"/>
            </a:xfrm>
            <a:prstGeom prst="line">
              <a:avLst/>
            </a:prstGeom>
          </p:spPr>
          <p:style>
            <a:lnRef idx="1">
              <a:schemeClr val="accent2"/>
            </a:lnRef>
            <a:fillRef idx="0">
              <a:schemeClr val="accent2"/>
            </a:fillRef>
            <a:effectRef idx="0">
              <a:schemeClr val="accent2"/>
            </a:effectRef>
            <a:fontRef idx="minor">
              <a:schemeClr val="tx1"/>
            </a:fontRef>
          </p:style>
        </p:cxnSp>
        <p:sp>
          <p:nvSpPr>
            <p:cNvPr id="59" name="TextBox 58"/>
            <p:cNvSpPr txBox="1"/>
            <p:nvPr/>
          </p:nvSpPr>
          <p:spPr>
            <a:xfrm>
              <a:off x="6552207" y="1315793"/>
              <a:ext cx="611845" cy="400110"/>
            </a:xfrm>
            <a:prstGeom prst="rect">
              <a:avLst/>
            </a:prstGeom>
            <a:noFill/>
          </p:spPr>
          <p:txBody>
            <a:bodyPr wrap="square" rtlCol="0">
              <a:spAutoFit/>
            </a:bodyPr>
            <a:lstStyle/>
            <a:p>
              <a:r>
                <a:rPr lang="en-US" sz="2000" dirty="0" smtClean="0">
                  <a:solidFill>
                    <a:srgbClr val="FF0000"/>
                  </a:solidFill>
                </a:rPr>
                <a:t>Ni</a:t>
              </a:r>
              <a:endParaRPr lang="en-GB" sz="2000" dirty="0">
                <a:solidFill>
                  <a:srgbClr val="FF0000"/>
                </a:solidFill>
              </a:endParaRPr>
            </a:p>
          </p:txBody>
        </p:sp>
        <p:sp>
          <p:nvSpPr>
            <p:cNvPr id="45" name="Freeform 44"/>
            <p:cNvSpPr/>
            <p:nvPr/>
          </p:nvSpPr>
          <p:spPr>
            <a:xfrm>
              <a:off x="2817554" y="1107855"/>
              <a:ext cx="3554672" cy="2691503"/>
            </a:xfrm>
            <a:custGeom>
              <a:avLst/>
              <a:gdLst>
                <a:gd name="connsiteX0" fmla="*/ 3644900 w 3644900"/>
                <a:gd name="connsiteY0" fmla="*/ 344660 h 4241739"/>
                <a:gd name="connsiteX1" fmla="*/ 1638300 w 3644900"/>
                <a:gd name="connsiteY1" fmla="*/ 370060 h 4241739"/>
                <a:gd name="connsiteX2" fmla="*/ 1206500 w 3644900"/>
                <a:gd name="connsiteY2" fmla="*/ 204960 h 4241739"/>
                <a:gd name="connsiteX3" fmla="*/ 1117600 w 3644900"/>
                <a:gd name="connsiteY3" fmla="*/ 306560 h 4241739"/>
                <a:gd name="connsiteX4" fmla="*/ 635000 w 3644900"/>
                <a:gd name="connsiteY4" fmla="*/ 3913360 h 4241739"/>
                <a:gd name="connsiteX5" fmla="*/ 355600 w 3644900"/>
                <a:gd name="connsiteY5" fmla="*/ 4091160 h 4241739"/>
                <a:gd name="connsiteX6" fmla="*/ 0 w 3644900"/>
                <a:gd name="connsiteY6" fmla="*/ 4053060 h 424173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333500 w 4622800"/>
                <a:gd name="connsiteY5" fmla="*/ 4091160 h 4243589"/>
                <a:gd name="connsiteX6" fmla="*/ 0 w 4622800"/>
                <a:gd name="connsiteY6" fmla="*/ 4014960 h 424358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244600 w 4622800"/>
                <a:gd name="connsiteY5" fmla="*/ 4091160 h 4243589"/>
                <a:gd name="connsiteX6" fmla="*/ 0 w 4622800"/>
                <a:gd name="connsiteY6" fmla="*/ 4014960 h 4243589"/>
                <a:gd name="connsiteX0" fmla="*/ 4622800 w 4622800"/>
                <a:gd name="connsiteY0" fmla="*/ 343732 h 4233945"/>
                <a:gd name="connsiteX1" fmla="*/ 2616200 w 4622800"/>
                <a:gd name="connsiteY1" fmla="*/ 369132 h 4233945"/>
                <a:gd name="connsiteX2" fmla="*/ 2184400 w 4622800"/>
                <a:gd name="connsiteY2" fmla="*/ 204032 h 4233945"/>
                <a:gd name="connsiteX3" fmla="*/ 2095500 w 4622800"/>
                <a:gd name="connsiteY3" fmla="*/ 305632 h 4233945"/>
                <a:gd name="connsiteX4" fmla="*/ 1663700 w 4622800"/>
                <a:gd name="connsiteY4" fmla="*/ 3899732 h 4233945"/>
                <a:gd name="connsiteX5" fmla="*/ 1244600 w 4622800"/>
                <a:gd name="connsiteY5" fmla="*/ 4090232 h 4233945"/>
                <a:gd name="connsiteX6" fmla="*/ 0 w 4622800"/>
                <a:gd name="connsiteY6" fmla="*/ 4014032 h 4233945"/>
                <a:gd name="connsiteX0" fmla="*/ 4622800 w 4622800"/>
                <a:gd name="connsiteY0" fmla="*/ 307594 h 4057548"/>
                <a:gd name="connsiteX1" fmla="*/ 2616200 w 4622800"/>
                <a:gd name="connsiteY1" fmla="*/ 332994 h 4057548"/>
                <a:gd name="connsiteX2" fmla="*/ 2184400 w 4622800"/>
                <a:gd name="connsiteY2" fmla="*/ 167894 h 4057548"/>
                <a:gd name="connsiteX3" fmla="*/ 2095500 w 4622800"/>
                <a:gd name="connsiteY3" fmla="*/ 269494 h 4057548"/>
                <a:gd name="connsiteX4" fmla="*/ 1854200 w 4622800"/>
                <a:gd name="connsiteY4" fmla="*/ 3368294 h 4057548"/>
                <a:gd name="connsiteX5" fmla="*/ 1663700 w 4622800"/>
                <a:gd name="connsiteY5" fmla="*/ 3863594 h 4057548"/>
                <a:gd name="connsiteX6" fmla="*/ 1244600 w 4622800"/>
                <a:gd name="connsiteY6" fmla="*/ 4054094 h 4057548"/>
                <a:gd name="connsiteX7" fmla="*/ 0 w 4622800"/>
                <a:gd name="connsiteY7" fmla="*/ 3977894 h 4057548"/>
                <a:gd name="connsiteX0" fmla="*/ 4622800 w 4622800"/>
                <a:gd name="connsiteY0" fmla="*/ 307594 h 4055562"/>
                <a:gd name="connsiteX1" fmla="*/ 2616200 w 4622800"/>
                <a:gd name="connsiteY1" fmla="*/ 332994 h 4055562"/>
                <a:gd name="connsiteX2" fmla="*/ 2184400 w 4622800"/>
                <a:gd name="connsiteY2" fmla="*/ 167894 h 4055562"/>
                <a:gd name="connsiteX3" fmla="*/ 2095500 w 4622800"/>
                <a:gd name="connsiteY3" fmla="*/ 269494 h 4055562"/>
                <a:gd name="connsiteX4" fmla="*/ 1854200 w 4622800"/>
                <a:gd name="connsiteY4" fmla="*/ 3368294 h 4055562"/>
                <a:gd name="connsiteX5" fmla="*/ 1701800 w 4622800"/>
                <a:gd name="connsiteY5" fmla="*/ 3965194 h 4055562"/>
                <a:gd name="connsiteX6" fmla="*/ 1244600 w 4622800"/>
                <a:gd name="connsiteY6" fmla="*/ 4054094 h 4055562"/>
                <a:gd name="connsiteX7" fmla="*/ 0 w 4622800"/>
                <a:gd name="connsiteY7" fmla="*/ 3977894 h 4055562"/>
                <a:gd name="connsiteX0" fmla="*/ 4622800 w 4622800"/>
                <a:gd name="connsiteY0" fmla="*/ 307594 h 4018339"/>
                <a:gd name="connsiteX1" fmla="*/ 2616200 w 4622800"/>
                <a:gd name="connsiteY1" fmla="*/ 332994 h 4018339"/>
                <a:gd name="connsiteX2" fmla="*/ 2184400 w 4622800"/>
                <a:gd name="connsiteY2" fmla="*/ 167894 h 4018339"/>
                <a:gd name="connsiteX3" fmla="*/ 2095500 w 4622800"/>
                <a:gd name="connsiteY3" fmla="*/ 269494 h 4018339"/>
                <a:gd name="connsiteX4" fmla="*/ 1854200 w 4622800"/>
                <a:gd name="connsiteY4" fmla="*/ 3368294 h 4018339"/>
                <a:gd name="connsiteX5" fmla="*/ 1701800 w 4622800"/>
                <a:gd name="connsiteY5" fmla="*/ 3965194 h 4018339"/>
                <a:gd name="connsiteX6" fmla="*/ 1219200 w 4622800"/>
                <a:gd name="connsiteY6" fmla="*/ 3990594 h 4018339"/>
                <a:gd name="connsiteX7" fmla="*/ 0 w 4622800"/>
                <a:gd name="connsiteY7" fmla="*/ 3977894 h 4018339"/>
                <a:gd name="connsiteX0" fmla="*/ 4622800 w 4622800"/>
                <a:gd name="connsiteY0" fmla="*/ 307594 h 4047160"/>
                <a:gd name="connsiteX1" fmla="*/ 2616200 w 4622800"/>
                <a:gd name="connsiteY1" fmla="*/ 332994 h 4047160"/>
                <a:gd name="connsiteX2" fmla="*/ 2184400 w 4622800"/>
                <a:gd name="connsiteY2" fmla="*/ 167894 h 4047160"/>
                <a:gd name="connsiteX3" fmla="*/ 2095500 w 4622800"/>
                <a:gd name="connsiteY3" fmla="*/ 269494 h 4047160"/>
                <a:gd name="connsiteX4" fmla="*/ 1854200 w 4622800"/>
                <a:gd name="connsiteY4" fmla="*/ 3368294 h 4047160"/>
                <a:gd name="connsiteX5" fmla="*/ 1778000 w 4622800"/>
                <a:gd name="connsiteY5" fmla="*/ 4003294 h 4047160"/>
                <a:gd name="connsiteX6" fmla="*/ 1219200 w 4622800"/>
                <a:gd name="connsiteY6" fmla="*/ 3990594 h 4047160"/>
                <a:gd name="connsiteX7" fmla="*/ 0 w 4622800"/>
                <a:gd name="connsiteY7" fmla="*/ 3977894 h 4047160"/>
                <a:gd name="connsiteX0" fmla="*/ 4622800 w 4622800"/>
                <a:gd name="connsiteY0" fmla="*/ 310366 h 4047117"/>
                <a:gd name="connsiteX1" fmla="*/ 2616200 w 4622800"/>
                <a:gd name="connsiteY1" fmla="*/ 335766 h 4047117"/>
                <a:gd name="connsiteX2" fmla="*/ 2184400 w 4622800"/>
                <a:gd name="connsiteY2" fmla="*/ 170666 h 4047117"/>
                <a:gd name="connsiteX3" fmla="*/ 2095500 w 4622800"/>
                <a:gd name="connsiteY3" fmla="*/ 272266 h 4047117"/>
                <a:gd name="connsiteX4" fmla="*/ 1930400 w 4622800"/>
                <a:gd name="connsiteY4" fmla="*/ 3409166 h 4047117"/>
                <a:gd name="connsiteX5" fmla="*/ 1778000 w 4622800"/>
                <a:gd name="connsiteY5" fmla="*/ 4006066 h 4047117"/>
                <a:gd name="connsiteX6" fmla="*/ 1219200 w 4622800"/>
                <a:gd name="connsiteY6" fmla="*/ 3993366 h 4047117"/>
                <a:gd name="connsiteX7" fmla="*/ 0 w 4622800"/>
                <a:gd name="connsiteY7" fmla="*/ 3980666 h 4047117"/>
                <a:gd name="connsiteX0" fmla="*/ 4622800 w 4622800"/>
                <a:gd name="connsiteY0" fmla="*/ 249478 h 3986229"/>
                <a:gd name="connsiteX1" fmla="*/ 2616200 w 4622800"/>
                <a:gd name="connsiteY1" fmla="*/ 274878 h 3986229"/>
                <a:gd name="connsiteX2" fmla="*/ 2184400 w 4622800"/>
                <a:gd name="connsiteY2" fmla="*/ 109778 h 3986229"/>
                <a:gd name="connsiteX3" fmla="*/ 2146300 w 4622800"/>
                <a:gd name="connsiteY3" fmla="*/ 300278 h 3986229"/>
                <a:gd name="connsiteX4" fmla="*/ 1930400 w 4622800"/>
                <a:gd name="connsiteY4" fmla="*/ 3348278 h 3986229"/>
                <a:gd name="connsiteX5" fmla="*/ 1778000 w 4622800"/>
                <a:gd name="connsiteY5" fmla="*/ 3945178 h 3986229"/>
                <a:gd name="connsiteX6" fmla="*/ 1219200 w 4622800"/>
                <a:gd name="connsiteY6" fmla="*/ 3932478 h 3986229"/>
                <a:gd name="connsiteX7" fmla="*/ 0 w 4622800"/>
                <a:gd name="connsiteY7" fmla="*/ 3919778 h 3986229"/>
                <a:gd name="connsiteX0" fmla="*/ 4622800 w 4622800"/>
                <a:gd name="connsiteY0" fmla="*/ 238928 h 3975679"/>
                <a:gd name="connsiteX1" fmla="*/ 2616200 w 4622800"/>
                <a:gd name="connsiteY1" fmla="*/ 264328 h 3975679"/>
                <a:gd name="connsiteX2" fmla="*/ 2184400 w 4622800"/>
                <a:gd name="connsiteY2" fmla="*/ 99228 h 3975679"/>
                <a:gd name="connsiteX3" fmla="*/ 2146300 w 4622800"/>
                <a:gd name="connsiteY3" fmla="*/ 289728 h 3975679"/>
                <a:gd name="connsiteX4" fmla="*/ 1930400 w 4622800"/>
                <a:gd name="connsiteY4" fmla="*/ 3337728 h 3975679"/>
                <a:gd name="connsiteX5" fmla="*/ 1778000 w 4622800"/>
                <a:gd name="connsiteY5" fmla="*/ 3934628 h 3975679"/>
                <a:gd name="connsiteX6" fmla="*/ 1219200 w 4622800"/>
                <a:gd name="connsiteY6" fmla="*/ 3921928 h 3975679"/>
                <a:gd name="connsiteX7" fmla="*/ 0 w 4622800"/>
                <a:gd name="connsiteY7" fmla="*/ 3909228 h 3975679"/>
                <a:gd name="connsiteX0" fmla="*/ 4622800 w 4622800"/>
                <a:gd name="connsiteY0" fmla="*/ 207946 h 3944697"/>
                <a:gd name="connsiteX1" fmla="*/ 2616200 w 4622800"/>
                <a:gd name="connsiteY1" fmla="*/ 233346 h 3944697"/>
                <a:gd name="connsiteX2" fmla="*/ 2184400 w 4622800"/>
                <a:gd name="connsiteY2" fmla="*/ 68246 h 3944697"/>
                <a:gd name="connsiteX3" fmla="*/ 2146300 w 4622800"/>
                <a:gd name="connsiteY3" fmla="*/ 258746 h 3944697"/>
                <a:gd name="connsiteX4" fmla="*/ 1930400 w 4622800"/>
                <a:gd name="connsiteY4" fmla="*/ 3306746 h 3944697"/>
                <a:gd name="connsiteX5" fmla="*/ 1778000 w 4622800"/>
                <a:gd name="connsiteY5" fmla="*/ 3903646 h 3944697"/>
                <a:gd name="connsiteX6" fmla="*/ 1219200 w 4622800"/>
                <a:gd name="connsiteY6" fmla="*/ 3890946 h 3944697"/>
                <a:gd name="connsiteX7" fmla="*/ 0 w 4622800"/>
                <a:gd name="connsiteY7" fmla="*/ 3878246 h 3944697"/>
                <a:gd name="connsiteX0" fmla="*/ 4622800 w 4622800"/>
                <a:gd name="connsiteY0" fmla="*/ 226676 h 3963427"/>
                <a:gd name="connsiteX1" fmla="*/ 2616200 w 4622800"/>
                <a:gd name="connsiteY1" fmla="*/ 252076 h 3963427"/>
                <a:gd name="connsiteX2" fmla="*/ 2374900 w 4622800"/>
                <a:gd name="connsiteY2" fmla="*/ 137776 h 3963427"/>
                <a:gd name="connsiteX3" fmla="*/ 2146300 w 4622800"/>
                <a:gd name="connsiteY3" fmla="*/ 277476 h 3963427"/>
                <a:gd name="connsiteX4" fmla="*/ 1930400 w 4622800"/>
                <a:gd name="connsiteY4" fmla="*/ 3325476 h 3963427"/>
                <a:gd name="connsiteX5" fmla="*/ 1778000 w 4622800"/>
                <a:gd name="connsiteY5" fmla="*/ 3922376 h 3963427"/>
                <a:gd name="connsiteX6" fmla="*/ 1219200 w 4622800"/>
                <a:gd name="connsiteY6" fmla="*/ 3909676 h 3963427"/>
                <a:gd name="connsiteX7" fmla="*/ 0 w 4622800"/>
                <a:gd name="connsiteY7" fmla="*/ 3896976 h 3963427"/>
                <a:gd name="connsiteX0" fmla="*/ 4622800 w 4622800"/>
                <a:gd name="connsiteY0" fmla="*/ 223626 h 3960377"/>
                <a:gd name="connsiteX1" fmla="*/ 2755900 w 4622800"/>
                <a:gd name="connsiteY1" fmla="*/ 185526 h 3960377"/>
                <a:gd name="connsiteX2" fmla="*/ 2374900 w 4622800"/>
                <a:gd name="connsiteY2" fmla="*/ 134726 h 3960377"/>
                <a:gd name="connsiteX3" fmla="*/ 2146300 w 4622800"/>
                <a:gd name="connsiteY3" fmla="*/ 274426 h 3960377"/>
                <a:gd name="connsiteX4" fmla="*/ 1930400 w 4622800"/>
                <a:gd name="connsiteY4" fmla="*/ 3322426 h 3960377"/>
                <a:gd name="connsiteX5" fmla="*/ 1778000 w 4622800"/>
                <a:gd name="connsiteY5" fmla="*/ 3919326 h 3960377"/>
                <a:gd name="connsiteX6" fmla="*/ 1219200 w 4622800"/>
                <a:gd name="connsiteY6" fmla="*/ 3906626 h 3960377"/>
                <a:gd name="connsiteX7" fmla="*/ 0 w 4622800"/>
                <a:gd name="connsiteY7" fmla="*/ 3893926 h 3960377"/>
                <a:gd name="connsiteX0" fmla="*/ 4622800 w 4622800"/>
                <a:gd name="connsiteY0" fmla="*/ 240283 h 3977034"/>
                <a:gd name="connsiteX1" fmla="*/ 27559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40283 h 3977034"/>
                <a:gd name="connsiteX1" fmla="*/ 29337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64887 h 4001638"/>
                <a:gd name="connsiteX1" fmla="*/ 2933700 w 4622800"/>
                <a:gd name="connsiteY1" fmla="*/ 226787 h 4001638"/>
                <a:gd name="connsiteX2" fmla="*/ 2578100 w 4622800"/>
                <a:gd name="connsiteY2" fmla="*/ 137887 h 4001638"/>
                <a:gd name="connsiteX3" fmla="*/ 2146300 w 4622800"/>
                <a:gd name="connsiteY3" fmla="*/ 315687 h 4001638"/>
                <a:gd name="connsiteX4" fmla="*/ 1930400 w 4622800"/>
                <a:gd name="connsiteY4" fmla="*/ 3363687 h 4001638"/>
                <a:gd name="connsiteX5" fmla="*/ 1778000 w 4622800"/>
                <a:gd name="connsiteY5" fmla="*/ 3960587 h 4001638"/>
                <a:gd name="connsiteX6" fmla="*/ 1219200 w 4622800"/>
                <a:gd name="connsiteY6" fmla="*/ 3947887 h 4001638"/>
                <a:gd name="connsiteX7" fmla="*/ 0 w 4622800"/>
                <a:gd name="connsiteY7" fmla="*/ 3935187 h 4001638"/>
                <a:gd name="connsiteX0" fmla="*/ 4622800 w 4622800"/>
                <a:gd name="connsiteY0" fmla="*/ 260635 h 3997386"/>
                <a:gd name="connsiteX1" fmla="*/ 2933700 w 4622800"/>
                <a:gd name="connsiteY1" fmla="*/ 222535 h 3997386"/>
                <a:gd name="connsiteX2" fmla="*/ 2578100 w 4622800"/>
                <a:gd name="connsiteY2" fmla="*/ 133635 h 3997386"/>
                <a:gd name="connsiteX3" fmla="*/ 2146300 w 4622800"/>
                <a:gd name="connsiteY3" fmla="*/ 311435 h 3997386"/>
                <a:gd name="connsiteX4" fmla="*/ 1930400 w 4622800"/>
                <a:gd name="connsiteY4" fmla="*/ 3359435 h 3997386"/>
                <a:gd name="connsiteX5" fmla="*/ 1778000 w 4622800"/>
                <a:gd name="connsiteY5" fmla="*/ 3956335 h 3997386"/>
                <a:gd name="connsiteX6" fmla="*/ 1219200 w 4622800"/>
                <a:gd name="connsiteY6" fmla="*/ 3943635 h 3997386"/>
                <a:gd name="connsiteX7" fmla="*/ 0 w 4622800"/>
                <a:gd name="connsiteY7" fmla="*/ 3930935 h 3997386"/>
                <a:gd name="connsiteX0" fmla="*/ 4622800 w 4622800"/>
                <a:gd name="connsiteY0" fmla="*/ 260635 h 3982237"/>
                <a:gd name="connsiteX1" fmla="*/ 2933700 w 4622800"/>
                <a:gd name="connsiteY1" fmla="*/ 222535 h 3982237"/>
                <a:gd name="connsiteX2" fmla="*/ 2578100 w 4622800"/>
                <a:gd name="connsiteY2" fmla="*/ 133635 h 3982237"/>
                <a:gd name="connsiteX3" fmla="*/ 2146300 w 4622800"/>
                <a:gd name="connsiteY3" fmla="*/ 311435 h 3982237"/>
                <a:gd name="connsiteX4" fmla="*/ 1930400 w 4622800"/>
                <a:gd name="connsiteY4" fmla="*/ 3359435 h 3982237"/>
                <a:gd name="connsiteX5" fmla="*/ 1778000 w 4622800"/>
                <a:gd name="connsiteY5" fmla="*/ 3956335 h 3982237"/>
                <a:gd name="connsiteX6" fmla="*/ 1231900 w 4622800"/>
                <a:gd name="connsiteY6" fmla="*/ 3880135 h 3982237"/>
                <a:gd name="connsiteX7" fmla="*/ 0 w 4622800"/>
                <a:gd name="connsiteY7" fmla="*/ 3930935 h 3982237"/>
                <a:gd name="connsiteX0" fmla="*/ 4622800 w 4622800"/>
                <a:gd name="connsiteY0" fmla="*/ 260635 h 3984185"/>
                <a:gd name="connsiteX1" fmla="*/ 2933700 w 4622800"/>
                <a:gd name="connsiteY1" fmla="*/ 222535 h 3984185"/>
                <a:gd name="connsiteX2" fmla="*/ 2578100 w 4622800"/>
                <a:gd name="connsiteY2" fmla="*/ 133635 h 3984185"/>
                <a:gd name="connsiteX3" fmla="*/ 2146300 w 4622800"/>
                <a:gd name="connsiteY3" fmla="*/ 311435 h 3984185"/>
                <a:gd name="connsiteX4" fmla="*/ 1930400 w 4622800"/>
                <a:gd name="connsiteY4" fmla="*/ 3359435 h 3984185"/>
                <a:gd name="connsiteX5" fmla="*/ 1778000 w 4622800"/>
                <a:gd name="connsiteY5" fmla="*/ 3956335 h 3984185"/>
                <a:gd name="connsiteX6" fmla="*/ 1231900 w 4622800"/>
                <a:gd name="connsiteY6" fmla="*/ 3880135 h 3984185"/>
                <a:gd name="connsiteX7" fmla="*/ 0 w 4622800"/>
                <a:gd name="connsiteY7" fmla="*/ 3930935 h 3984185"/>
                <a:gd name="connsiteX0" fmla="*/ 4622800 w 4622800"/>
                <a:gd name="connsiteY0" fmla="*/ 260635 h 3983426"/>
                <a:gd name="connsiteX1" fmla="*/ 2933700 w 4622800"/>
                <a:gd name="connsiteY1" fmla="*/ 222535 h 3983426"/>
                <a:gd name="connsiteX2" fmla="*/ 2578100 w 4622800"/>
                <a:gd name="connsiteY2" fmla="*/ 133635 h 3983426"/>
                <a:gd name="connsiteX3" fmla="*/ 2146300 w 4622800"/>
                <a:gd name="connsiteY3" fmla="*/ 311435 h 3983426"/>
                <a:gd name="connsiteX4" fmla="*/ 1930400 w 4622800"/>
                <a:gd name="connsiteY4" fmla="*/ 3359435 h 3983426"/>
                <a:gd name="connsiteX5" fmla="*/ 1778000 w 4622800"/>
                <a:gd name="connsiteY5" fmla="*/ 3956335 h 3983426"/>
                <a:gd name="connsiteX6" fmla="*/ 1231900 w 4622800"/>
                <a:gd name="connsiteY6" fmla="*/ 3880135 h 3983426"/>
                <a:gd name="connsiteX7" fmla="*/ 25400 w 4622800"/>
                <a:gd name="connsiteY7" fmla="*/ 3867437 h 3983426"/>
                <a:gd name="connsiteX8" fmla="*/ 0 w 4622800"/>
                <a:gd name="connsiteY8" fmla="*/ 3930935 h 3983426"/>
                <a:gd name="connsiteX0" fmla="*/ 4622800 w 4622800"/>
                <a:gd name="connsiteY0" fmla="*/ 238335 h 3961126"/>
                <a:gd name="connsiteX1" fmla="*/ 2984500 w 4622800"/>
                <a:gd name="connsiteY1" fmla="*/ 162135 h 3961126"/>
                <a:gd name="connsiteX2" fmla="*/ 2578100 w 4622800"/>
                <a:gd name="connsiteY2" fmla="*/ 111335 h 3961126"/>
                <a:gd name="connsiteX3" fmla="*/ 2146300 w 4622800"/>
                <a:gd name="connsiteY3" fmla="*/ 289135 h 3961126"/>
                <a:gd name="connsiteX4" fmla="*/ 1930400 w 4622800"/>
                <a:gd name="connsiteY4" fmla="*/ 3337135 h 3961126"/>
                <a:gd name="connsiteX5" fmla="*/ 1778000 w 4622800"/>
                <a:gd name="connsiteY5" fmla="*/ 3934035 h 3961126"/>
                <a:gd name="connsiteX6" fmla="*/ 1231900 w 4622800"/>
                <a:gd name="connsiteY6" fmla="*/ 3857835 h 3961126"/>
                <a:gd name="connsiteX7" fmla="*/ 25400 w 4622800"/>
                <a:gd name="connsiteY7" fmla="*/ 3845137 h 3961126"/>
                <a:gd name="connsiteX8" fmla="*/ 0 w 4622800"/>
                <a:gd name="connsiteY8" fmla="*/ 3908635 h 3961126"/>
                <a:gd name="connsiteX0" fmla="*/ 4622800 w 4622800"/>
                <a:gd name="connsiteY0" fmla="*/ 250265 h 3973056"/>
                <a:gd name="connsiteX1" fmla="*/ 2984500 w 4622800"/>
                <a:gd name="connsiteY1" fmla="*/ 174065 h 3973056"/>
                <a:gd name="connsiteX2" fmla="*/ 2578100 w 4622800"/>
                <a:gd name="connsiteY2" fmla="*/ 123265 h 3973056"/>
                <a:gd name="connsiteX3" fmla="*/ 2146300 w 4622800"/>
                <a:gd name="connsiteY3" fmla="*/ 301065 h 3973056"/>
                <a:gd name="connsiteX4" fmla="*/ 1930400 w 4622800"/>
                <a:gd name="connsiteY4" fmla="*/ 3349065 h 3973056"/>
                <a:gd name="connsiteX5" fmla="*/ 1778000 w 4622800"/>
                <a:gd name="connsiteY5" fmla="*/ 3945965 h 3973056"/>
                <a:gd name="connsiteX6" fmla="*/ 1231900 w 4622800"/>
                <a:gd name="connsiteY6" fmla="*/ 3869765 h 3973056"/>
                <a:gd name="connsiteX7" fmla="*/ 25400 w 4622800"/>
                <a:gd name="connsiteY7" fmla="*/ 3857067 h 3973056"/>
                <a:gd name="connsiteX8" fmla="*/ 0 w 4622800"/>
                <a:gd name="connsiteY8" fmla="*/ 3920565 h 3973056"/>
                <a:gd name="connsiteX0" fmla="*/ 4622800 w 4622800"/>
                <a:gd name="connsiteY0" fmla="*/ 244341 h 3967132"/>
                <a:gd name="connsiteX1" fmla="*/ 2984500 w 4622800"/>
                <a:gd name="connsiteY1" fmla="*/ 168141 h 3967132"/>
                <a:gd name="connsiteX2" fmla="*/ 2717800 w 4622800"/>
                <a:gd name="connsiteY2" fmla="*/ 130041 h 3967132"/>
                <a:gd name="connsiteX3" fmla="*/ 2146300 w 4622800"/>
                <a:gd name="connsiteY3" fmla="*/ 295141 h 3967132"/>
                <a:gd name="connsiteX4" fmla="*/ 1930400 w 4622800"/>
                <a:gd name="connsiteY4" fmla="*/ 3343141 h 3967132"/>
                <a:gd name="connsiteX5" fmla="*/ 1778000 w 4622800"/>
                <a:gd name="connsiteY5" fmla="*/ 3940041 h 3967132"/>
                <a:gd name="connsiteX6" fmla="*/ 1231900 w 4622800"/>
                <a:gd name="connsiteY6" fmla="*/ 3863841 h 3967132"/>
                <a:gd name="connsiteX7" fmla="*/ 25400 w 4622800"/>
                <a:gd name="connsiteY7" fmla="*/ 3851143 h 3967132"/>
                <a:gd name="connsiteX8" fmla="*/ 0 w 4622800"/>
                <a:gd name="connsiteY8" fmla="*/ 3914641 h 3967132"/>
                <a:gd name="connsiteX0" fmla="*/ 4622800 w 4622800"/>
                <a:gd name="connsiteY0" fmla="*/ 234595 h 3957386"/>
                <a:gd name="connsiteX1" fmla="*/ 3213100 w 4622800"/>
                <a:gd name="connsiteY1" fmla="*/ 196495 h 3957386"/>
                <a:gd name="connsiteX2" fmla="*/ 2717800 w 4622800"/>
                <a:gd name="connsiteY2" fmla="*/ 120295 h 3957386"/>
                <a:gd name="connsiteX3" fmla="*/ 2146300 w 4622800"/>
                <a:gd name="connsiteY3" fmla="*/ 285395 h 3957386"/>
                <a:gd name="connsiteX4" fmla="*/ 1930400 w 4622800"/>
                <a:gd name="connsiteY4" fmla="*/ 3333395 h 3957386"/>
                <a:gd name="connsiteX5" fmla="*/ 1778000 w 4622800"/>
                <a:gd name="connsiteY5" fmla="*/ 3930295 h 3957386"/>
                <a:gd name="connsiteX6" fmla="*/ 1231900 w 4622800"/>
                <a:gd name="connsiteY6" fmla="*/ 3854095 h 3957386"/>
                <a:gd name="connsiteX7" fmla="*/ 25400 w 4622800"/>
                <a:gd name="connsiteY7" fmla="*/ 3841397 h 3957386"/>
                <a:gd name="connsiteX8" fmla="*/ 0 w 4622800"/>
                <a:gd name="connsiteY8" fmla="*/ 3904895 h 3957386"/>
                <a:gd name="connsiteX0" fmla="*/ 4635500 w 4635500"/>
                <a:gd name="connsiteY0" fmla="*/ 171095 h 3957386"/>
                <a:gd name="connsiteX1" fmla="*/ 3213100 w 4635500"/>
                <a:gd name="connsiteY1" fmla="*/ 196495 h 3957386"/>
                <a:gd name="connsiteX2" fmla="*/ 2717800 w 4635500"/>
                <a:gd name="connsiteY2" fmla="*/ 120295 h 3957386"/>
                <a:gd name="connsiteX3" fmla="*/ 2146300 w 4635500"/>
                <a:gd name="connsiteY3" fmla="*/ 285395 h 3957386"/>
                <a:gd name="connsiteX4" fmla="*/ 1930400 w 4635500"/>
                <a:gd name="connsiteY4" fmla="*/ 3333395 h 3957386"/>
                <a:gd name="connsiteX5" fmla="*/ 1778000 w 4635500"/>
                <a:gd name="connsiteY5" fmla="*/ 3930295 h 3957386"/>
                <a:gd name="connsiteX6" fmla="*/ 1231900 w 4635500"/>
                <a:gd name="connsiteY6" fmla="*/ 3854095 h 3957386"/>
                <a:gd name="connsiteX7" fmla="*/ 25400 w 4635500"/>
                <a:gd name="connsiteY7" fmla="*/ 3841397 h 3957386"/>
                <a:gd name="connsiteX8" fmla="*/ 0 w 4635500"/>
                <a:gd name="connsiteY8" fmla="*/ 3904895 h 3957386"/>
                <a:gd name="connsiteX0" fmla="*/ 4635500 w 4635500"/>
                <a:gd name="connsiteY0" fmla="*/ 171095 h 3956427"/>
                <a:gd name="connsiteX1" fmla="*/ 3213100 w 4635500"/>
                <a:gd name="connsiteY1" fmla="*/ 196495 h 3956427"/>
                <a:gd name="connsiteX2" fmla="*/ 2717800 w 4635500"/>
                <a:gd name="connsiteY2" fmla="*/ 120295 h 3956427"/>
                <a:gd name="connsiteX3" fmla="*/ 2146300 w 4635500"/>
                <a:gd name="connsiteY3" fmla="*/ 285395 h 3956427"/>
                <a:gd name="connsiteX4" fmla="*/ 1930400 w 4635500"/>
                <a:gd name="connsiteY4" fmla="*/ 3333395 h 3956427"/>
                <a:gd name="connsiteX5" fmla="*/ 1778000 w 4635500"/>
                <a:gd name="connsiteY5" fmla="*/ 3930295 h 3956427"/>
                <a:gd name="connsiteX6" fmla="*/ 1231900 w 4635500"/>
                <a:gd name="connsiteY6" fmla="*/ 3854095 h 3956427"/>
                <a:gd name="connsiteX7" fmla="*/ 25400 w 4635500"/>
                <a:gd name="connsiteY7" fmla="*/ 3892197 h 3956427"/>
                <a:gd name="connsiteX8" fmla="*/ 0 w 4635500"/>
                <a:gd name="connsiteY8" fmla="*/ 3904895 h 3956427"/>
                <a:gd name="connsiteX0" fmla="*/ 4635500 w 4635500"/>
                <a:gd name="connsiteY0" fmla="*/ 190974 h 3976306"/>
                <a:gd name="connsiteX1" fmla="*/ 3213100 w 4635500"/>
                <a:gd name="connsiteY1" fmla="*/ 216374 h 3976306"/>
                <a:gd name="connsiteX2" fmla="*/ 2717800 w 4635500"/>
                <a:gd name="connsiteY2" fmla="*/ 140174 h 3976306"/>
                <a:gd name="connsiteX3" fmla="*/ 2146300 w 4635500"/>
                <a:gd name="connsiteY3" fmla="*/ 305274 h 3976306"/>
                <a:gd name="connsiteX4" fmla="*/ 1930400 w 4635500"/>
                <a:gd name="connsiteY4" fmla="*/ 3353274 h 3976306"/>
                <a:gd name="connsiteX5" fmla="*/ 1778000 w 4635500"/>
                <a:gd name="connsiteY5" fmla="*/ 3950174 h 3976306"/>
                <a:gd name="connsiteX6" fmla="*/ 1231900 w 4635500"/>
                <a:gd name="connsiteY6" fmla="*/ 3873974 h 3976306"/>
                <a:gd name="connsiteX7" fmla="*/ 25400 w 4635500"/>
                <a:gd name="connsiteY7" fmla="*/ 3912076 h 3976306"/>
                <a:gd name="connsiteX8" fmla="*/ 0 w 4635500"/>
                <a:gd name="connsiteY8" fmla="*/ 3924774 h 3976306"/>
                <a:gd name="connsiteX0" fmla="*/ 4635500 w 4635500"/>
                <a:gd name="connsiteY0" fmla="*/ 190974 h 3965392"/>
                <a:gd name="connsiteX1" fmla="*/ 3213100 w 4635500"/>
                <a:gd name="connsiteY1" fmla="*/ 216374 h 3965392"/>
                <a:gd name="connsiteX2" fmla="*/ 2717800 w 4635500"/>
                <a:gd name="connsiteY2" fmla="*/ 140174 h 3965392"/>
                <a:gd name="connsiteX3" fmla="*/ 2146300 w 4635500"/>
                <a:gd name="connsiteY3" fmla="*/ 305274 h 3965392"/>
                <a:gd name="connsiteX4" fmla="*/ 1930400 w 4635500"/>
                <a:gd name="connsiteY4" fmla="*/ 3353274 h 3965392"/>
                <a:gd name="connsiteX5" fmla="*/ 1778000 w 4635500"/>
                <a:gd name="connsiteY5" fmla="*/ 3950174 h 3965392"/>
                <a:gd name="connsiteX6" fmla="*/ 1231900 w 4635500"/>
                <a:gd name="connsiteY6" fmla="*/ 3797774 h 3965392"/>
                <a:gd name="connsiteX7" fmla="*/ 25400 w 4635500"/>
                <a:gd name="connsiteY7" fmla="*/ 3912076 h 3965392"/>
                <a:gd name="connsiteX8" fmla="*/ 0 w 4635500"/>
                <a:gd name="connsiteY8" fmla="*/ 3924774 h 3965392"/>
                <a:gd name="connsiteX0" fmla="*/ 4648200 w 4648200"/>
                <a:gd name="connsiteY0" fmla="*/ 190974 h 3965392"/>
                <a:gd name="connsiteX1" fmla="*/ 3225800 w 4648200"/>
                <a:gd name="connsiteY1" fmla="*/ 216374 h 3965392"/>
                <a:gd name="connsiteX2" fmla="*/ 2730500 w 4648200"/>
                <a:gd name="connsiteY2" fmla="*/ 140174 h 3965392"/>
                <a:gd name="connsiteX3" fmla="*/ 2159000 w 4648200"/>
                <a:gd name="connsiteY3" fmla="*/ 305274 h 3965392"/>
                <a:gd name="connsiteX4" fmla="*/ 1943100 w 4648200"/>
                <a:gd name="connsiteY4" fmla="*/ 3353274 h 3965392"/>
                <a:gd name="connsiteX5" fmla="*/ 1790700 w 4648200"/>
                <a:gd name="connsiteY5" fmla="*/ 3950174 h 3965392"/>
                <a:gd name="connsiteX6" fmla="*/ 1244600 w 4648200"/>
                <a:gd name="connsiteY6" fmla="*/ 3797774 h 3965392"/>
                <a:gd name="connsiteX7" fmla="*/ 38100 w 4648200"/>
                <a:gd name="connsiteY7" fmla="*/ 3912076 h 3965392"/>
                <a:gd name="connsiteX8" fmla="*/ 0 w 4648200"/>
                <a:gd name="connsiteY8" fmla="*/ 3810474 h 3965392"/>
                <a:gd name="connsiteX0" fmla="*/ 4648200 w 4648200"/>
                <a:gd name="connsiteY0" fmla="*/ 190974 h 3966095"/>
                <a:gd name="connsiteX1" fmla="*/ 3225800 w 4648200"/>
                <a:gd name="connsiteY1" fmla="*/ 216374 h 3966095"/>
                <a:gd name="connsiteX2" fmla="*/ 2730500 w 4648200"/>
                <a:gd name="connsiteY2" fmla="*/ 140174 h 3966095"/>
                <a:gd name="connsiteX3" fmla="*/ 2159000 w 4648200"/>
                <a:gd name="connsiteY3" fmla="*/ 305274 h 3966095"/>
                <a:gd name="connsiteX4" fmla="*/ 1943100 w 4648200"/>
                <a:gd name="connsiteY4" fmla="*/ 3353274 h 3966095"/>
                <a:gd name="connsiteX5" fmla="*/ 1790700 w 4648200"/>
                <a:gd name="connsiteY5" fmla="*/ 3950174 h 3966095"/>
                <a:gd name="connsiteX6" fmla="*/ 1244600 w 4648200"/>
                <a:gd name="connsiteY6" fmla="*/ 3797774 h 3966095"/>
                <a:gd name="connsiteX7" fmla="*/ 25400 w 4648200"/>
                <a:gd name="connsiteY7" fmla="*/ 3835876 h 3966095"/>
                <a:gd name="connsiteX8" fmla="*/ 0 w 4648200"/>
                <a:gd name="connsiteY8" fmla="*/ 3810474 h 3966095"/>
                <a:gd name="connsiteX0" fmla="*/ 4648200 w 4648200"/>
                <a:gd name="connsiteY0" fmla="*/ 190974 h 3966860"/>
                <a:gd name="connsiteX1" fmla="*/ 3225800 w 4648200"/>
                <a:gd name="connsiteY1" fmla="*/ 216374 h 3966860"/>
                <a:gd name="connsiteX2" fmla="*/ 2730500 w 4648200"/>
                <a:gd name="connsiteY2" fmla="*/ 140174 h 3966860"/>
                <a:gd name="connsiteX3" fmla="*/ 2159000 w 4648200"/>
                <a:gd name="connsiteY3" fmla="*/ 305274 h 3966860"/>
                <a:gd name="connsiteX4" fmla="*/ 1943100 w 4648200"/>
                <a:gd name="connsiteY4" fmla="*/ 3353274 h 3966860"/>
                <a:gd name="connsiteX5" fmla="*/ 1790700 w 4648200"/>
                <a:gd name="connsiteY5" fmla="*/ 3950174 h 3966860"/>
                <a:gd name="connsiteX6" fmla="*/ 1244600 w 4648200"/>
                <a:gd name="connsiteY6" fmla="*/ 3797774 h 3966860"/>
                <a:gd name="connsiteX7" fmla="*/ 12700 w 4648200"/>
                <a:gd name="connsiteY7" fmla="*/ 3759676 h 3966860"/>
                <a:gd name="connsiteX8" fmla="*/ 0 w 4648200"/>
                <a:gd name="connsiteY8" fmla="*/ 3810474 h 3966860"/>
                <a:gd name="connsiteX0" fmla="*/ 4635500 w 4635500"/>
                <a:gd name="connsiteY0" fmla="*/ 190974 h 3966860"/>
                <a:gd name="connsiteX1" fmla="*/ 3213100 w 4635500"/>
                <a:gd name="connsiteY1" fmla="*/ 216374 h 3966860"/>
                <a:gd name="connsiteX2" fmla="*/ 2717800 w 4635500"/>
                <a:gd name="connsiteY2" fmla="*/ 140174 h 3966860"/>
                <a:gd name="connsiteX3" fmla="*/ 2146300 w 4635500"/>
                <a:gd name="connsiteY3" fmla="*/ 305274 h 3966860"/>
                <a:gd name="connsiteX4" fmla="*/ 1930400 w 4635500"/>
                <a:gd name="connsiteY4" fmla="*/ 3353274 h 3966860"/>
                <a:gd name="connsiteX5" fmla="*/ 1778000 w 4635500"/>
                <a:gd name="connsiteY5" fmla="*/ 3950174 h 3966860"/>
                <a:gd name="connsiteX6" fmla="*/ 1231900 w 4635500"/>
                <a:gd name="connsiteY6" fmla="*/ 3797774 h 3966860"/>
                <a:gd name="connsiteX7" fmla="*/ 0 w 4635500"/>
                <a:gd name="connsiteY7" fmla="*/ 3759676 h 3966860"/>
                <a:gd name="connsiteX0" fmla="*/ 4673600 w 4673600"/>
                <a:gd name="connsiteY0" fmla="*/ 190974 h 3967300"/>
                <a:gd name="connsiteX1" fmla="*/ 3251200 w 4673600"/>
                <a:gd name="connsiteY1" fmla="*/ 216374 h 3967300"/>
                <a:gd name="connsiteX2" fmla="*/ 2755900 w 4673600"/>
                <a:gd name="connsiteY2" fmla="*/ 140174 h 3967300"/>
                <a:gd name="connsiteX3" fmla="*/ 2184400 w 4673600"/>
                <a:gd name="connsiteY3" fmla="*/ 305274 h 3967300"/>
                <a:gd name="connsiteX4" fmla="*/ 1968500 w 4673600"/>
                <a:gd name="connsiteY4" fmla="*/ 3353274 h 3967300"/>
                <a:gd name="connsiteX5" fmla="*/ 1816100 w 4673600"/>
                <a:gd name="connsiteY5" fmla="*/ 3950174 h 3967300"/>
                <a:gd name="connsiteX6" fmla="*/ 1270000 w 4673600"/>
                <a:gd name="connsiteY6" fmla="*/ 3797774 h 3967300"/>
                <a:gd name="connsiteX7" fmla="*/ 0 w 4673600"/>
                <a:gd name="connsiteY7" fmla="*/ 3718656 h 3967300"/>
                <a:gd name="connsiteX0" fmla="*/ 4673600 w 4673600"/>
                <a:gd name="connsiteY0" fmla="*/ 190974 h 3960385"/>
                <a:gd name="connsiteX1" fmla="*/ 3251200 w 4673600"/>
                <a:gd name="connsiteY1" fmla="*/ 216374 h 3960385"/>
                <a:gd name="connsiteX2" fmla="*/ 2755900 w 4673600"/>
                <a:gd name="connsiteY2" fmla="*/ 140174 h 3960385"/>
                <a:gd name="connsiteX3" fmla="*/ 2184400 w 4673600"/>
                <a:gd name="connsiteY3" fmla="*/ 305274 h 3960385"/>
                <a:gd name="connsiteX4" fmla="*/ 1968500 w 4673600"/>
                <a:gd name="connsiteY4" fmla="*/ 3353274 h 3960385"/>
                <a:gd name="connsiteX5" fmla="*/ 1816100 w 4673600"/>
                <a:gd name="connsiteY5" fmla="*/ 3950174 h 3960385"/>
                <a:gd name="connsiteX6" fmla="*/ 1257300 w 4673600"/>
                <a:gd name="connsiteY6" fmla="*/ 3729407 h 3960385"/>
                <a:gd name="connsiteX7" fmla="*/ 0 w 4673600"/>
                <a:gd name="connsiteY7" fmla="*/ 3718656 h 3960385"/>
                <a:gd name="connsiteX0" fmla="*/ 4196438 w 4196438"/>
                <a:gd name="connsiteY0" fmla="*/ 232854 h 3960385"/>
                <a:gd name="connsiteX1" fmla="*/ 3251200 w 4196438"/>
                <a:gd name="connsiteY1" fmla="*/ 216374 h 3960385"/>
                <a:gd name="connsiteX2" fmla="*/ 2755900 w 4196438"/>
                <a:gd name="connsiteY2" fmla="*/ 140174 h 3960385"/>
                <a:gd name="connsiteX3" fmla="*/ 2184400 w 4196438"/>
                <a:gd name="connsiteY3" fmla="*/ 305274 h 3960385"/>
                <a:gd name="connsiteX4" fmla="*/ 1968500 w 4196438"/>
                <a:gd name="connsiteY4" fmla="*/ 3353274 h 3960385"/>
                <a:gd name="connsiteX5" fmla="*/ 1816100 w 4196438"/>
                <a:gd name="connsiteY5" fmla="*/ 3950174 h 3960385"/>
                <a:gd name="connsiteX6" fmla="*/ 1257300 w 4196438"/>
                <a:gd name="connsiteY6" fmla="*/ 3729407 h 3960385"/>
                <a:gd name="connsiteX7" fmla="*/ 0 w 4196438"/>
                <a:gd name="connsiteY7" fmla="*/ 3718656 h 3960385"/>
                <a:gd name="connsiteX0" fmla="*/ 4598259 w 4598259"/>
                <a:gd name="connsiteY0" fmla="*/ 232854 h 3960385"/>
                <a:gd name="connsiteX1" fmla="*/ 3653021 w 4598259"/>
                <a:gd name="connsiteY1" fmla="*/ 216374 h 3960385"/>
                <a:gd name="connsiteX2" fmla="*/ 3157721 w 4598259"/>
                <a:gd name="connsiteY2" fmla="*/ 140174 h 3960385"/>
                <a:gd name="connsiteX3" fmla="*/ 2586221 w 4598259"/>
                <a:gd name="connsiteY3" fmla="*/ 305274 h 3960385"/>
                <a:gd name="connsiteX4" fmla="*/ 2370321 w 4598259"/>
                <a:gd name="connsiteY4" fmla="*/ 3353274 h 3960385"/>
                <a:gd name="connsiteX5" fmla="*/ 2217921 w 4598259"/>
                <a:gd name="connsiteY5" fmla="*/ 3950174 h 3960385"/>
                <a:gd name="connsiteX6" fmla="*/ 1659121 w 4598259"/>
                <a:gd name="connsiteY6" fmla="*/ 3729407 h 3960385"/>
                <a:gd name="connsiteX7" fmla="*/ 0 w 4598259"/>
                <a:gd name="connsiteY7" fmla="*/ 3718656 h 3960385"/>
                <a:gd name="connsiteX0" fmla="*/ 4861954 w 4861954"/>
                <a:gd name="connsiteY0" fmla="*/ 232854 h 3960385"/>
                <a:gd name="connsiteX1" fmla="*/ 3653021 w 4861954"/>
                <a:gd name="connsiteY1" fmla="*/ 216374 h 3960385"/>
                <a:gd name="connsiteX2" fmla="*/ 3157721 w 4861954"/>
                <a:gd name="connsiteY2" fmla="*/ 140174 h 3960385"/>
                <a:gd name="connsiteX3" fmla="*/ 2586221 w 4861954"/>
                <a:gd name="connsiteY3" fmla="*/ 305274 h 3960385"/>
                <a:gd name="connsiteX4" fmla="*/ 2370321 w 4861954"/>
                <a:gd name="connsiteY4" fmla="*/ 3353274 h 3960385"/>
                <a:gd name="connsiteX5" fmla="*/ 2217921 w 4861954"/>
                <a:gd name="connsiteY5" fmla="*/ 3950174 h 3960385"/>
                <a:gd name="connsiteX6" fmla="*/ 1659121 w 4861954"/>
                <a:gd name="connsiteY6" fmla="*/ 3729407 h 3960385"/>
                <a:gd name="connsiteX7" fmla="*/ 0 w 4861954"/>
                <a:gd name="connsiteY7" fmla="*/ 3718656 h 3960385"/>
                <a:gd name="connsiteX0" fmla="*/ 4648487 w 4648487"/>
                <a:gd name="connsiteY0" fmla="*/ 232854 h 3960385"/>
                <a:gd name="connsiteX1" fmla="*/ 3439554 w 4648487"/>
                <a:gd name="connsiteY1" fmla="*/ 216374 h 3960385"/>
                <a:gd name="connsiteX2" fmla="*/ 2944254 w 4648487"/>
                <a:gd name="connsiteY2" fmla="*/ 140174 h 3960385"/>
                <a:gd name="connsiteX3" fmla="*/ 2372754 w 4648487"/>
                <a:gd name="connsiteY3" fmla="*/ 305274 h 3960385"/>
                <a:gd name="connsiteX4" fmla="*/ 2156854 w 4648487"/>
                <a:gd name="connsiteY4" fmla="*/ 3353274 h 3960385"/>
                <a:gd name="connsiteX5" fmla="*/ 2004454 w 4648487"/>
                <a:gd name="connsiteY5" fmla="*/ 3950174 h 3960385"/>
                <a:gd name="connsiteX6" fmla="*/ 1445654 w 4648487"/>
                <a:gd name="connsiteY6" fmla="*/ 3729407 h 3960385"/>
                <a:gd name="connsiteX7" fmla="*/ 0 w 4648487"/>
                <a:gd name="connsiteY7" fmla="*/ 3746577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718656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690736 h 3960385"/>
                <a:gd name="connsiteX0" fmla="*/ 4686158 w 4686158"/>
                <a:gd name="connsiteY0" fmla="*/ 232854 h 3958362"/>
                <a:gd name="connsiteX1" fmla="*/ 3477225 w 4686158"/>
                <a:gd name="connsiteY1" fmla="*/ 216374 h 3958362"/>
                <a:gd name="connsiteX2" fmla="*/ 2981925 w 4686158"/>
                <a:gd name="connsiteY2" fmla="*/ 140174 h 3958362"/>
                <a:gd name="connsiteX3" fmla="*/ 2410425 w 4686158"/>
                <a:gd name="connsiteY3" fmla="*/ 305274 h 3958362"/>
                <a:gd name="connsiteX4" fmla="*/ 2194525 w 4686158"/>
                <a:gd name="connsiteY4" fmla="*/ 3353274 h 3958362"/>
                <a:gd name="connsiteX5" fmla="*/ 2042125 w 4686158"/>
                <a:gd name="connsiteY5" fmla="*/ 3950174 h 3958362"/>
                <a:gd name="connsiteX6" fmla="*/ 1043834 w 4686158"/>
                <a:gd name="connsiteY6" fmla="*/ 3701486 h 3958362"/>
                <a:gd name="connsiteX7" fmla="*/ 0 w 4686158"/>
                <a:gd name="connsiteY7" fmla="*/ 3690736 h 3958362"/>
                <a:gd name="connsiteX0" fmla="*/ 4686158 w 4686158"/>
                <a:gd name="connsiteY0" fmla="*/ 232854 h 3917758"/>
                <a:gd name="connsiteX1" fmla="*/ 3477225 w 4686158"/>
                <a:gd name="connsiteY1" fmla="*/ 216374 h 3917758"/>
                <a:gd name="connsiteX2" fmla="*/ 2981925 w 4686158"/>
                <a:gd name="connsiteY2" fmla="*/ 140174 h 3917758"/>
                <a:gd name="connsiteX3" fmla="*/ 2410425 w 4686158"/>
                <a:gd name="connsiteY3" fmla="*/ 305274 h 3917758"/>
                <a:gd name="connsiteX4" fmla="*/ 2194525 w 4686158"/>
                <a:gd name="connsiteY4" fmla="*/ 3353274 h 3917758"/>
                <a:gd name="connsiteX5" fmla="*/ 1640304 w 4686158"/>
                <a:gd name="connsiteY5" fmla="*/ 3908294 h 3917758"/>
                <a:gd name="connsiteX6" fmla="*/ 1043834 w 4686158"/>
                <a:gd name="connsiteY6" fmla="*/ 3701486 h 3917758"/>
                <a:gd name="connsiteX7" fmla="*/ 0 w 4686158"/>
                <a:gd name="connsiteY7" fmla="*/ 3690736 h 3917758"/>
                <a:gd name="connsiteX0" fmla="*/ 4686158 w 4686158"/>
                <a:gd name="connsiteY0" fmla="*/ 235747 h 3918853"/>
                <a:gd name="connsiteX1" fmla="*/ 3477225 w 4686158"/>
                <a:gd name="connsiteY1" fmla="*/ 219267 h 3918853"/>
                <a:gd name="connsiteX2" fmla="*/ 2981925 w 4686158"/>
                <a:gd name="connsiteY2" fmla="*/ 143067 h 3918853"/>
                <a:gd name="connsiteX3" fmla="*/ 2410425 w 4686158"/>
                <a:gd name="connsiteY3" fmla="*/ 308167 h 3918853"/>
                <a:gd name="connsiteX4" fmla="*/ 1930830 w 4686158"/>
                <a:gd name="connsiteY4" fmla="*/ 3398047 h 3918853"/>
                <a:gd name="connsiteX5" fmla="*/ 1640304 w 4686158"/>
                <a:gd name="connsiteY5" fmla="*/ 3911187 h 3918853"/>
                <a:gd name="connsiteX6" fmla="*/ 1043834 w 4686158"/>
                <a:gd name="connsiteY6" fmla="*/ 3704379 h 3918853"/>
                <a:gd name="connsiteX7" fmla="*/ 0 w 4686158"/>
                <a:gd name="connsiteY7" fmla="*/ 3693629 h 3918853"/>
                <a:gd name="connsiteX0" fmla="*/ 4686158 w 4686158"/>
                <a:gd name="connsiteY0" fmla="*/ 235747 h 3946022"/>
                <a:gd name="connsiteX1" fmla="*/ 3477225 w 4686158"/>
                <a:gd name="connsiteY1" fmla="*/ 219267 h 3946022"/>
                <a:gd name="connsiteX2" fmla="*/ 2981925 w 4686158"/>
                <a:gd name="connsiteY2" fmla="*/ 143067 h 3946022"/>
                <a:gd name="connsiteX3" fmla="*/ 2410425 w 4686158"/>
                <a:gd name="connsiteY3" fmla="*/ 308167 h 3946022"/>
                <a:gd name="connsiteX4" fmla="*/ 1930830 w 4686158"/>
                <a:gd name="connsiteY4" fmla="*/ 3398047 h 3946022"/>
                <a:gd name="connsiteX5" fmla="*/ 1652861 w 4686158"/>
                <a:gd name="connsiteY5" fmla="*/ 3939108 h 3946022"/>
                <a:gd name="connsiteX6" fmla="*/ 1043834 w 4686158"/>
                <a:gd name="connsiteY6" fmla="*/ 3704379 h 3946022"/>
                <a:gd name="connsiteX7" fmla="*/ 0 w 4686158"/>
                <a:gd name="connsiteY7" fmla="*/ 3693629 h 3946022"/>
                <a:gd name="connsiteX0" fmla="*/ 4686158 w 4686158"/>
                <a:gd name="connsiteY0" fmla="*/ 235747 h 3942811"/>
                <a:gd name="connsiteX1" fmla="*/ 3477225 w 4686158"/>
                <a:gd name="connsiteY1" fmla="*/ 219267 h 3942811"/>
                <a:gd name="connsiteX2" fmla="*/ 2981925 w 4686158"/>
                <a:gd name="connsiteY2" fmla="*/ 143067 h 3942811"/>
                <a:gd name="connsiteX3" fmla="*/ 2410425 w 4686158"/>
                <a:gd name="connsiteY3" fmla="*/ 308167 h 3942811"/>
                <a:gd name="connsiteX4" fmla="*/ 1930830 w 4686158"/>
                <a:gd name="connsiteY4" fmla="*/ 3398047 h 3942811"/>
                <a:gd name="connsiteX5" fmla="*/ 1652861 w 4686158"/>
                <a:gd name="connsiteY5" fmla="*/ 3939108 h 3942811"/>
                <a:gd name="connsiteX6" fmla="*/ 1043834 w 4686158"/>
                <a:gd name="connsiteY6" fmla="*/ 3704379 h 3942811"/>
                <a:gd name="connsiteX7" fmla="*/ 0 w 4686158"/>
                <a:gd name="connsiteY7" fmla="*/ 3693629 h 3942811"/>
                <a:gd name="connsiteX0" fmla="*/ 4686158 w 4686158"/>
                <a:gd name="connsiteY0" fmla="*/ 232855 h 3944790"/>
                <a:gd name="connsiteX1" fmla="*/ 3477225 w 4686158"/>
                <a:gd name="connsiteY1" fmla="*/ 216375 h 3944790"/>
                <a:gd name="connsiteX2" fmla="*/ 2981925 w 4686158"/>
                <a:gd name="connsiteY2" fmla="*/ 140175 h 3944790"/>
                <a:gd name="connsiteX3" fmla="*/ 2410425 w 4686158"/>
                <a:gd name="connsiteY3" fmla="*/ 305275 h 3944790"/>
                <a:gd name="connsiteX4" fmla="*/ 1880603 w 4686158"/>
                <a:gd name="connsiteY4" fmla="*/ 3353274 h 3944790"/>
                <a:gd name="connsiteX5" fmla="*/ 1652861 w 4686158"/>
                <a:gd name="connsiteY5" fmla="*/ 3936216 h 3944790"/>
                <a:gd name="connsiteX6" fmla="*/ 1043834 w 4686158"/>
                <a:gd name="connsiteY6" fmla="*/ 3701487 h 3944790"/>
                <a:gd name="connsiteX7" fmla="*/ 0 w 4686158"/>
                <a:gd name="connsiteY7" fmla="*/ 3690737 h 394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6158" h="3944790">
                  <a:moveTo>
                    <a:pt x="4686158" y="232855"/>
                  </a:moveTo>
                  <a:cubicBezTo>
                    <a:pt x="4212025" y="241322"/>
                    <a:pt x="3761264" y="231822"/>
                    <a:pt x="3477225" y="216375"/>
                  </a:cubicBezTo>
                  <a:cubicBezTo>
                    <a:pt x="3193186" y="200928"/>
                    <a:pt x="3185125" y="188858"/>
                    <a:pt x="2981925" y="140175"/>
                  </a:cubicBezTo>
                  <a:cubicBezTo>
                    <a:pt x="2778725" y="91492"/>
                    <a:pt x="2593979" y="-230242"/>
                    <a:pt x="2410425" y="305275"/>
                  </a:cubicBezTo>
                  <a:cubicBezTo>
                    <a:pt x="2226871" y="840792"/>
                    <a:pt x="2006864" y="2748117"/>
                    <a:pt x="1880603" y="3353274"/>
                  </a:cubicBezTo>
                  <a:cubicBezTo>
                    <a:pt x="1754342" y="3958431"/>
                    <a:pt x="1792322" y="3878181"/>
                    <a:pt x="1652861" y="3936216"/>
                  </a:cubicBezTo>
                  <a:cubicBezTo>
                    <a:pt x="1513400" y="3994251"/>
                    <a:pt x="1346517" y="3740073"/>
                    <a:pt x="1043834" y="3701487"/>
                  </a:cubicBezTo>
                  <a:cubicBezTo>
                    <a:pt x="741151" y="3662901"/>
                    <a:pt x="406400" y="3678036"/>
                    <a:pt x="0" y="3690737"/>
                  </a:cubicBezTo>
                </a:path>
              </a:pathLst>
            </a:custGeom>
            <a:ln w="28575">
              <a:solidFill>
                <a:srgbClr val="00B0F0"/>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solidFill>
                  <a:prstClr val="black"/>
                </a:solidFill>
              </a:endParaRPr>
            </a:p>
          </p:txBody>
        </p:sp>
        <p:cxnSp>
          <p:nvCxnSpPr>
            <p:cNvPr id="46" name="Straight Connector 45"/>
            <p:cNvCxnSpPr/>
            <p:nvPr/>
          </p:nvCxnSpPr>
          <p:spPr>
            <a:xfrm>
              <a:off x="4860016" y="70193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673978" y="331853"/>
              <a:ext cx="338369"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a:t>
              </a:r>
              <a:endParaRPr lang="en-GB" dirty="0">
                <a:solidFill>
                  <a:prstClr val="black"/>
                </a:solidFill>
                <a:latin typeface="Times New Roman" pitchFamily="18" charset="0"/>
                <a:cs typeface="Times New Roman" pitchFamily="18" charset="0"/>
              </a:endParaRPr>
            </a:p>
          </p:txBody>
        </p:sp>
        <p:cxnSp>
          <p:nvCxnSpPr>
            <p:cNvPr id="38" name="Straight Connector 37"/>
            <p:cNvCxnSpPr/>
            <p:nvPr/>
          </p:nvCxnSpPr>
          <p:spPr>
            <a:xfrm>
              <a:off x="64008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0386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8194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2422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817808" y="487667"/>
                <a:ext cx="72533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prstClr val="black"/>
                              </a:solidFill>
                              <a:latin typeface="Cambria Math"/>
                            </a:rPr>
                          </m:ctrlPr>
                        </m:sSubPr>
                        <m:e>
                          <m:r>
                            <a:rPr lang="en-US" sz="2800" b="1" i="1">
                              <a:solidFill>
                                <a:prstClr val="black"/>
                              </a:solidFill>
                              <a:latin typeface="Cambria Math"/>
                            </a:rPr>
                            <m:t>𝑻</m:t>
                          </m:r>
                        </m:e>
                        <m:sub>
                          <m:r>
                            <a:rPr lang="en-US" sz="2800" b="1" i="1" smtClean="0">
                              <a:solidFill>
                                <a:prstClr val="black"/>
                              </a:solidFill>
                              <a:latin typeface="Cambria Math"/>
                            </a:rPr>
                            <m:t>𝟏</m:t>
                          </m:r>
                        </m:sub>
                      </m:sSub>
                    </m:oMath>
                  </m:oMathPara>
                </a14:m>
                <a:endParaRPr lang="en-GB" sz="2800" b="1" dirty="0">
                  <a:solidFill>
                    <a:prstClr val="black"/>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817808" y="487667"/>
                <a:ext cx="725331" cy="523220"/>
              </a:xfrm>
              <a:prstGeom prst="rect">
                <a:avLst/>
              </a:prstGeom>
              <a:blipFill rotWithShape="1">
                <a:blip r:embed="rId2"/>
                <a:stretch>
                  <a:fillRect/>
                </a:stretch>
              </a:blipFill>
            </p:spPr>
            <p:txBody>
              <a:bodyPr/>
              <a:lstStyle/>
              <a:p>
                <a:r>
                  <a:rPr lang="en-GB">
                    <a:noFill/>
                  </a:rPr>
                  <a:t> </a:t>
                </a:r>
              </a:p>
            </p:txBody>
          </p:sp>
        </mc:Fallback>
      </mc:AlternateContent>
      <p:sp>
        <p:nvSpPr>
          <p:cNvPr id="10" name="Rectangle 9"/>
          <p:cNvSpPr/>
          <p:nvPr/>
        </p:nvSpPr>
        <p:spPr>
          <a:xfrm>
            <a:off x="762000" y="4736068"/>
            <a:ext cx="998991" cy="461665"/>
          </a:xfrm>
          <a:prstGeom prst="rect">
            <a:avLst/>
          </a:prstGeom>
        </p:spPr>
        <p:txBody>
          <a:bodyPr wrap="none">
            <a:spAutoFit/>
          </a:bodyPr>
          <a:lstStyle/>
          <a:p>
            <a:r>
              <a:rPr lang="en-US" sz="2400" dirty="0" smtClean="0">
                <a:solidFill>
                  <a:srgbClr val="F79646"/>
                </a:solidFill>
              </a:rPr>
              <a:t>II→III</a:t>
            </a:r>
            <a:r>
              <a:rPr lang="en-US" sz="2400" dirty="0">
                <a:solidFill>
                  <a:prstClr val="black"/>
                </a:solidFill>
              </a:rPr>
              <a:t>: </a:t>
            </a:r>
            <a:endParaRPr lang="en-GB" sz="2400" dirty="0">
              <a:solidFill>
                <a:prstClr val="black"/>
              </a:solidFill>
            </a:endParaRPr>
          </a:p>
        </p:txBody>
      </p:sp>
      <p:grpSp>
        <p:nvGrpSpPr>
          <p:cNvPr id="6" name="Group 5"/>
          <p:cNvGrpSpPr/>
          <p:nvPr/>
        </p:nvGrpSpPr>
        <p:grpSpPr>
          <a:xfrm>
            <a:off x="1989929" y="4611128"/>
            <a:ext cx="897306" cy="574922"/>
            <a:chOff x="1989929" y="4611128"/>
            <a:chExt cx="897306" cy="574922"/>
          </a:xfrm>
        </p:grpSpPr>
        <p:sp>
          <p:nvSpPr>
            <p:cNvPr id="9" name="Freeform 8"/>
            <p:cNvSpPr/>
            <p:nvPr/>
          </p:nvSpPr>
          <p:spPr>
            <a:xfrm rot="168000000">
              <a:off x="1944602" y="4821864"/>
              <a:ext cx="207057" cy="116403"/>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66" name="Freeform 65"/>
            <p:cNvSpPr/>
            <p:nvPr/>
          </p:nvSpPr>
          <p:spPr>
            <a:xfrm rot="20210427" flipV="1">
              <a:off x="2554556" y="5015308"/>
              <a:ext cx="152863" cy="170742"/>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Lst>
              <a:ahLst/>
              <a:cxnLst>
                <a:cxn ang="0">
                  <a:pos x="connsiteX0" y="connsiteY0"/>
                </a:cxn>
                <a:cxn ang="0">
                  <a:pos x="connsiteX1" y="connsiteY1"/>
                </a:cxn>
                <a:cxn ang="0">
                  <a:pos x="connsiteX2" y="connsiteY2"/>
                </a:cxn>
                <a:cxn ang="0">
                  <a:pos x="connsiteX3" y="connsiteY3"/>
                </a:cxn>
              </a:cxnLst>
              <a:rect l="l" t="t" r="r" b="b"/>
              <a:pathLst>
                <a:path w="247650" h="165609">
                  <a:moveTo>
                    <a:pt x="247650" y="165609"/>
                  </a:moveTo>
                  <a:cubicBezTo>
                    <a:pt x="231775" y="137827"/>
                    <a:pt x="225425" y="110046"/>
                    <a:pt x="209550" y="89409"/>
                  </a:cubicBezTo>
                  <a:cubicBezTo>
                    <a:pt x="193675" y="68771"/>
                    <a:pt x="187325" y="56072"/>
                    <a:pt x="152400" y="41784"/>
                  </a:cubicBezTo>
                  <a:cubicBezTo>
                    <a:pt x="117475" y="27497"/>
                    <a:pt x="44450" y="-12191"/>
                    <a:pt x="0" y="36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nvGrpSpPr>
            <p:cNvPr id="32" name="Group 31"/>
            <p:cNvGrpSpPr/>
            <p:nvPr/>
          </p:nvGrpSpPr>
          <p:grpSpPr>
            <a:xfrm>
              <a:off x="1990396" y="4611128"/>
              <a:ext cx="896839" cy="348849"/>
              <a:chOff x="1137320" y="1279951"/>
              <a:chExt cx="896839" cy="348849"/>
            </a:xfrm>
          </p:grpSpPr>
          <p:cxnSp>
            <p:nvCxnSpPr>
              <p:cNvPr id="33" name="Straight Arrow Connector 32"/>
              <p:cNvCxnSpPr/>
              <p:nvPr/>
            </p:nvCxnSpPr>
            <p:spPr>
              <a:xfrm>
                <a:off x="1403648" y="1628800"/>
                <a:ext cx="630511" cy="0"/>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34" name="Straight Arrow Connector 33"/>
              <p:cNvCxnSpPr/>
              <p:nvPr/>
            </p:nvCxnSpPr>
            <p:spPr>
              <a:xfrm flipH="1" flipV="1">
                <a:off x="1137320" y="1279951"/>
                <a:ext cx="266328" cy="348849"/>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grpSp>
      <p:sp>
        <p:nvSpPr>
          <p:cNvPr id="35" name="Rectangle 34"/>
          <p:cNvSpPr/>
          <p:nvPr/>
        </p:nvSpPr>
        <p:spPr>
          <a:xfrm>
            <a:off x="1001258" y="5638800"/>
            <a:ext cx="566181" cy="461665"/>
          </a:xfrm>
          <a:prstGeom prst="rect">
            <a:avLst/>
          </a:prstGeom>
        </p:spPr>
        <p:txBody>
          <a:bodyPr wrap="none">
            <a:spAutoFit/>
          </a:bodyPr>
          <a:lstStyle/>
          <a:p>
            <a:r>
              <a:rPr lang="en-US" sz="2400" dirty="0" smtClean="0">
                <a:solidFill>
                  <a:srgbClr val="F79646"/>
                </a:solidFill>
              </a:rPr>
              <a:t>III</a:t>
            </a:r>
            <a:r>
              <a:rPr lang="en-US" sz="2400" dirty="0" smtClean="0">
                <a:solidFill>
                  <a:prstClr val="black"/>
                </a:solidFill>
              </a:rPr>
              <a:t>: </a:t>
            </a:r>
            <a:endParaRPr lang="en-GB" sz="2400" dirty="0">
              <a:solidFill>
                <a:prstClr val="black"/>
              </a:solidFill>
            </a:endParaRPr>
          </a:p>
        </p:txBody>
      </p:sp>
      <p:grpSp>
        <p:nvGrpSpPr>
          <p:cNvPr id="38" name="Group 37"/>
          <p:cNvGrpSpPr/>
          <p:nvPr/>
        </p:nvGrpSpPr>
        <p:grpSpPr>
          <a:xfrm rot="20436439">
            <a:off x="1905000" y="5669334"/>
            <a:ext cx="838201" cy="609600"/>
            <a:chOff x="1043559" y="1344654"/>
            <a:chExt cx="838201" cy="609600"/>
          </a:xfrm>
        </p:grpSpPr>
        <p:cxnSp>
          <p:nvCxnSpPr>
            <p:cNvPr id="39" name="Straight Arrow Connector 38"/>
            <p:cNvCxnSpPr/>
            <p:nvPr/>
          </p:nvCxnSpPr>
          <p:spPr>
            <a:xfrm>
              <a:off x="1403648" y="1628800"/>
              <a:ext cx="478112" cy="325454"/>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40" name="Straight Arrow Connector 39"/>
            <p:cNvCxnSpPr/>
            <p:nvPr/>
          </p:nvCxnSpPr>
          <p:spPr>
            <a:xfrm flipH="1" flipV="1">
              <a:off x="1043559" y="1344654"/>
              <a:ext cx="360089" cy="284147"/>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67" name="Rectangle 66"/>
          <p:cNvSpPr/>
          <p:nvPr/>
        </p:nvSpPr>
        <p:spPr>
          <a:xfrm>
            <a:off x="4626283" y="685800"/>
            <a:ext cx="233733" cy="3268646"/>
          </a:xfrm>
          <a:prstGeom prst="rect">
            <a:avLst/>
          </a:pr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8" name="Group 67"/>
          <p:cNvGrpSpPr/>
          <p:nvPr/>
        </p:nvGrpSpPr>
        <p:grpSpPr>
          <a:xfrm>
            <a:off x="2673041" y="331853"/>
            <a:ext cx="4491011" cy="3670073"/>
            <a:chOff x="2673041" y="331853"/>
            <a:chExt cx="4491011" cy="3670073"/>
          </a:xfrm>
        </p:grpSpPr>
        <p:grpSp>
          <p:nvGrpSpPr>
            <p:cNvPr id="69" name="Group 68"/>
            <p:cNvGrpSpPr/>
            <p:nvPr/>
          </p:nvGrpSpPr>
          <p:grpSpPr>
            <a:xfrm>
              <a:off x="2829376" y="642262"/>
              <a:ext cx="3584544" cy="3359664"/>
              <a:chOff x="2133600" y="930424"/>
              <a:chExt cx="4576936" cy="4514800"/>
            </a:xfrm>
          </p:grpSpPr>
          <p:cxnSp>
            <p:nvCxnSpPr>
              <p:cNvPr id="85" name="Straight Arrow Connector 84"/>
              <p:cNvCxnSpPr/>
              <p:nvPr/>
            </p:nvCxnSpPr>
            <p:spPr>
              <a:xfrm flipV="1">
                <a:off x="2195736" y="3194974"/>
                <a:ext cx="4514800" cy="18002"/>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86" name="Straight Arrow Connector 85"/>
              <p:cNvCxnSpPr/>
              <p:nvPr/>
            </p:nvCxnSpPr>
            <p:spPr>
              <a:xfrm rot="-5400000" flipV="1">
                <a:off x="2161583" y="3178823"/>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7" name="Freeform 86"/>
              <p:cNvSpPr/>
              <p:nvPr/>
            </p:nvSpPr>
            <p:spPr>
              <a:xfrm>
                <a:off x="2133600" y="1879600"/>
                <a:ext cx="4533900" cy="2933700"/>
              </a:xfrm>
              <a:custGeom>
                <a:avLst/>
                <a:gdLst>
                  <a:gd name="connsiteX0" fmla="*/ 4610100 w 4610100"/>
                  <a:gd name="connsiteY0" fmla="*/ 0 h 3657600"/>
                  <a:gd name="connsiteX1" fmla="*/ 3327400 w 4610100"/>
                  <a:gd name="connsiteY1" fmla="*/ 939800 h 3657600"/>
                  <a:gd name="connsiteX2" fmla="*/ 2425700 w 4610100"/>
                  <a:gd name="connsiteY2" fmla="*/ 3251200 h 3657600"/>
                  <a:gd name="connsiteX3" fmla="*/ 1511300 w 4610100"/>
                  <a:gd name="connsiteY3" fmla="*/ 4064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965200 w 4610100"/>
                  <a:gd name="connsiteY4" fmla="*/ 2641600 h 3657600"/>
                  <a:gd name="connsiteX5" fmla="*/ 0 w 4610100"/>
                  <a:gd name="connsiteY5" fmla="*/ 3657600 h 3657600"/>
                  <a:gd name="connsiteX0" fmla="*/ 4635500 w 4635500"/>
                  <a:gd name="connsiteY0" fmla="*/ 0 h 3340100"/>
                  <a:gd name="connsiteX1" fmla="*/ 3352800 w 4635500"/>
                  <a:gd name="connsiteY1" fmla="*/ 939800 h 3340100"/>
                  <a:gd name="connsiteX2" fmla="*/ 2451100 w 4635500"/>
                  <a:gd name="connsiteY2" fmla="*/ 3251200 h 3340100"/>
                  <a:gd name="connsiteX3" fmla="*/ 1739900 w 4635500"/>
                  <a:gd name="connsiteY3" fmla="*/ 419100 h 3340100"/>
                  <a:gd name="connsiteX4" fmla="*/ 990600 w 4635500"/>
                  <a:gd name="connsiteY4" fmla="*/ 2641600 h 3340100"/>
                  <a:gd name="connsiteX5" fmla="*/ 0 w 4635500"/>
                  <a:gd name="connsiteY5" fmla="*/ 3340100 h 3340100"/>
                  <a:gd name="connsiteX0" fmla="*/ 4660900 w 4660900"/>
                  <a:gd name="connsiteY0" fmla="*/ 0 h 3149600"/>
                  <a:gd name="connsiteX1" fmla="*/ 3352800 w 4660900"/>
                  <a:gd name="connsiteY1" fmla="*/ 749300 h 3149600"/>
                  <a:gd name="connsiteX2" fmla="*/ 2451100 w 4660900"/>
                  <a:gd name="connsiteY2" fmla="*/ 3060700 h 3149600"/>
                  <a:gd name="connsiteX3" fmla="*/ 1739900 w 4660900"/>
                  <a:gd name="connsiteY3" fmla="*/ 228600 h 3149600"/>
                  <a:gd name="connsiteX4" fmla="*/ 990600 w 4660900"/>
                  <a:gd name="connsiteY4" fmla="*/ 2451100 h 3149600"/>
                  <a:gd name="connsiteX5" fmla="*/ 0 w 4660900"/>
                  <a:gd name="connsiteY5" fmla="*/ 3149600 h 3149600"/>
                  <a:gd name="connsiteX0" fmla="*/ 4635500 w 4635500"/>
                  <a:gd name="connsiteY0" fmla="*/ 0 h 2933700"/>
                  <a:gd name="connsiteX1" fmla="*/ 3352800 w 4635500"/>
                  <a:gd name="connsiteY1" fmla="*/ 533400 h 2933700"/>
                  <a:gd name="connsiteX2" fmla="*/ 2451100 w 4635500"/>
                  <a:gd name="connsiteY2" fmla="*/ 2844800 h 2933700"/>
                  <a:gd name="connsiteX3" fmla="*/ 1739900 w 4635500"/>
                  <a:gd name="connsiteY3" fmla="*/ 12700 h 2933700"/>
                  <a:gd name="connsiteX4" fmla="*/ 990600 w 4635500"/>
                  <a:gd name="connsiteY4" fmla="*/ 2235200 h 2933700"/>
                  <a:gd name="connsiteX5" fmla="*/ 0 w 4635500"/>
                  <a:gd name="connsiteY5" fmla="*/ 2933700 h 2933700"/>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99000 w 4699000"/>
                  <a:gd name="connsiteY0" fmla="*/ 118355 h 2925055"/>
                  <a:gd name="connsiteX1" fmla="*/ 3352800 w 4699000"/>
                  <a:gd name="connsiteY1" fmla="*/ 524755 h 2925055"/>
                  <a:gd name="connsiteX2" fmla="*/ 2451100 w 4699000"/>
                  <a:gd name="connsiteY2" fmla="*/ 2836155 h 2925055"/>
                  <a:gd name="connsiteX3" fmla="*/ 1739900 w 4699000"/>
                  <a:gd name="connsiteY3" fmla="*/ 4055 h 2925055"/>
                  <a:gd name="connsiteX4" fmla="*/ 990600 w 4699000"/>
                  <a:gd name="connsiteY4" fmla="*/ 2226555 h 2925055"/>
                  <a:gd name="connsiteX5" fmla="*/ 0 w 4699000"/>
                  <a:gd name="connsiteY5" fmla="*/ 2925055 h 2925055"/>
                  <a:gd name="connsiteX0" fmla="*/ 4711700 w 4711700"/>
                  <a:gd name="connsiteY0" fmla="*/ 0 h 2971800"/>
                  <a:gd name="connsiteX1" fmla="*/ 3352800 w 4711700"/>
                  <a:gd name="connsiteY1" fmla="*/ 571500 h 2971800"/>
                  <a:gd name="connsiteX2" fmla="*/ 2451100 w 4711700"/>
                  <a:gd name="connsiteY2" fmla="*/ 2882900 h 2971800"/>
                  <a:gd name="connsiteX3" fmla="*/ 1739900 w 4711700"/>
                  <a:gd name="connsiteY3" fmla="*/ 50800 h 2971800"/>
                  <a:gd name="connsiteX4" fmla="*/ 990600 w 4711700"/>
                  <a:gd name="connsiteY4" fmla="*/ 2273300 h 2971800"/>
                  <a:gd name="connsiteX5" fmla="*/ 0 w 4711700"/>
                  <a:gd name="connsiteY5" fmla="*/ 2971800 h 2971800"/>
                  <a:gd name="connsiteX0" fmla="*/ 4533900 w 4533900"/>
                  <a:gd name="connsiteY0" fmla="*/ 0 h 2933700"/>
                  <a:gd name="connsiteX1" fmla="*/ 3175000 w 4533900"/>
                  <a:gd name="connsiteY1" fmla="*/ 571500 h 2933700"/>
                  <a:gd name="connsiteX2" fmla="*/ 2273300 w 4533900"/>
                  <a:gd name="connsiteY2" fmla="*/ 2882900 h 2933700"/>
                  <a:gd name="connsiteX3" fmla="*/ 1562100 w 4533900"/>
                  <a:gd name="connsiteY3" fmla="*/ 50800 h 2933700"/>
                  <a:gd name="connsiteX4" fmla="*/ 812800 w 4533900"/>
                  <a:gd name="connsiteY4" fmla="*/ 2273300 h 2933700"/>
                  <a:gd name="connsiteX5" fmla="*/ 0 w 4533900"/>
                  <a:gd name="connsiteY5" fmla="*/ 2933700 h 293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3900" h="2933700">
                    <a:moveTo>
                      <a:pt x="4533900" y="0"/>
                    </a:moveTo>
                    <a:cubicBezTo>
                      <a:pt x="3960283" y="97366"/>
                      <a:pt x="3551767" y="91017"/>
                      <a:pt x="3175000" y="571500"/>
                    </a:cubicBezTo>
                    <a:cubicBezTo>
                      <a:pt x="2798233" y="1051983"/>
                      <a:pt x="2542117" y="2969683"/>
                      <a:pt x="2273300" y="2882900"/>
                    </a:cubicBezTo>
                    <a:cubicBezTo>
                      <a:pt x="2004483" y="2796117"/>
                      <a:pt x="1805517" y="152400"/>
                      <a:pt x="1562100" y="50800"/>
                    </a:cubicBezTo>
                    <a:cubicBezTo>
                      <a:pt x="1318683" y="-50800"/>
                      <a:pt x="1102783" y="1786467"/>
                      <a:pt x="812800" y="2273300"/>
                    </a:cubicBezTo>
                    <a:cubicBezTo>
                      <a:pt x="522817" y="2760133"/>
                      <a:pt x="312208" y="2912533"/>
                      <a:pt x="0" y="29337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cxnSp>
          <p:nvCxnSpPr>
            <p:cNvPr id="70" name="Straight Connector 69"/>
            <p:cNvCxnSpPr/>
            <p:nvPr/>
          </p:nvCxnSpPr>
          <p:spPr>
            <a:xfrm>
              <a:off x="4592577" y="733280"/>
              <a:ext cx="33705"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261734" y="353962"/>
              <a:ext cx="225580"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a:t>
              </a:r>
              <a:endParaRPr lang="en-GB" dirty="0">
                <a:solidFill>
                  <a:prstClr val="black"/>
                </a:solidFill>
                <a:latin typeface="Times New Roman" pitchFamily="18" charset="0"/>
                <a:cs typeface="Times New Roman" pitchFamily="18" charset="0"/>
              </a:endParaRPr>
            </a:p>
          </p:txBody>
        </p:sp>
        <p:sp>
          <p:nvSpPr>
            <p:cNvPr id="72" name="TextBox 71"/>
            <p:cNvSpPr txBox="1"/>
            <p:nvPr/>
          </p:nvSpPr>
          <p:spPr>
            <a:xfrm>
              <a:off x="4376753" y="336150"/>
              <a:ext cx="418713"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III</a:t>
              </a:r>
              <a:endParaRPr lang="en-GB" dirty="0">
                <a:solidFill>
                  <a:prstClr val="black"/>
                </a:solidFill>
                <a:latin typeface="Times New Roman" pitchFamily="18" charset="0"/>
                <a:cs typeface="Times New Roman" pitchFamily="18" charset="0"/>
              </a:endParaRPr>
            </a:p>
          </p:txBody>
        </p:sp>
        <p:sp>
          <p:nvSpPr>
            <p:cNvPr id="73" name="TextBox 72"/>
            <p:cNvSpPr txBox="1"/>
            <p:nvPr/>
          </p:nvSpPr>
          <p:spPr>
            <a:xfrm>
              <a:off x="3836752" y="336150"/>
              <a:ext cx="540001"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IV</a:t>
              </a:r>
              <a:endParaRPr lang="en-GB" dirty="0">
                <a:solidFill>
                  <a:prstClr val="black"/>
                </a:solidFill>
                <a:latin typeface="Times New Roman" pitchFamily="18" charset="0"/>
                <a:cs typeface="Times New Roman" pitchFamily="18" charset="0"/>
              </a:endParaRPr>
            </a:p>
          </p:txBody>
        </p:sp>
        <p:sp>
          <p:nvSpPr>
            <p:cNvPr id="74" name="TextBox 73"/>
            <p:cNvSpPr txBox="1"/>
            <p:nvPr/>
          </p:nvSpPr>
          <p:spPr>
            <a:xfrm>
              <a:off x="2673041" y="358189"/>
              <a:ext cx="451159"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V</a:t>
              </a:r>
              <a:endParaRPr lang="en-GB" dirty="0">
                <a:solidFill>
                  <a:prstClr val="black"/>
                </a:solidFill>
                <a:latin typeface="Times New Roman" pitchFamily="18" charset="0"/>
                <a:cs typeface="Times New Roman" pitchFamily="18" charset="0"/>
              </a:endParaRPr>
            </a:p>
          </p:txBody>
        </p:sp>
        <p:cxnSp>
          <p:nvCxnSpPr>
            <p:cNvPr id="75" name="Straight Connector 74"/>
            <p:cNvCxnSpPr/>
            <p:nvPr/>
          </p:nvCxnSpPr>
          <p:spPr>
            <a:xfrm flipH="1">
              <a:off x="6430918" y="1078071"/>
              <a:ext cx="121289" cy="107169"/>
            </a:xfrm>
            <a:prstGeom prst="line">
              <a:avLst/>
            </a:prstGeom>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552207" y="838200"/>
              <a:ext cx="611845" cy="400110"/>
            </a:xfrm>
            <a:prstGeom prst="rect">
              <a:avLst/>
            </a:prstGeom>
            <a:noFill/>
          </p:spPr>
          <p:txBody>
            <a:bodyPr wrap="square" rtlCol="0">
              <a:spAutoFit/>
            </a:bodyPr>
            <a:lstStyle/>
            <a:p>
              <a:r>
                <a:rPr lang="en-US" sz="2000" dirty="0" smtClean="0">
                  <a:solidFill>
                    <a:srgbClr val="00B0F0"/>
                  </a:solidFill>
                </a:rPr>
                <a:t>Gd</a:t>
              </a:r>
              <a:endParaRPr lang="en-GB" sz="2000" dirty="0">
                <a:solidFill>
                  <a:srgbClr val="00B0F0"/>
                </a:solidFill>
              </a:endParaRPr>
            </a:p>
          </p:txBody>
        </p:sp>
        <p:cxnSp>
          <p:nvCxnSpPr>
            <p:cNvPr id="77" name="Straight Connector 76"/>
            <p:cNvCxnSpPr/>
            <p:nvPr/>
          </p:nvCxnSpPr>
          <p:spPr>
            <a:xfrm flipH="1" flipV="1">
              <a:off x="6408228" y="1348586"/>
              <a:ext cx="143979" cy="67437"/>
            </a:xfrm>
            <a:prstGeom prst="line">
              <a:avLst/>
            </a:prstGeom>
          </p:spPr>
          <p:style>
            <a:lnRef idx="1">
              <a:schemeClr val="accent2"/>
            </a:lnRef>
            <a:fillRef idx="0">
              <a:schemeClr val="accent2"/>
            </a:fillRef>
            <a:effectRef idx="0">
              <a:schemeClr val="accent2"/>
            </a:effectRef>
            <a:fontRef idx="minor">
              <a:schemeClr val="tx1"/>
            </a:fontRef>
          </p:style>
        </p:cxnSp>
        <p:sp>
          <p:nvSpPr>
            <p:cNvPr id="78" name="TextBox 77"/>
            <p:cNvSpPr txBox="1"/>
            <p:nvPr/>
          </p:nvSpPr>
          <p:spPr>
            <a:xfrm>
              <a:off x="6552207" y="1315793"/>
              <a:ext cx="611845" cy="400110"/>
            </a:xfrm>
            <a:prstGeom prst="rect">
              <a:avLst/>
            </a:prstGeom>
            <a:noFill/>
          </p:spPr>
          <p:txBody>
            <a:bodyPr wrap="square" rtlCol="0">
              <a:spAutoFit/>
            </a:bodyPr>
            <a:lstStyle/>
            <a:p>
              <a:r>
                <a:rPr lang="en-US" sz="2000" dirty="0" smtClean="0">
                  <a:solidFill>
                    <a:srgbClr val="FF0000"/>
                  </a:solidFill>
                </a:rPr>
                <a:t>Ni</a:t>
              </a:r>
              <a:endParaRPr lang="en-GB" sz="2000" dirty="0">
                <a:solidFill>
                  <a:srgbClr val="FF0000"/>
                </a:solidFill>
              </a:endParaRPr>
            </a:p>
          </p:txBody>
        </p:sp>
        <p:sp>
          <p:nvSpPr>
            <p:cNvPr id="79" name="Freeform 78"/>
            <p:cNvSpPr/>
            <p:nvPr/>
          </p:nvSpPr>
          <p:spPr>
            <a:xfrm>
              <a:off x="2817554" y="1107855"/>
              <a:ext cx="3554672" cy="2691503"/>
            </a:xfrm>
            <a:custGeom>
              <a:avLst/>
              <a:gdLst>
                <a:gd name="connsiteX0" fmla="*/ 3644900 w 3644900"/>
                <a:gd name="connsiteY0" fmla="*/ 344660 h 4241739"/>
                <a:gd name="connsiteX1" fmla="*/ 1638300 w 3644900"/>
                <a:gd name="connsiteY1" fmla="*/ 370060 h 4241739"/>
                <a:gd name="connsiteX2" fmla="*/ 1206500 w 3644900"/>
                <a:gd name="connsiteY2" fmla="*/ 204960 h 4241739"/>
                <a:gd name="connsiteX3" fmla="*/ 1117600 w 3644900"/>
                <a:gd name="connsiteY3" fmla="*/ 306560 h 4241739"/>
                <a:gd name="connsiteX4" fmla="*/ 635000 w 3644900"/>
                <a:gd name="connsiteY4" fmla="*/ 3913360 h 4241739"/>
                <a:gd name="connsiteX5" fmla="*/ 355600 w 3644900"/>
                <a:gd name="connsiteY5" fmla="*/ 4091160 h 4241739"/>
                <a:gd name="connsiteX6" fmla="*/ 0 w 3644900"/>
                <a:gd name="connsiteY6" fmla="*/ 4053060 h 424173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333500 w 4622800"/>
                <a:gd name="connsiteY5" fmla="*/ 4091160 h 4243589"/>
                <a:gd name="connsiteX6" fmla="*/ 0 w 4622800"/>
                <a:gd name="connsiteY6" fmla="*/ 4014960 h 424358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244600 w 4622800"/>
                <a:gd name="connsiteY5" fmla="*/ 4091160 h 4243589"/>
                <a:gd name="connsiteX6" fmla="*/ 0 w 4622800"/>
                <a:gd name="connsiteY6" fmla="*/ 4014960 h 4243589"/>
                <a:gd name="connsiteX0" fmla="*/ 4622800 w 4622800"/>
                <a:gd name="connsiteY0" fmla="*/ 343732 h 4233945"/>
                <a:gd name="connsiteX1" fmla="*/ 2616200 w 4622800"/>
                <a:gd name="connsiteY1" fmla="*/ 369132 h 4233945"/>
                <a:gd name="connsiteX2" fmla="*/ 2184400 w 4622800"/>
                <a:gd name="connsiteY2" fmla="*/ 204032 h 4233945"/>
                <a:gd name="connsiteX3" fmla="*/ 2095500 w 4622800"/>
                <a:gd name="connsiteY3" fmla="*/ 305632 h 4233945"/>
                <a:gd name="connsiteX4" fmla="*/ 1663700 w 4622800"/>
                <a:gd name="connsiteY4" fmla="*/ 3899732 h 4233945"/>
                <a:gd name="connsiteX5" fmla="*/ 1244600 w 4622800"/>
                <a:gd name="connsiteY5" fmla="*/ 4090232 h 4233945"/>
                <a:gd name="connsiteX6" fmla="*/ 0 w 4622800"/>
                <a:gd name="connsiteY6" fmla="*/ 4014032 h 4233945"/>
                <a:gd name="connsiteX0" fmla="*/ 4622800 w 4622800"/>
                <a:gd name="connsiteY0" fmla="*/ 307594 h 4057548"/>
                <a:gd name="connsiteX1" fmla="*/ 2616200 w 4622800"/>
                <a:gd name="connsiteY1" fmla="*/ 332994 h 4057548"/>
                <a:gd name="connsiteX2" fmla="*/ 2184400 w 4622800"/>
                <a:gd name="connsiteY2" fmla="*/ 167894 h 4057548"/>
                <a:gd name="connsiteX3" fmla="*/ 2095500 w 4622800"/>
                <a:gd name="connsiteY3" fmla="*/ 269494 h 4057548"/>
                <a:gd name="connsiteX4" fmla="*/ 1854200 w 4622800"/>
                <a:gd name="connsiteY4" fmla="*/ 3368294 h 4057548"/>
                <a:gd name="connsiteX5" fmla="*/ 1663700 w 4622800"/>
                <a:gd name="connsiteY5" fmla="*/ 3863594 h 4057548"/>
                <a:gd name="connsiteX6" fmla="*/ 1244600 w 4622800"/>
                <a:gd name="connsiteY6" fmla="*/ 4054094 h 4057548"/>
                <a:gd name="connsiteX7" fmla="*/ 0 w 4622800"/>
                <a:gd name="connsiteY7" fmla="*/ 3977894 h 4057548"/>
                <a:gd name="connsiteX0" fmla="*/ 4622800 w 4622800"/>
                <a:gd name="connsiteY0" fmla="*/ 307594 h 4055562"/>
                <a:gd name="connsiteX1" fmla="*/ 2616200 w 4622800"/>
                <a:gd name="connsiteY1" fmla="*/ 332994 h 4055562"/>
                <a:gd name="connsiteX2" fmla="*/ 2184400 w 4622800"/>
                <a:gd name="connsiteY2" fmla="*/ 167894 h 4055562"/>
                <a:gd name="connsiteX3" fmla="*/ 2095500 w 4622800"/>
                <a:gd name="connsiteY3" fmla="*/ 269494 h 4055562"/>
                <a:gd name="connsiteX4" fmla="*/ 1854200 w 4622800"/>
                <a:gd name="connsiteY4" fmla="*/ 3368294 h 4055562"/>
                <a:gd name="connsiteX5" fmla="*/ 1701800 w 4622800"/>
                <a:gd name="connsiteY5" fmla="*/ 3965194 h 4055562"/>
                <a:gd name="connsiteX6" fmla="*/ 1244600 w 4622800"/>
                <a:gd name="connsiteY6" fmla="*/ 4054094 h 4055562"/>
                <a:gd name="connsiteX7" fmla="*/ 0 w 4622800"/>
                <a:gd name="connsiteY7" fmla="*/ 3977894 h 4055562"/>
                <a:gd name="connsiteX0" fmla="*/ 4622800 w 4622800"/>
                <a:gd name="connsiteY0" fmla="*/ 307594 h 4018339"/>
                <a:gd name="connsiteX1" fmla="*/ 2616200 w 4622800"/>
                <a:gd name="connsiteY1" fmla="*/ 332994 h 4018339"/>
                <a:gd name="connsiteX2" fmla="*/ 2184400 w 4622800"/>
                <a:gd name="connsiteY2" fmla="*/ 167894 h 4018339"/>
                <a:gd name="connsiteX3" fmla="*/ 2095500 w 4622800"/>
                <a:gd name="connsiteY3" fmla="*/ 269494 h 4018339"/>
                <a:gd name="connsiteX4" fmla="*/ 1854200 w 4622800"/>
                <a:gd name="connsiteY4" fmla="*/ 3368294 h 4018339"/>
                <a:gd name="connsiteX5" fmla="*/ 1701800 w 4622800"/>
                <a:gd name="connsiteY5" fmla="*/ 3965194 h 4018339"/>
                <a:gd name="connsiteX6" fmla="*/ 1219200 w 4622800"/>
                <a:gd name="connsiteY6" fmla="*/ 3990594 h 4018339"/>
                <a:gd name="connsiteX7" fmla="*/ 0 w 4622800"/>
                <a:gd name="connsiteY7" fmla="*/ 3977894 h 4018339"/>
                <a:gd name="connsiteX0" fmla="*/ 4622800 w 4622800"/>
                <a:gd name="connsiteY0" fmla="*/ 307594 h 4047160"/>
                <a:gd name="connsiteX1" fmla="*/ 2616200 w 4622800"/>
                <a:gd name="connsiteY1" fmla="*/ 332994 h 4047160"/>
                <a:gd name="connsiteX2" fmla="*/ 2184400 w 4622800"/>
                <a:gd name="connsiteY2" fmla="*/ 167894 h 4047160"/>
                <a:gd name="connsiteX3" fmla="*/ 2095500 w 4622800"/>
                <a:gd name="connsiteY3" fmla="*/ 269494 h 4047160"/>
                <a:gd name="connsiteX4" fmla="*/ 1854200 w 4622800"/>
                <a:gd name="connsiteY4" fmla="*/ 3368294 h 4047160"/>
                <a:gd name="connsiteX5" fmla="*/ 1778000 w 4622800"/>
                <a:gd name="connsiteY5" fmla="*/ 4003294 h 4047160"/>
                <a:gd name="connsiteX6" fmla="*/ 1219200 w 4622800"/>
                <a:gd name="connsiteY6" fmla="*/ 3990594 h 4047160"/>
                <a:gd name="connsiteX7" fmla="*/ 0 w 4622800"/>
                <a:gd name="connsiteY7" fmla="*/ 3977894 h 4047160"/>
                <a:gd name="connsiteX0" fmla="*/ 4622800 w 4622800"/>
                <a:gd name="connsiteY0" fmla="*/ 310366 h 4047117"/>
                <a:gd name="connsiteX1" fmla="*/ 2616200 w 4622800"/>
                <a:gd name="connsiteY1" fmla="*/ 335766 h 4047117"/>
                <a:gd name="connsiteX2" fmla="*/ 2184400 w 4622800"/>
                <a:gd name="connsiteY2" fmla="*/ 170666 h 4047117"/>
                <a:gd name="connsiteX3" fmla="*/ 2095500 w 4622800"/>
                <a:gd name="connsiteY3" fmla="*/ 272266 h 4047117"/>
                <a:gd name="connsiteX4" fmla="*/ 1930400 w 4622800"/>
                <a:gd name="connsiteY4" fmla="*/ 3409166 h 4047117"/>
                <a:gd name="connsiteX5" fmla="*/ 1778000 w 4622800"/>
                <a:gd name="connsiteY5" fmla="*/ 4006066 h 4047117"/>
                <a:gd name="connsiteX6" fmla="*/ 1219200 w 4622800"/>
                <a:gd name="connsiteY6" fmla="*/ 3993366 h 4047117"/>
                <a:gd name="connsiteX7" fmla="*/ 0 w 4622800"/>
                <a:gd name="connsiteY7" fmla="*/ 3980666 h 4047117"/>
                <a:gd name="connsiteX0" fmla="*/ 4622800 w 4622800"/>
                <a:gd name="connsiteY0" fmla="*/ 249478 h 3986229"/>
                <a:gd name="connsiteX1" fmla="*/ 2616200 w 4622800"/>
                <a:gd name="connsiteY1" fmla="*/ 274878 h 3986229"/>
                <a:gd name="connsiteX2" fmla="*/ 2184400 w 4622800"/>
                <a:gd name="connsiteY2" fmla="*/ 109778 h 3986229"/>
                <a:gd name="connsiteX3" fmla="*/ 2146300 w 4622800"/>
                <a:gd name="connsiteY3" fmla="*/ 300278 h 3986229"/>
                <a:gd name="connsiteX4" fmla="*/ 1930400 w 4622800"/>
                <a:gd name="connsiteY4" fmla="*/ 3348278 h 3986229"/>
                <a:gd name="connsiteX5" fmla="*/ 1778000 w 4622800"/>
                <a:gd name="connsiteY5" fmla="*/ 3945178 h 3986229"/>
                <a:gd name="connsiteX6" fmla="*/ 1219200 w 4622800"/>
                <a:gd name="connsiteY6" fmla="*/ 3932478 h 3986229"/>
                <a:gd name="connsiteX7" fmla="*/ 0 w 4622800"/>
                <a:gd name="connsiteY7" fmla="*/ 3919778 h 3986229"/>
                <a:gd name="connsiteX0" fmla="*/ 4622800 w 4622800"/>
                <a:gd name="connsiteY0" fmla="*/ 238928 h 3975679"/>
                <a:gd name="connsiteX1" fmla="*/ 2616200 w 4622800"/>
                <a:gd name="connsiteY1" fmla="*/ 264328 h 3975679"/>
                <a:gd name="connsiteX2" fmla="*/ 2184400 w 4622800"/>
                <a:gd name="connsiteY2" fmla="*/ 99228 h 3975679"/>
                <a:gd name="connsiteX3" fmla="*/ 2146300 w 4622800"/>
                <a:gd name="connsiteY3" fmla="*/ 289728 h 3975679"/>
                <a:gd name="connsiteX4" fmla="*/ 1930400 w 4622800"/>
                <a:gd name="connsiteY4" fmla="*/ 3337728 h 3975679"/>
                <a:gd name="connsiteX5" fmla="*/ 1778000 w 4622800"/>
                <a:gd name="connsiteY5" fmla="*/ 3934628 h 3975679"/>
                <a:gd name="connsiteX6" fmla="*/ 1219200 w 4622800"/>
                <a:gd name="connsiteY6" fmla="*/ 3921928 h 3975679"/>
                <a:gd name="connsiteX7" fmla="*/ 0 w 4622800"/>
                <a:gd name="connsiteY7" fmla="*/ 3909228 h 3975679"/>
                <a:gd name="connsiteX0" fmla="*/ 4622800 w 4622800"/>
                <a:gd name="connsiteY0" fmla="*/ 207946 h 3944697"/>
                <a:gd name="connsiteX1" fmla="*/ 2616200 w 4622800"/>
                <a:gd name="connsiteY1" fmla="*/ 233346 h 3944697"/>
                <a:gd name="connsiteX2" fmla="*/ 2184400 w 4622800"/>
                <a:gd name="connsiteY2" fmla="*/ 68246 h 3944697"/>
                <a:gd name="connsiteX3" fmla="*/ 2146300 w 4622800"/>
                <a:gd name="connsiteY3" fmla="*/ 258746 h 3944697"/>
                <a:gd name="connsiteX4" fmla="*/ 1930400 w 4622800"/>
                <a:gd name="connsiteY4" fmla="*/ 3306746 h 3944697"/>
                <a:gd name="connsiteX5" fmla="*/ 1778000 w 4622800"/>
                <a:gd name="connsiteY5" fmla="*/ 3903646 h 3944697"/>
                <a:gd name="connsiteX6" fmla="*/ 1219200 w 4622800"/>
                <a:gd name="connsiteY6" fmla="*/ 3890946 h 3944697"/>
                <a:gd name="connsiteX7" fmla="*/ 0 w 4622800"/>
                <a:gd name="connsiteY7" fmla="*/ 3878246 h 3944697"/>
                <a:gd name="connsiteX0" fmla="*/ 4622800 w 4622800"/>
                <a:gd name="connsiteY0" fmla="*/ 226676 h 3963427"/>
                <a:gd name="connsiteX1" fmla="*/ 2616200 w 4622800"/>
                <a:gd name="connsiteY1" fmla="*/ 252076 h 3963427"/>
                <a:gd name="connsiteX2" fmla="*/ 2374900 w 4622800"/>
                <a:gd name="connsiteY2" fmla="*/ 137776 h 3963427"/>
                <a:gd name="connsiteX3" fmla="*/ 2146300 w 4622800"/>
                <a:gd name="connsiteY3" fmla="*/ 277476 h 3963427"/>
                <a:gd name="connsiteX4" fmla="*/ 1930400 w 4622800"/>
                <a:gd name="connsiteY4" fmla="*/ 3325476 h 3963427"/>
                <a:gd name="connsiteX5" fmla="*/ 1778000 w 4622800"/>
                <a:gd name="connsiteY5" fmla="*/ 3922376 h 3963427"/>
                <a:gd name="connsiteX6" fmla="*/ 1219200 w 4622800"/>
                <a:gd name="connsiteY6" fmla="*/ 3909676 h 3963427"/>
                <a:gd name="connsiteX7" fmla="*/ 0 w 4622800"/>
                <a:gd name="connsiteY7" fmla="*/ 3896976 h 3963427"/>
                <a:gd name="connsiteX0" fmla="*/ 4622800 w 4622800"/>
                <a:gd name="connsiteY0" fmla="*/ 223626 h 3960377"/>
                <a:gd name="connsiteX1" fmla="*/ 2755900 w 4622800"/>
                <a:gd name="connsiteY1" fmla="*/ 185526 h 3960377"/>
                <a:gd name="connsiteX2" fmla="*/ 2374900 w 4622800"/>
                <a:gd name="connsiteY2" fmla="*/ 134726 h 3960377"/>
                <a:gd name="connsiteX3" fmla="*/ 2146300 w 4622800"/>
                <a:gd name="connsiteY3" fmla="*/ 274426 h 3960377"/>
                <a:gd name="connsiteX4" fmla="*/ 1930400 w 4622800"/>
                <a:gd name="connsiteY4" fmla="*/ 3322426 h 3960377"/>
                <a:gd name="connsiteX5" fmla="*/ 1778000 w 4622800"/>
                <a:gd name="connsiteY5" fmla="*/ 3919326 h 3960377"/>
                <a:gd name="connsiteX6" fmla="*/ 1219200 w 4622800"/>
                <a:gd name="connsiteY6" fmla="*/ 3906626 h 3960377"/>
                <a:gd name="connsiteX7" fmla="*/ 0 w 4622800"/>
                <a:gd name="connsiteY7" fmla="*/ 3893926 h 3960377"/>
                <a:gd name="connsiteX0" fmla="*/ 4622800 w 4622800"/>
                <a:gd name="connsiteY0" fmla="*/ 240283 h 3977034"/>
                <a:gd name="connsiteX1" fmla="*/ 27559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40283 h 3977034"/>
                <a:gd name="connsiteX1" fmla="*/ 29337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64887 h 4001638"/>
                <a:gd name="connsiteX1" fmla="*/ 2933700 w 4622800"/>
                <a:gd name="connsiteY1" fmla="*/ 226787 h 4001638"/>
                <a:gd name="connsiteX2" fmla="*/ 2578100 w 4622800"/>
                <a:gd name="connsiteY2" fmla="*/ 137887 h 4001638"/>
                <a:gd name="connsiteX3" fmla="*/ 2146300 w 4622800"/>
                <a:gd name="connsiteY3" fmla="*/ 315687 h 4001638"/>
                <a:gd name="connsiteX4" fmla="*/ 1930400 w 4622800"/>
                <a:gd name="connsiteY4" fmla="*/ 3363687 h 4001638"/>
                <a:gd name="connsiteX5" fmla="*/ 1778000 w 4622800"/>
                <a:gd name="connsiteY5" fmla="*/ 3960587 h 4001638"/>
                <a:gd name="connsiteX6" fmla="*/ 1219200 w 4622800"/>
                <a:gd name="connsiteY6" fmla="*/ 3947887 h 4001638"/>
                <a:gd name="connsiteX7" fmla="*/ 0 w 4622800"/>
                <a:gd name="connsiteY7" fmla="*/ 3935187 h 4001638"/>
                <a:gd name="connsiteX0" fmla="*/ 4622800 w 4622800"/>
                <a:gd name="connsiteY0" fmla="*/ 260635 h 3997386"/>
                <a:gd name="connsiteX1" fmla="*/ 2933700 w 4622800"/>
                <a:gd name="connsiteY1" fmla="*/ 222535 h 3997386"/>
                <a:gd name="connsiteX2" fmla="*/ 2578100 w 4622800"/>
                <a:gd name="connsiteY2" fmla="*/ 133635 h 3997386"/>
                <a:gd name="connsiteX3" fmla="*/ 2146300 w 4622800"/>
                <a:gd name="connsiteY3" fmla="*/ 311435 h 3997386"/>
                <a:gd name="connsiteX4" fmla="*/ 1930400 w 4622800"/>
                <a:gd name="connsiteY4" fmla="*/ 3359435 h 3997386"/>
                <a:gd name="connsiteX5" fmla="*/ 1778000 w 4622800"/>
                <a:gd name="connsiteY5" fmla="*/ 3956335 h 3997386"/>
                <a:gd name="connsiteX6" fmla="*/ 1219200 w 4622800"/>
                <a:gd name="connsiteY6" fmla="*/ 3943635 h 3997386"/>
                <a:gd name="connsiteX7" fmla="*/ 0 w 4622800"/>
                <a:gd name="connsiteY7" fmla="*/ 3930935 h 3997386"/>
                <a:gd name="connsiteX0" fmla="*/ 4622800 w 4622800"/>
                <a:gd name="connsiteY0" fmla="*/ 260635 h 3982237"/>
                <a:gd name="connsiteX1" fmla="*/ 2933700 w 4622800"/>
                <a:gd name="connsiteY1" fmla="*/ 222535 h 3982237"/>
                <a:gd name="connsiteX2" fmla="*/ 2578100 w 4622800"/>
                <a:gd name="connsiteY2" fmla="*/ 133635 h 3982237"/>
                <a:gd name="connsiteX3" fmla="*/ 2146300 w 4622800"/>
                <a:gd name="connsiteY3" fmla="*/ 311435 h 3982237"/>
                <a:gd name="connsiteX4" fmla="*/ 1930400 w 4622800"/>
                <a:gd name="connsiteY4" fmla="*/ 3359435 h 3982237"/>
                <a:gd name="connsiteX5" fmla="*/ 1778000 w 4622800"/>
                <a:gd name="connsiteY5" fmla="*/ 3956335 h 3982237"/>
                <a:gd name="connsiteX6" fmla="*/ 1231900 w 4622800"/>
                <a:gd name="connsiteY6" fmla="*/ 3880135 h 3982237"/>
                <a:gd name="connsiteX7" fmla="*/ 0 w 4622800"/>
                <a:gd name="connsiteY7" fmla="*/ 3930935 h 3982237"/>
                <a:gd name="connsiteX0" fmla="*/ 4622800 w 4622800"/>
                <a:gd name="connsiteY0" fmla="*/ 260635 h 3984185"/>
                <a:gd name="connsiteX1" fmla="*/ 2933700 w 4622800"/>
                <a:gd name="connsiteY1" fmla="*/ 222535 h 3984185"/>
                <a:gd name="connsiteX2" fmla="*/ 2578100 w 4622800"/>
                <a:gd name="connsiteY2" fmla="*/ 133635 h 3984185"/>
                <a:gd name="connsiteX3" fmla="*/ 2146300 w 4622800"/>
                <a:gd name="connsiteY3" fmla="*/ 311435 h 3984185"/>
                <a:gd name="connsiteX4" fmla="*/ 1930400 w 4622800"/>
                <a:gd name="connsiteY4" fmla="*/ 3359435 h 3984185"/>
                <a:gd name="connsiteX5" fmla="*/ 1778000 w 4622800"/>
                <a:gd name="connsiteY5" fmla="*/ 3956335 h 3984185"/>
                <a:gd name="connsiteX6" fmla="*/ 1231900 w 4622800"/>
                <a:gd name="connsiteY6" fmla="*/ 3880135 h 3984185"/>
                <a:gd name="connsiteX7" fmla="*/ 0 w 4622800"/>
                <a:gd name="connsiteY7" fmla="*/ 3930935 h 3984185"/>
                <a:gd name="connsiteX0" fmla="*/ 4622800 w 4622800"/>
                <a:gd name="connsiteY0" fmla="*/ 260635 h 3983426"/>
                <a:gd name="connsiteX1" fmla="*/ 2933700 w 4622800"/>
                <a:gd name="connsiteY1" fmla="*/ 222535 h 3983426"/>
                <a:gd name="connsiteX2" fmla="*/ 2578100 w 4622800"/>
                <a:gd name="connsiteY2" fmla="*/ 133635 h 3983426"/>
                <a:gd name="connsiteX3" fmla="*/ 2146300 w 4622800"/>
                <a:gd name="connsiteY3" fmla="*/ 311435 h 3983426"/>
                <a:gd name="connsiteX4" fmla="*/ 1930400 w 4622800"/>
                <a:gd name="connsiteY4" fmla="*/ 3359435 h 3983426"/>
                <a:gd name="connsiteX5" fmla="*/ 1778000 w 4622800"/>
                <a:gd name="connsiteY5" fmla="*/ 3956335 h 3983426"/>
                <a:gd name="connsiteX6" fmla="*/ 1231900 w 4622800"/>
                <a:gd name="connsiteY6" fmla="*/ 3880135 h 3983426"/>
                <a:gd name="connsiteX7" fmla="*/ 25400 w 4622800"/>
                <a:gd name="connsiteY7" fmla="*/ 3867437 h 3983426"/>
                <a:gd name="connsiteX8" fmla="*/ 0 w 4622800"/>
                <a:gd name="connsiteY8" fmla="*/ 3930935 h 3983426"/>
                <a:gd name="connsiteX0" fmla="*/ 4622800 w 4622800"/>
                <a:gd name="connsiteY0" fmla="*/ 238335 h 3961126"/>
                <a:gd name="connsiteX1" fmla="*/ 2984500 w 4622800"/>
                <a:gd name="connsiteY1" fmla="*/ 162135 h 3961126"/>
                <a:gd name="connsiteX2" fmla="*/ 2578100 w 4622800"/>
                <a:gd name="connsiteY2" fmla="*/ 111335 h 3961126"/>
                <a:gd name="connsiteX3" fmla="*/ 2146300 w 4622800"/>
                <a:gd name="connsiteY3" fmla="*/ 289135 h 3961126"/>
                <a:gd name="connsiteX4" fmla="*/ 1930400 w 4622800"/>
                <a:gd name="connsiteY4" fmla="*/ 3337135 h 3961126"/>
                <a:gd name="connsiteX5" fmla="*/ 1778000 w 4622800"/>
                <a:gd name="connsiteY5" fmla="*/ 3934035 h 3961126"/>
                <a:gd name="connsiteX6" fmla="*/ 1231900 w 4622800"/>
                <a:gd name="connsiteY6" fmla="*/ 3857835 h 3961126"/>
                <a:gd name="connsiteX7" fmla="*/ 25400 w 4622800"/>
                <a:gd name="connsiteY7" fmla="*/ 3845137 h 3961126"/>
                <a:gd name="connsiteX8" fmla="*/ 0 w 4622800"/>
                <a:gd name="connsiteY8" fmla="*/ 3908635 h 3961126"/>
                <a:gd name="connsiteX0" fmla="*/ 4622800 w 4622800"/>
                <a:gd name="connsiteY0" fmla="*/ 250265 h 3973056"/>
                <a:gd name="connsiteX1" fmla="*/ 2984500 w 4622800"/>
                <a:gd name="connsiteY1" fmla="*/ 174065 h 3973056"/>
                <a:gd name="connsiteX2" fmla="*/ 2578100 w 4622800"/>
                <a:gd name="connsiteY2" fmla="*/ 123265 h 3973056"/>
                <a:gd name="connsiteX3" fmla="*/ 2146300 w 4622800"/>
                <a:gd name="connsiteY3" fmla="*/ 301065 h 3973056"/>
                <a:gd name="connsiteX4" fmla="*/ 1930400 w 4622800"/>
                <a:gd name="connsiteY4" fmla="*/ 3349065 h 3973056"/>
                <a:gd name="connsiteX5" fmla="*/ 1778000 w 4622800"/>
                <a:gd name="connsiteY5" fmla="*/ 3945965 h 3973056"/>
                <a:gd name="connsiteX6" fmla="*/ 1231900 w 4622800"/>
                <a:gd name="connsiteY6" fmla="*/ 3869765 h 3973056"/>
                <a:gd name="connsiteX7" fmla="*/ 25400 w 4622800"/>
                <a:gd name="connsiteY7" fmla="*/ 3857067 h 3973056"/>
                <a:gd name="connsiteX8" fmla="*/ 0 w 4622800"/>
                <a:gd name="connsiteY8" fmla="*/ 3920565 h 3973056"/>
                <a:gd name="connsiteX0" fmla="*/ 4622800 w 4622800"/>
                <a:gd name="connsiteY0" fmla="*/ 244341 h 3967132"/>
                <a:gd name="connsiteX1" fmla="*/ 2984500 w 4622800"/>
                <a:gd name="connsiteY1" fmla="*/ 168141 h 3967132"/>
                <a:gd name="connsiteX2" fmla="*/ 2717800 w 4622800"/>
                <a:gd name="connsiteY2" fmla="*/ 130041 h 3967132"/>
                <a:gd name="connsiteX3" fmla="*/ 2146300 w 4622800"/>
                <a:gd name="connsiteY3" fmla="*/ 295141 h 3967132"/>
                <a:gd name="connsiteX4" fmla="*/ 1930400 w 4622800"/>
                <a:gd name="connsiteY4" fmla="*/ 3343141 h 3967132"/>
                <a:gd name="connsiteX5" fmla="*/ 1778000 w 4622800"/>
                <a:gd name="connsiteY5" fmla="*/ 3940041 h 3967132"/>
                <a:gd name="connsiteX6" fmla="*/ 1231900 w 4622800"/>
                <a:gd name="connsiteY6" fmla="*/ 3863841 h 3967132"/>
                <a:gd name="connsiteX7" fmla="*/ 25400 w 4622800"/>
                <a:gd name="connsiteY7" fmla="*/ 3851143 h 3967132"/>
                <a:gd name="connsiteX8" fmla="*/ 0 w 4622800"/>
                <a:gd name="connsiteY8" fmla="*/ 3914641 h 3967132"/>
                <a:gd name="connsiteX0" fmla="*/ 4622800 w 4622800"/>
                <a:gd name="connsiteY0" fmla="*/ 234595 h 3957386"/>
                <a:gd name="connsiteX1" fmla="*/ 3213100 w 4622800"/>
                <a:gd name="connsiteY1" fmla="*/ 196495 h 3957386"/>
                <a:gd name="connsiteX2" fmla="*/ 2717800 w 4622800"/>
                <a:gd name="connsiteY2" fmla="*/ 120295 h 3957386"/>
                <a:gd name="connsiteX3" fmla="*/ 2146300 w 4622800"/>
                <a:gd name="connsiteY3" fmla="*/ 285395 h 3957386"/>
                <a:gd name="connsiteX4" fmla="*/ 1930400 w 4622800"/>
                <a:gd name="connsiteY4" fmla="*/ 3333395 h 3957386"/>
                <a:gd name="connsiteX5" fmla="*/ 1778000 w 4622800"/>
                <a:gd name="connsiteY5" fmla="*/ 3930295 h 3957386"/>
                <a:gd name="connsiteX6" fmla="*/ 1231900 w 4622800"/>
                <a:gd name="connsiteY6" fmla="*/ 3854095 h 3957386"/>
                <a:gd name="connsiteX7" fmla="*/ 25400 w 4622800"/>
                <a:gd name="connsiteY7" fmla="*/ 3841397 h 3957386"/>
                <a:gd name="connsiteX8" fmla="*/ 0 w 4622800"/>
                <a:gd name="connsiteY8" fmla="*/ 3904895 h 3957386"/>
                <a:gd name="connsiteX0" fmla="*/ 4635500 w 4635500"/>
                <a:gd name="connsiteY0" fmla="*/ 171095 h 3957386"/>
                <a:gd name="connsiteX1" fmla="*/ 3213100 w 4635500"/>
                <a:gd name="connsiteY1" fmla="*/ 196495 h 3957386"/>
                <a:gd name="connsiteX2" fmla="*/ 2717800 w 4635500"/>
                <a:gd name="connsiteY2" fmla="*/ 120295 h 3957386"/>
                <a:gd name="connsiteX3" fmla="*/ 2146300 w 4635500"/>
                <a:gd name="connsiteY3" fmla="*/ 285395 h 3957386"/>
                <a:gd name="connsiteX4" fmla="*/ 1930400 w 4635500"/>
                <a:gd name="connsiteY4" fmla="*/ 3333395 h 3957386"/>
                <a:gd name="connsiteX5" fmla="*/ 1778000 w 4635500"/>
                <a:gd name="connsiteY5" fmla="*/ 3930295 h 3957386"/>
                <a:gd name="connsiteX6" fmla="*/ 1231900 w 4635500"/>
                <a:gd name="connsiteY6" fmla="*/ 3854095 h 3957386"/>
                <a:gd name="connsiteX7" fmla="*/ 25400 w 4635500"/>
                <a:gd name="connsiteY7" fmla="*/ 3841397 h 3957386"/>
                <a:gd name="connsiteX8" fmla="*/ 0 w 4635500"/>
                <a:gd name="connsiteY8" fmla="*/ 3904895 h 3957386"/>
                <a:gd name="connsiteX0" fmla="*/ 4635500 w 4635500"/>
                <a:gd name="connsiteY0" fmla="*/ 171095 h 3956427"/>
                <a:gd name="connsiteX1" fmla="*/ 3213100 w 4635500"/>
                <a:gd name="connsiteY1" fmla="*/ 196495 h 3956427"/>
                <a:gd name="connsiteX2" fmla="*/ 2717800 w 4635500"/>
                <a:gd name="connsiteY2" fmla="*/ 120295 h 3956427"/>
                <a:gd name="connsiteX3" fmla="*/ 2146300 w 4635500"/>
                <a:gd name="connsiteY3" fmla="*/ 285395 h 3956427"/>
                <a:gd name="connsiteX4" fmla="*/ 1930400 w 4635500"/>
                <a:gd name="connsiteY4" fmla="*/ 3333395 h 3956427"/>
                <a:gd name="connsiteX5" fmla="*/ 1778000 w 4635500"/>
                <a:gd name="connsiteY5" fmla="*/ 3930295 h 3956427"/>
                <a:gd name="connsiteX6" fmla="*/ 1231900 w 4635500"/>
                <a:gd name="connsiteY6" fmla="*/ 3854095 h 3956427"/>
                <a:gd name="connsiteX7" fmla="*/ 25400 w 4635500"/>
                <a:gd name="connsiteY7" fmla="*/ 3892197 h 3956427"/>
                <a:gd name="connsiteX8" fmla="*/ 0 w 4635500"/>
                <a:gd name="connsiteY8" fmla="*/ 3904895 h 3956427"/>
                <a:gd name="connsiteX0" fmla="*/ 4635500 w 4635500"/>
                <a:gd name="connsiteY0" fmla="*/ 190974 h 3976306"/>
                <a:gd name="connsiteX1" fmla="*/ 3213100 w 4635500"/>
                <a:gd name="connsiteY1" fmla="*/ 216374 h 3976306"/>
                <a:gd name="connsiteX2" fmla="*/ 2717800 w 4635500"/>
                <a:gd name="connsiteY2" fmla="*/ 140174 h 3976306"/>
                <a:gd name="connsiteX3" fmla="*/ 2146300 w 4635500"/>
                <a:gd name="connsiteY3" fmla="*/ 305274 h 3976306"/>
                <a:gd name="connsiteX4" fmla="*/ 1930400 w 4635500"/>
                <a:gd name="connsiteY4" fmla="*/ 3353274 h 3976306"/>
                <a:gd name="connsiteX5" fmla="*/ 1778000 w 4635500"/>
                <a:gd name="connsiteY5" fmla="*/ 3950174 h 3976306"/>
                <a:gd name="connsiteX6" fmla="*/ 1231900 w 4635500"/>
                <a:gd name="connsiteY6" fmla="*/ 3873974 h 3976306"/>
                <a:gd name="connsiteX7" fmla="*/ 25400 w 4635500"/>
                <a:gd name="connsiteY7" fmla="*/ 3912076 h 3976306"/>
                <a:gd name="connsiteX8" fmla="*/ 0 w 4635500"/>
                <a:gd name="connsiteY8" fmla="*/ 3924774 h 3976306"/>
                <a:gd name="connsiteX0" fmla="*/ 4635500 w 4635500"/>
                <a:gd name="connsiteY0" fmla="*/ 190974 h 3965392"/>
                <a:gd name="connsiteX1" fmla="*/ 3213100 w 4635500"/>
                <a:gd name="connsiteY1" fmla="*/ 216374 h 3965392"/>
                <a:gd name="connsiteX2" fmla="*/ 2717800 w 4635500"/>
                <a:gd name="connsiteY2" fmla="*/ 140174 h 3965392"/>
                <a:gd name="connsiteX3" fmla="*/ 2146300 w 4635500"/>
                <a:gd name="connsiteY3" fmla="*/ 305274 h 3965392"/>
                <a:gd name="connsiteX4" fmla="*/ 1930400 w 4635500"/>
                <a:gd name="connsiteY4" fmla="*/ 3353274 h 3965392"/>
                <a:gd name="connsiteX5" fmla="*/ 1778000 w 4635500"/>
                <a:gd name="connsiteY5" fmla="*/ 3950174 h 3965392"/>
                <a:gd name="connsiteX6" fmla="*/ 1231900 w 4635500"/>
                <a:gd name="connsiteY6" fmla="*/ 3797774 h 3965392"/>
                <a:gd name="connsiteX7" fmla="*/ 25400 w 4635500"/>
                <a:gd name="connsiteY7" fmla="*/ 3912076 h 3965392"/>
                <a:gd name="connsiteX8" fmla="*/ 0 w 4635500"/>
                <a:gd name="connsiteY8" fmla="*/ 3924774 h 3965392"/>
                <a:gd name="connsiteX0" fmla="*/ 4648200 w 4648200"/>
                <a:gd name="connsiteY0" fmla="*/ 190974 h 3965392"/>
                <a:gd name="connsiteX1" fmla="*/ 3225800 w 4648200"/>
                <a:gd name="connsiteY1" fmla="*/ 216374 h 3965392"/>
                <a:gd name="connsiteX2" fmla="*/ 2730500 w 4648200"/>
                <a:gd name="connsiteY2" fmla="*/ 140174 h 3965392"/>
                <a:gd name="connsiteX3" fmla="*/ 2159000 w 4648200"/>
                <a:gd name="connsiteY3" fmla="*/ 305274 h 3965392"/>
                <a:gd name="connsiteX4" fmla="*/ 1943100 w 4648200"/>
                <a:gd name="connsiteY4" fmla="*/ 3353274 h 3965392"/>
                <a:gd name="connsiteX5" fmla="*/ 1790700 w 4648200"/>
                <a:gd name="connsiteY5" fmla="*/ 3950174 h 3965392"/>
                <a:gd name="connsiteX6" fmla="*/ 1244600 w 4648200"/>
                <a:gd name="connsiteY6" fmla="*/ 3797774 h 3965392"/>
                <a:gd name="connsiteX7" fmla="*/ 38100 w 4648200"/>
                <a:gd name="connsiteY7" fmla="*/ 3912076 h 3965392"/>
                <a:gd name="connsiteX8" fmla="*/ 0 w 4648200"/>
                <a:gd name="connsiteY8" fmla="*/ 3810474 h 3965392"/>
                <a:gd name="connsiteX0" fmla="*/ 4648200 w 4648200"/>
                <a:gd name="connsiteY0" fmla="*/ 190974 h 3966095"/>
                <a:gd name="connsiteX1" fmla="*/ 3225800 w 4648200"/>
                <a:gd name="connsiteY1" fmla="*/ 216374 h 3966095"/>
                <a:gd name="connsiteX2" fmla="*/ 2730500 w 4648200"/>
                <a:gd name="connsiteY2" fmla="*/ 140174 h 3966095"/>
                <a:gd name="connsiteX3" fmla="*/ 2159000 w 4648200"/>
                <a:gd name="connsiteY3" fmla="*/ 305274 h 3966095"/>
                <a:gd name="connsiteX4" fmla="*/ 1943100 w 4648200"/>
                <a:gd name="connsiteY4" fmla="*/ 3353274 h 3966095"/>
                <a:gd name="connsiteX5" fmla="*/ 1790700 w 4648200"/>
                <a:gd name="connsiteY5" fmla="*/ 3950174 h 3966095"/>
                <a:gd name="connsiteX6" fmla="*/ 1244600 w 4648200"/>
                <a:gd name="connsiteY6" fmla="*/ 3797774 h 3966095"/>
                <a:gd name="connsiteX7" fmla="*/ 25400 w 4648200"/>
                <a:gd name="connsiteY7" fmla="*/ 3835876 h 3966095"/>
                <a:gd name="connsiteX8" fmla="*/ 0 w 4648200"/>
                <a:gd name="connsiteY8" fmla="*/ 3810474 h 3966095"/>
                <a:gd name="connsiteX0" fmla="*/ 4648200 w 4648200"/>
                <a:gd name="connsiteY0" fmla="*/ 190974 h 3966860"/>
                <a:gd name="connsiteX1" fmla="*/ 3225800 w 4648200"/>
                <a:gd name="connsiteY1" fmla="*/ 216374 h 3966860"/>
                <a:gd name="connsiteX2" fmla="*/ 2730500 w 4648200"/>
                <a:gd name="connsiteY2" fmla="*/ 140174 h 3966860"/>
                <a:gd name="connsiteX3" fmla="*/ 2159000 w 4648200"/>
                <a:gd name="connsiteY3" fmla="*/ 305274 h 3966860"/>
                <a:gd name="connsiteX4" fmla="*/ 1943100 w 4648200"/>
                <a:gd name="connsiteY4" fmla="*/ 3353274 h 3966860"/>
                <a:gd name="connsiteX5" fmla="*/ 1790700 w 4648200"/>
                <a:gd name="connsiteY5" fmla="*/ 3950174 h 3966860"/>
                <a:gd name="connsiteX6" fmla="*/ 1244600 w 4648200"/>
                <a:gd name="connsiteY6" fmla="*/ 3797774 h 3966860"/>
                <a:gd name="connsiteX7" fmla="*/ 12700 w 4648200"/>
                <a:gd name="connsiteY7" fmla="*/ 3759676 h 3966860"/>
                <a:gd name="connsiteX8" fmla="*/ 0 w 4648200"/>
                <a:gd name="connsiteY8" fmla="*/ 3810474 h 3966860"/>
                <a:gd name="connsiteX0" fmla="*/ 4635500 w 4635500"/>
                <a:gd name="connsiteY0" fmla="*/ 190974 h 3966860"/>
                <a:gd name="connsiteX1" fmla="*/ 3213100 w 4635500"/>
                <a:gd name="connsiteY1" fmla="*/ 216374 h 3966860"/>
                <a:gd name="connsiteX2" fmla="*/ 2717800 w 4635500"/>
                <a:gd name="connsiteY2" fmla="*/ 140174 h 3966860"/>
                <a:gd name="connsiteX3" fmla="*/ 2146300 w 4635500"/>
                <a:gd name="connsiteY3" fmla="*/ 305274 h 3966860"/>
                <a:gd name="connsiteX4" fmla="*/ 1930400 w 4635500"/>
                <a:gd name="connsiteY4" fmla="*/ 3353274 h 3966860"/>
                <a:gd name="connsiteX5" fmla="*/ 1778000 w 4635500"/>
                <a:gd name="connsiteY5" fmla="*/ 3950174 h 3966860"/>
                <a:gd name="connsiteX6" fmla="*/ 1231900 w 4635500"/>
                <a:gd name="connsiteY6" fmla="*/ 3797774 h 3966860"/>
                <a:gd name="connsiteX7" fmla="*/ 0 w 4635500"/>
                <a:gd name="connsiteY7" fmla="*/ 3759676 h 3966860"/>
                <a:gd name="connsiteX0" fmla="*/ 4673600 w 4673600"/>
                <a:gd name="connsiteY0" fmla="*/ 190974 h 3967300"/>
                <a:gd name="connsiteX1" fmla="*/ 3251200 w 4673600"/>
                <a:gd name="connsiteY1" fmla="*/ 216374 h 3967300"/>
                <a:gd name="connsiteX2" fmla="*/ 2755900 w 4673600"/>
                <a:gd name="connsiteY2" fmla="*/ 140174 h 3967300"/>
                <a:gd name="connsiteX3" fmla="*/ 2184400 w 4673600"/>
                <a:gd name="connsiteY3" fmla="*/ 305274 h 3967300"/>
                <a:gd name="connsiteX4" fmla="*/ 1968500 w 4673600"/>
                <a:gd name="connsiteY4" fmla="*/ 3353274 h 3967300"/>
                <a:gd name="connsiteX5" fmla="*/ 1816100 w 4673600"/>
                <a:gd name="connsiteY5" fmla="*/ 3950174 h 3967300"/>
                <a:gd name="connsiteX6" fmla="*/ 1270000 w 4673600"/>
                <a:gd name="connsiteY6" fmla="*/ 3797774 h 3967300"/>
                <a:gd name="connsiteX7" fmla="*/ 0 w 4673600"/>
                <a:gd name="connsiteY7" fmla="*/ 3718656 h 3967300"/>
                <a:gd name="connsiteX0" fmla="*/ 4673600 w 4673600"/>
                <a:gd name="connsiteY0" fmla="*/ 190974 h 3960385"/>
                <a:gd name="connsiteX1" fmla="*/ 3251200 w 4673600"/>
                <a:gd name="connsiteY1" fmla="*/ 216374 h 3960385"/>
                <a:gd name="connsiteX2" fmla="*/ 2755900 w 4673600"/>
                <a:gd name="connsiteY2" fmla="*/ 140174 h 3960385"/>
                <a:gd name="connsiteX3" fmla="*/ 2184400 w 4673600"/>
                <a:gd name="connsiteY3" fmla="*/ 305274 h 3960385"/>
                <a:gd name="connsiteX4" fmla="*/ 1968500 w 4673600"/>
                <a:gd name="connsiteY4" fmla="*/ 3353274 h 3960385"/>
                <a:gd name="connsiteX5" fmla="*/ 1816100 w 4673600"/>
                <a:gd name="connsiteY5" fmla="*/ 3950174 h 3960385"/>
                <a:gd name="connsiteX6" fmla="*/ 1257300 w 4673600"/>
                <a:gd name="connsiteY6" fmla="*/ 3729407 h 3960385"/>
                <a:gd name="connsiteX7" fmla="*/ 0 w 4673600"/>
                <a:gd name="connsiteY7" fmla="*/ 3718656 h 3960385"/>
                <a:gd name="connsiteX0" fmla="*/ 4196438 w 4196438"/>
                <a:gd name="connsiteY0" fmla="*/ 232854 h 3960385"/>
                <a:gd name="connsiteX1" fmla="*/ 3251200 w 4196438"/>
                <a:gd name="connsiteY1" fmla="*/ 216374 h 3960385"/>
                <a:gd name="connsiteX2" fmla="*/ 2755900 w 4196438"/>
                <a:gd name="connsiteY2" fmla="*/ 140174 h 3960385"/>
                <a:gd name="connsiteX3" fmla="*/ 2184400 w 4196438"/>
                <a:gd name="connsiteY3" fmla="*/ 305274 h 3960385"/>
                <a:gd name="connsiteX4" fmla="*/ 1968500 w 4196438"/>
                <a:gd name="connsiteY4" fmla="*/ 3353274 h 3960385"/>
                <a:gd name="connsiteX5" fmla="*/ 1816100 w 4196438"/>
                <a:gd name="connsiteY5" fmla="*/ 3950174 h 3960385"/>
                <a:gd name="connsiteX6" fmla="*/ 1257300 w 4196438"/>
                <a:gd name="connsiteY6" fmla="*/ 3729407 h 3960385"/>
                <a:gd name="connsiteX7" fmla="*/ 0 w 4196438"/>
                <a:gd name="connsiteY7" fmla="*/ 3718656 h 3960385"/>
                <a:gd name="connsiteX0" fmla="*/ 4598259 w 4598259"/>
                <a:gd name="connsiteY0" fmla="*/ 232854 h 3960385"/>
                <a:gd name="connsiteX1" fmla="*/ 3653021 w 4598259"/>
                <a:gd name="connsiteY1" fmla="*/ 216374 h 3960385"/>
                <a:gd name="connsiteX2" fmla="*/ 3157721 w 4598259"/>
                <a:gd name="connsiteY2" fmla="*/ 140174 h 3960385"/>
                <a:gd name="connsiteX3" fmla="*/ 2586221 w 4598259"/>
                <a:gd name="connsiteY3" fmla="*/ 305274 h 3960385"/>
                <a:gd name="connsiteX4" fmla="*/ 2370321 w 4598259"/>
                <a:gd name="connsiteY4" fmla="*/ 3353274 h 3960385"/>
                <a:gd name="connsiteX5" fmla="*/ 2217921 w 4598259"/>
                <a:gd name="connsiteY5" fmla="*/ 3950174 h 3960385"/>
                <a:gd name="connsiteX6" fmla="*/ 1659121 w 4598259"/>
                <a:gd name="connsiteY6" fmla="*/ 3729407 h 3960385"/>
                <a:gd name="connsiteX7" fmla="*/ 0 w 4598259"/>
                <a:gd name="connsiteY7" fmla="*/ 3718656 h 3960385"/>
                <a:gd name="connsiteX0" fmla="*/ 4861954 w 4861954"/>
                <a:gd name="connsiteY0" fmla="*/ 232854 h 3960385"/>
                <a:gd name="connsiteX1" fmla="*/ 3653021 w 4861954"/>
                <a:gd name="connsiteY1" fmla="*/ 216374 h 3960385"/>
                <a:gd name="connsiteX2" fmla="*/ 3157721 w 4861954"/>
                <a:gd name="connsiteY2" fmla="*/ 140174 h 3960385"/>
                <a:gd name="connsiteX3" fmla="*/ 2586221 w 4861954"/>
                <a:gd name="connsiteY3" fmla="*/ 305274 h 3960385"/>
                <a:gd name="connsiteX4" fmla="*/ 2370321 w 4861954"/>
                <a:gd name="connsiteY4" fmla="*/ 3353274 h 3960385"/>
                <a:gd name="connsiteX5" fmla="*/ 2217921 w 4861954"/>
                <a:gd name="connsiteY5" fmla="*/ 3950174 h 3960385"/>
                <a:gd name="connsiteX6" fmla="*/ 1659121 w 4861954"/>
                <a:gd name="connsiteY6" fmla="*/ 3729407 h 3960385"/>
                <a:gd name="connsiteX7" fmla="*/ 0 w 4861954"/>
                <a:gd name="connsiteY7" fmla="*/ 3718656 h 3960385"/>
                <a:gd name="connsiteX0" fmla="*/ 4648487 w 4648487"/>
                <a:gd name="connsiteY0" fmla="*/ 232854 h 3960385"/>
                <a:gd name="connsiteX1" fmla="*/ 3439554 w 4648487"/>
                <a:gd name="connsiteY1" fmla="*/ 216374 h 3960385"/>
                <a:gd name="connsiteX2" fmla="*/ 2944254 w 4648487"/>
                <a:gd name="connsiteY2" fmla="*/ 140174 h 3960385"/>
                <a:gd name="connsiteX3" fmla="*/ 2372754 w 4648487"/>
                <a:gd name="connsiteY3" fmla="*/ 305274 h 3960385"/>
                <a:gd name="connsiteX4" fmla="*/ 2156854 w 4648487"/>
                <a:gd name="connsiteY4" fmla="*/ 3353274 h 3960385"/>
                <a:gd name="connsiteX5" fmla="*/ 2004454 w 4648487"/>
                <a:gd name="connsiteY5" fmla="*/ 3950174 h 3960385"/>
                <a:gd name="connsiteX6" fmla="*/ 1445654 w 4648487"/>
                <a:gd name="connsiteY6" fmla="*/ 3729407 h 3960385"/>
                <a:gd name="connsiteX7" fmla="*/ 0 w 4648487"/>
                <a:gd name="connsiteY7" fmla="*/ 3746577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718656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690736 h 3960385"/>
                <a:gd name="connsiteX0" fmla="*/ 4686158 w 4686158"/>
                <a:gd name="connsiteY0" fmla="*/ 232854 h 3958362"/>
                <a:gd name="connsiteX1" fmla="*/ 3477225 w 4686158"/>
                <a:gd name="connsiteY1" fmla="*/ 216374 h 3958362"/>
                <a:gd name="connsiteX2" fmla="*/ 2981925 w 4686158"/>
                <a:gd name="connsiteY2" fmla="*/ 140174 h 3958362"/>
                <a:gd name="connsiteX3" fmla="*/ 2410425 w 4686158"/>
                <a:gd name="connsiteY3" fmla="*/ 305274 h 3958362"/>
                <a:gd name="connsiteX4" fmla="*/ 2194525 w 4686158"/>
                <a:gd name="connsiteY4" fmla="*/ 3353274 h 3958362"/>
                <a:gd name="connsiteX5" fmla="*/ 2042125 w 4686158"/>
                <a:gd name="connsiteY5" fmla="*/ 3950174 h 3958362"/>
                <a:gd name="connsiteX6" fmla="*/ 1043834 w 4686158"/>
                <a:gd name="connsiteY6" fmla="*/ 3701486 h 3958362"/>
                <a:gd name="connsiteX7" fmla="*/ 0 w 4686158"/>
                <a:gd name="connsiteY7" fmla="*/ 3690736 h 3958362"/>
                <a:gd name="connsiteX0" fmla="*/ 4686158 w 4686158"/>
                <a:gd name="connsiteY0" fmla="*/ 232854 h 3917758"/>
                <a:gd name="connsiteX1" fmla="*/ 3477225 w 4686158"/>
                <a:gd name="connsiteY1" fmla="*/ 216374 h 3917758"/>
                <a:gd name="connsiteX2" fmla="*/ 2981925 w 4686158"/>
                <a:gd name="connsiteY2" fmla="*/ 140174 h 3917758"/>
                <a:gd name="connsiteX3" fmla="*/ 2410425 w 4686158"/>
                <a:gd name="connsiteY3" fmla="*/ 305274 h 3917758"/>
                <a:gd name="connsiteX4" fmla="*/ 2194525 w 4686158"/>
                <a:gd name="connsiteY4" fmla="*/ 3353274 h 3917758"/>
                <a:gd name="connsiteX5" fmla="*/ 1640304 w 4686158"/>
                <a:gd name="connsiteY5" fmla="*/ 3908294 h 3917758"/>
                <a:gd name="connsiteX6" fmla="*/ 1043834 w 4686158"/>
                <a:gd name="connsiteY6" fmla="*/ 3701486 h 3917758"/>
                <a:gd name="connsiteX7" fmla="*/ 0 w 4686158"/>
                <a:gd name="connsiteY7" fmla="*/ 3690736 h 3917758"/>
                <a:gd name="connsiteX0" fmla="*/ 4686158 w 4686158"/>
                <a:gd name="connsiteY0" fmla="*/ 235747 h 3918853"/>
                <a:gd name="connsiteX1" fmla="*/ 3477225 w 4686158"/>
                <a:gd name="connsiteY1" fmla="*/ 219267 h 3918853"/>
                <a:gd name="connsiteX2" fmla="*/ 2981925 w 4686158"/>
                <a:gd name="connsiteY2" fmla="*/ 143067 h 3918853"/>
                <a:gd name="connsiteX3" fmla="*/ 2410425 w 4686158"/>
                <a:gd name="connsiteY3" fmla="*/ 308167 h 3918853"/>
                <a:gd name="connsiteX4" fmla="*/ 1930830 w 4686158"/>
                <a:gd name="connsiteY4" fmla="*/ 3398047 h 3918853"/>
                <a:gd name="connsiteX5" fmla="*/ 1640304 w 4686158"/>
                <a:gd name="connsiteY5" fmla="*/ 3911187 h 3918853"/>
                <a:gd name="connsiteX6" fmla="*/ 1043834 w 4686158"/>
                <a:gd name="connsiteY6" fmla="*/ 3704379 h 3918853"/>
                <a:gd name="connsiteX7" fmla="*/ 0 w 4686158"/>
                <a:gd name="connsiteY7" fmla="*/ 3693629 h 3918853"/>
                <a:gd name="connsiteX0" fmla="*/ 4686158 w 4686158"/>
                <a:gd name="connsiteY0" fmla="*/ 235747 h 3946022"/>
                <a:gd name="connsiteX1" fmla="*/ 3477225 w 4686158"/>
                <a:gd name="connsiteY1" fmla="*/ 219267 h 3946022"/>
                <a:gd name="connsiteX2" fmla="*/ 2981925 w 4686158"/>
                <a:gd name="connsiteY2" fmla="*/ 143067 h 3946022"/>
                <a:gd name="connsiteX3" fmla="*/ 2410425 w 4686158"/>
                <a:gd name="connsiteY3" fmla="*/ 308167 h 3946022"/>
                <a:gd name="connsiteX4" fmla="*/ 1930830 w 4686158"/>
                <a:gd name="connsiteY4" fmla="*/ 3398047 h 3946022"/>
                <a:gd name="connsiteX5" fmla="*/ 1652861 w 4686158"/>
                <a:gd name="connsiteY5" fmla="*/ 3939108 h 3946022"/>
                <a:gd name="connsiteX6" fmla="*/ 1043834 w 4686158"/>
                <a:gd name="connsiteY6" fmla="*/ 3704379 h 3946022"/>
                <a:gd name="connsiteX7" fmla="*/ 0 w 4686158"/>
                <a:gd name="connsiteY7" fmla="*/ 3693629 h 3946022"/>
                <a:gd name="connsiteX0" fmla="*/ 4686158 w 4686158"/>
                <a:gd name="connsiteY0" fmla="*/ 235747 h 3942811"/>
                <a:gd name="connsiteX1" fmla="*/ 3477225 w 4686158"/>
                <a:gd name="connsiteY1" fmla="*/ 219267 h 3942811"/>
                <a:gd name="connsiteX2" fmla="*/ 2981925 w 4686158"/>
                <a:gd name="connsiteY2" fmla="*/ 143067 h 3942811"/>
                <a:gd name="connsiteX3" fmla="*/ 2410425 w 4686158"/>
                <a:gd name="connsiteY3" fmla="*/ 308167 h 3942811"/>
                <a:gd name="connsiteX4" fmla="*/ 1930830 w 4686158"/>
                <a:gd name="connsiteY4" fmla="*/ 3398047 h 3942811"/>
                <a:gd name="connsiteX5" fmla="*/ 1652861 w 4686158"/>
                <a:gd name="connsiteY5" fmla="*/ 3939108 h 3942811"/>
                <a:gd name="connsiteX6" fmla="*/ 1043834 w 4686158"/>
                <a:gd name="connsiteY6" fmla="*/ 3704379 h 3942811"/>
                <a:gd name="connsiteX7" fmla="*/ 0 w 4686158"/>
                <a:gd name="connsiteY7" fmla="*/ 3693629 h 3942811"/>
                <a:gd name="connsiteX0" fmla="*/ 4686158 w 4686158"/>
                <a:gd name="connsiteY0" fmla="*/ 232855 h 3944790"/>
                <a:gd name="connsiteX1" fmla="*/ 3477225 w 4686158"/>
                <a:gd name="connsiteY1" fmla="*/ 216375 h 3944790"/>
                <a:gd name="connsiteX2" fmla="*/ 2981925 w 4686158"/>
                <a:gd name="connsiteY2" fmla="*/ 140175 h 3944790"/>
                <a:gd name="connsiteX3" fmla="*/ 2410425 w 4686158"/>
                <a:gd name="connsiteY3" fmla="*/ 305275 h 3944790"/>
                <a:gd name="connsiteX4" fmla="*/ 1880603 w 4686158"/>
                <a:gd name="connsiteY4" fmla="*/ 3353274 h 3944790"/>
                <a:gd name="connsiteX5" fmla="*/ 1652861 w 4686158"/>
                <a:gd name="connsiteY5" fmla="*/ 3936216 h 3944790"/>
                <a:gd name="connsiteX6" fmla="*/ 1043834 w 4686158"/>
                <a:gd name="connsiteY6" fmla="*/ 3701487 h 3944790"/>
                <a:gd name="connsiteX7" fmla="*/ 0 w 4686158"/>
                <a:gd name="connsiteY7" fmla="*/ 3690737 h 394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6158" h="3944790">
                  <a:moveTo>
                    <a:pt x="4686158" y="232855"/>
                  </a:moveTo>
                  <a:cubicBezTo>
                    <a:pt x="4212025" y="241322"/>
                    <a:pt x="3761264" y="231822"/>
                    <a:pt x="3477225" y="216375"/>
                  </a:cubicBezTo>
                  <a:cubicBezTo>
                    <a:pt x="3193186" y="200928"/>
                    <a:pt x="3185125" y="188858"/>
                    <a:pt x="2981925" y="140175"/>
                  </a:cubicBezTo>
                  <a:cubicBezTo>
                    <a:pt x="2778725" y="91492"/>
                    <a:pt x="2593979" y="-230242"/>
                    <a:pt x="2410425" y="305275"/>
                  </a:cubicBezTo>
                  <a:cubicBezTo>
                    <a:pt x="2226871" y="840792"/>
                    <a:pt x="2006864" y="2748117"/>
                    <a:pt x="1880603" y="3353274"/>
                  </a:cubicBezTo>
                  <a:cubicBezTo>
                    <a:pt x="1754342" y="3958431"/>
                    <a:pt x="1792322" y="3878181"/>
                    <a:pt x="1652861" y="3936216"/>
                  </a:cubicBezTo>
                  <a:cubicBezTo>
                    <a:pt x="1513400" y="3994251"/>
                    <a:pt x="1346517" y="3740073"/>
                    <a:pt x="1043834" y="3701487"/>
                  </a:cubicBezTo>
                  <a:cubicBezTo>
                    <a:pt x="741151" y="3662901"/>
                    <a:pt x="406400" y="3678036"/>
                    <a:pt x="0" y="3690737"/>
                  </a:cubicBezTo>
                </a:path>
              </a:pathLst>
            </a:custGeom>
            <a:ln w="28575">
              <a:solidFill>
                <a:srgbClr val="00B0F0"/>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solidFill>
                  <a:prstClr val="black"/>
                </a:solidFill>
              </a:endParaRPr>
            </a:p>
          </p:txBody>
        </p:sp>
        <p:cxnSp>
          <p:nvCxnSpPr>
            <p:cNvPr id="80" name="Straight Connector 79"/>
            <p:cNvCxnSpPr/>
            <p:nvPr/>
          </p:nvCxnSpPr>
          <p:spPr>
            <a:xfrm>
              <a:off x="4860016" y="70193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673978" y="331853"/>
              <a:ext cx="338369"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a:t>
              </a:r>
              <a:endParaRPr lang="en-GB" dirty="0">
                <a:solidFill>
                  <a:prstClr val="black"/>
                </a:solidFill>
                <a:latin typeface="Times New Roman" pitchFamily="18" charset="0"/>
                <a:cs typeface="Times New Roman" pitchFamily="18" charset="0"/>
              </a:endParaRPr>
            </a:p>
          </p:txBody>
        </p:sp>
        <p:cxnSp>
          <p:nvCxnSpPr>
            <p:cNvPr id="82" name="Straight Connector 81"/>
            <p:cNvCxnSpPr/>
            <p:nvPr/>
          </p:nvCxnSpPr>
          <p:spPr>
            <a:xfrm>
              <a:off x="64008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0386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8194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8" name="Rectangle 87"/>
              <p:cNvSpPr/>
              <p:nvPr/>
            </p:nvSpPr>
            <p:spPr>
              <a:xfrm>
                <a:off x="3886200" y="4876800"/>
                <a:ext cx="4962233" cy="1107996"/>
              </a:xfrm>
              <a:prstGeom prst="rect">
                <a:avLst/>
              </a:prstGeom>
            </p:spPr>
            <p:txBody>
              <a:bodyPr wrap="square">
                <a:spAutoFit/>
              </a:bodyPr>
              <a:lstStyle/>
              <a:p>
                <a:pPr algn="just">
                  <a:spcAft>
                    <a:spcPts val="1200"/>
                  </a:spcAft>
                </a:pPr>
                <a:r>
                  <a:rPr lang="en-US" sz="2200" dirty="0" smtClean="0">
                    <a:solidFill>
                      <a:prstClr val="black"/>
                    </a:solidFill>
                  </a:rPr>
                  <a:t>As B field falls to 0, </a:t>
                </a:r>
                <a14:m>
                  <m:oMath xmlns:m="http://schemas.openxmlformats.org/officeDocument/2006/math">
                    <m:sSub>
                      <m:sSubPr>
                        <m:ctrlPr>
                          <a:rPr lang="en-GB" sz="2200" i="1">
                            <a:latin typeface="Cambria Math"/>
                          </a:rPr>
                        </m:ctrlPr>
                      </m:sSubPr>
                      <m:e>
                        <m:r>
                          <a:rPr lang="en-US" sz="2200" i="1">
                            <a:latin typeface="Cambria Math"/>
                          </a:rPr>
                          <m:t>𝐸</m:t>
                        </m:r>
                      </m:e>
                      <m:sub>
                        <m:r>
                          <a:rPr lang="en-US" sz="2200" b="0" i="1" smtClean="0">
                            <a:latin typeface="Cambria Math"/>
                          </a:rPr>
                          <m:t>𝑒𝑥</m:t>
                        </m:r>
                      </m:sub>
                    </m:sSub>
                  </m:oMath>
                </a14:m>
                <a:r>
                  <a:rPr lang="en-US" sz="2200" dirty="0" smtClean="0">
                    <a:solidFill>
                      <a:prstClr val="black"/>
                    </a:solidFill>
                  </a:rPr>
                  <a:t> dominates at Ni-Gd interface dominates, turning Gd and Ni anti-parallel to each other.</a:t>
                </a:r>
              </a:p>
            </p:txBody>
          </p:sp>
        </mc:Choice>
        <mc:Fallback xmlns="">
          <p:sp>
            <p:nvSpPr>
              <p:cNvPr id="88" name="Rectangle 87"/>
              <p:cNvSpPr>
                <a:spLocks noRot="1" noChangeAspect="1" noMove="1" noResize="1" noEditPoints="1" noAdjustHandles="1" noChangeArrowheads="1" noChangeShapeType="1" noTextEdit="1"/>
              </p:cNvSpPr>
              <p:nvPr/>
            </p:nvSpPr>
            <p:spPr>
              <a:xfrm>
                <a:off x="3886200" y="4876800"/>
                <a:ext cx="4962233" cy="1107996"/>
              </a:xfrm>
              <a:prstGeom prst="rect">
                <a:avLst/>
              </a:prstGeom>
              <a:blipFill rotWithShape="1">
                <a:blip r:embed="rId3"/>
                <a:stretch>
                  <a:fillRect l="-1597" t="-3297" r="-1597" b="-9890"/>
                </a:stretch>
              </a:blipFill>
            </p:spPr>
            <p:txBody>
              <a:bodyPr/>
              <a:lstStyle/>
              <a:p>
                <a:r>
                  <a:rPr lang="en-GB">
                    <a:noFill/>
                  </a:rPr>
                  <a:t> </a:t>
                </a:r>
              </a:p>
            </p:txBody>
          </p:sp>
        </mc:Fallback>
      </mc:AlternateContent>
    </p:spTree>
    <p:extLst>
      <p:ext uri="{BB962C8B-B14F-4D97-AF65-F5344CB8AC3E}">
        <p14:creationId xmlns:p14="http://schemas.microsoft.com/office/powerpoint/2010/main" val="919994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3836751" y="4495800"/>
                <a:ext cx="5011681" cy="1785104"/>
              </a:xfrm>
              <a:prstGeom prst="rect">
                <a:avLst/>
              </a:prstGeom>
            </p:spPr>
            <p:txBody>
              <a:bodyPr wrap="square">
                <a:spAutoFit/>
              </a:bodyPr>
              <a:lstStyle/>
              <a:p>
                <a:pPr algn="just">
                  <a:spcAft>
                    <a:spcPts val="1200"/>
                  </a:spcAft>
                </a:pPr>
                <a:r>
                  <a:rPr lang="en-US" sz="2000" dirty="0" smtClean="0"/>
                  <a:t>At </a:t>
                </a:r>
                <a:r>
                  <a:rPr lang="en-US" sz="2000" dirty="0"/>
                  <a:t>low field, </a:t>
                </a:r>
                <a14:m>
                  <m:oMath xmlns:m="http://schemas.openxmlformats.org/officeDocument/2006/math">
                    <m:sSub>
                      <m:sSubPr>
                        <m:ctrlPr>
                          <a:rPr lang="en-GB" sz="2000" i="1">
                            <a:latin typeface="Cambria Math"/>
                          </a:rPr>
                        </m:ctrlPr>
                      </m:sSubPr>
                      <m:e>
                        <m:r>
                          <a:rPr lang="en-US" sz="2000" i="1">
                            <a:latin typeface="Cambria Math"/>
                          </a:rPr>
                          <m:t>𝐸</m:t>
                        </m:r>
                      </m:e>
                      <m:sub>
                        <m:r>
                          <a:rPr lang="en-US" sz="2000" i="1">
                            <a:latin typeface="Cambria Math"/>
                          </a:rPr>
                          <m:t>𝑒𝑥</m:t>
                        </m:r>
                      </m:sub>
                    </m:sSub>
                  </m:oMath>
                </a14:m>
                <a:r>
                  <a:rPr lang="en-GB" sz="2000" dirty="0"/>
                  <a:t> still dominates over </a:t>
                </a:r>
                <a14:m>
                  <m:oMath xmlns:m="http://schemas.openxmlformats.org/officeDocument/2006/math">
                    <m:sSub>
                      <m:sSubPr>
                        <m:ctrlPr>
                          <a:rPr lang="en-GB" sz="2000" i="1">
                            <a:latin typeface="Cambria Math"/>
                          </a:rPr>
                        </m:ctrlPr>
                      </m:sSubPr>
                      <m:e>
                        <m:r>
                          <a:rPr lang="en-US" sz="2000" i="1">
                            <a:latin typeface="Cambria Math"/>
                          </a:rPr>
                          <m:t>𝐸</m:t>
                        </m:r>
                      </m:e>
                      <m:sub>
                        <m:r>
                          <a:rPr lang="en-US" sz="2000" i="1">
                            <a:latin typeface="Cambria Math"/>
                          </a:rPr>
                          <m:t>𝑧𝑒𝑒</m:t>
                        </m:r>
                      </m:sub>
                    </m:sSub>
                  </m:oMath>
                </a14:m>
                <a:r>
                  <a:rPr lang="en-GB" sz="2000" dirty="0"/>
                  <a:t> , hence Ni and Gd stays antiparallel. </a:t>
                </a:r>
                <a:endParaRPr lang="en-GB" sz="2000" dirty="0" smtClean="0"/>
              </a:p>
              <a:p>
                <a:pPr algn="just">
                  <a:spcAft>
                    <a:spcPts val="1200"/>
                  </a:spcAft>
                </a:pPr>
                <a:r>
                  <a:rPr lang="en-US" sz="2000" dirty="0"/>
                  <a:t>The magnetic field changed to negative direction. </a:t>
                </a:r>
                <a:r>
                  <a:rPr lang="en-GB" sz="2000" dirty="0" smtClean="0"/>
                  <a:t>Gd </a:t>
                </a:r>
                <a:r>
                  <a:rPr lang="en-GB" sz="2000" dirty="0"/>
                  <a:t>flips to align with the negative field due to higher </a:t>
                </a:r>
                <a14:m>
                  <m:oMath xmlns:m="http://schemas.openxmlformats.org/officeDocument/2006/math">
                    <m:sSub>
                      <m:sSubPr>
                        <m:ctrlPr>
                          <a:rPr lang="en-GB" sz="2000" i="1">
                            <a:latin typeface="Cambria Math"/>
                          </a:rPr>
                        </m:ctrlPr>
                      </m:sSubPr>
                      <m:e>
                        <m:r>
                          <a:rPr lang="en-US" sz="2000" i="1">
                            <a:latin typeface="Cambria Math"/>
                          </a:rPr>
                          <m:t>𝐸</m:t>
                        </m:r>
                      </m:e>
                      <m:sub>
                        <m:r>
                          <a:rPr lang="en-US" sz="2000" i="1">
                            <a:latin typeface="Cambria Math"/>
                          </a:rPr>
                          <m:t>𝑧𝑒𝑒</m:t>
                        </m:r>
                      </m:sub>
                    </m:sSub>
                  </m:oMath>
                </a14:m>
                <a:r>
                  <a:rPr lang="en-GB" sz="2000" dirty="0"/>
                  <a:t> of Gd.</a:t>
                </a:r>
              </a:p>
            </p:txBody>
          </p:sp>
        </mc:Choice>
        <mc:Fallback xmlns="">
          <p:sp>
            <p:nvSpPr>
              <p:cNvPr id="4" name="Rectangle 3"/>
              <p:cNvSpPr>
                <a:spLocks noRot="1" noChangeAspect="1" noMove="1" noResize="1" noEditPoints="1" noAdjustHandles="1" noChangeArrowheads="1" noChangeShapeType="1" noTextEdit="1"/>
              </p:cNvSpPr>
              <p:nvPr/>
            </p:nvSpPr>
            <p:spPr>
              <a:xfrm>
                <a:off x="3836751" y="4495800"/>
                <a:ext cx="5011681" cy="1785104"/>
              </a:xfrm>
              <a:prstGeom prst="rect">
                <a:avLst/>
              </a:prstGeom>
              <a:blipFill rotWithShape="1">
                <a:blip r:embed="rId3"/>
                <a:stretch>
                  <a:fillRect l="-1215" t="-1712" r="-1215" b="-51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817808" y="487667"/>
                <a:ext cx="72533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latin typeface="Cambria Math"/>
                            </a:rPr>
                          </m:ctrlPr>
                        </m:sSubPr>
                        <m:e>
                          <m:r>
                            <a:rPr lang="en-US" sz="2800" b="1" i="1">
                              <a:latin typeface="Cambria Math"/>
                            </a:rPr>
                            <m:t>𝑻</m:t>
                          </m:r>
                        </m:e>
                        <m:sub>
                          <m:r>
                            <a:rPr lang="en-US" sz="2800" b="1" i="1" smtClean="0">
                              <a:latin typeface="Cambria Math"/>
                            </a:rPr>
                            <m:t>𝟏</m:t>
                          </m:r>
                        </m:sub>
                      </m:sSub>
                    </m:oMath>
                  </m:oMathPara>
                </a14:m>
                <a:endParaRPr lang="en-GB" sz="28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817808" y="487667"/>
                <a:ext cx="725331" cy="523220"/>
              </a:xfrm>
              <a:prstGeom prst="rect">
                <a:avLst/>
              </a:prstGeom>
              <a:blipFill rotWithShape="1">
                <a:blip r:embed="rId4"/>
                <a:stretch>
                  <a:fillRect/>
                </a:stretch>
              </a:blipFill>
            </p:spPr>
            <p:txBody>
              <a:bodyPr/>
              <a:lstStyle/>
              <a:p>
                <a:r>
                  <a:rPr lang="en-GB">
                    <a:noFill/>
                  </a:rPr>
                  <a:t> </a:t>
                </a:r>
              </a:p>
            </p:txBody>
          </p:sp>
        </mc:Fallback>
      </mc:AlternateContent>
      <p:sp>
        <p:nvSpPr>
          <p:cNvPr id="3" name="Rectangle 2"/>
          <p:cNvSpPr/>
          <p:nvPr/>
        </p:nvSpPr>
        <p:spPr>
          <a:xfrm>
            <a:off x="533400" y="4724400"/>
            <a:ext cx="1371600" cy="461665"/>
          </a:xfrm>
          <a:prstGeom prst="rect">
            <a:avLst/>
          </a:prstGeom>
        </p:spPr>
        <p:txBody>
          <a:bodyPr wrap="square">
            <a:spAutoFit/>
          </a:bodyPr>
          <a:lstStyle/>
          <a:p>
            <a:pPr algn="just"/>
            <a:r>
              <a:rPr lang="en-US" sz="2400" dirty="0" smtClean="0">
                <a:solidFill>
                  <a:schemeClr val="accent6"/>
                </a:solidFill>
              </a:rPr>
              <a:t>III </a:t>
            </a:r>
            <a:r>
              <a:rPr lang="en-US" sz="2400" dirty="0">
                <a:solidFill>
                  <a:schemeClr val="accent6"/>
                </a:solidFill>
              </a:rPr>
              <a:t>→</a:t>
            </a:r>
            <a:r>
              <a:rPr lang="en-US" sz="2400" dirty="0" smtClean="0">
                <a:solidFill>
                  <a:schemeClr val="accent6"/>
                </a:solidFill>
              </a:rPr>
              <a:t>IV:</a:t>
            </a:r>
            <a:endParaRPr lang="en-GB" sz="2400" dirty="0"/>
          </a:p>
        </p:txBody>
      </p:sp>
      <p:grpSp>
        <p:nvGrpSpPr>
          <p:cNvPr id="10" name="Group 9"/>
          <p:cNvGrpSpPr/>
          <p:nvPr/>
        </p:nvGrpSpPr>
        <p:grpSpPr>
          <a:xfrm>
            <a:off x="1975665" y="4676381"/>
            <a:ext cx="850054" cy="694719"/>
            <a:chOff x="1975665" y="4676381"/>
            <a:chExt cx="850054" cy="694719"/>
          </a:xfrm>
        </p:grpSpPr>
        <p:grpSp>
          <p:nvGrpSpPr>
            <p:cNvPr id="63" name="Group 62"/>
            <p:cNvGrpSpPr/>
            <p:nvPr/>
          </p:nvGrpSpPr>
          <p:grpSpPr>
            <a:xfrm rot="20436439">
              <a:off x="1975665" y="4692576"/>
              <a:ext cx="850054" cy="585693"/>
              <a:chOff x="1043559" y="1344654"/>
              <a:chExt cx="850054" cy="585693"/>
            </a:xfrm>
          </p:grpSpPr>
          <p:cxnSp>
            <p:nvCxnSpPr>
              <p:cNvPr id="64" name="Straight Arrow Connector 63"/>
              <p:cNvCxnSpPr/>
              <p:nvPr/>
            </p:nvCxnSpPr>
            <p:spPr>
              <a:xfrm rot="1163561">
                <a:off x="1352124" y="1712520"/>
                <a:ext cx="541489" cy="217827"/>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65" name="Straight Arrow Connector 64"/>
              <p:cNvCxnSpPr/>
              <p:nvPr/>
            </p:nvCxnSpPr>
            <p:spPr>
              <a:xfrm flipH="1" flipV="1">
                <a:off x="1043559" y="1344654"/>
                <a:ext cx="360089" cy="284147"/>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66" name="Freeform 65"/>
            <p:cNvSpPr/>
            <p:nvPr/>
          </p:nvSpPr>
          <p:spPr>
            <a:xfrm rot="21067437" flipH="1">
              <a:off x="2069175" y="4676381"/>
              <a:ext cx="315665" cy="177126"/>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67" name="Freeform 66"/>
            <p:cNvSpPr/>
            <p:nvPr/>
          </p:nvSpPr>
          <p:spPr>
            <a:xfrm rot="10030058" flipH="1">
              <a:off x="2357543" y="5193974"/>
              <a:ext cx="315665" cy="177126"/>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9" name="Rectangle 8"/>
          <p:cNvSpPr/>
          <p:nvPr/>
        </p:nvSpPr>
        <p:spPr>
          <a:xfrm>
            <a:off x="984083" y="5638800"/>
            <a:ext cx="507127" cy="461665"/>
          </a:xfrm>
          <a:prstGeom prst="rect">
            <a:avLst/>
          </a:prstGeom>
        </p:spPr>
        <p:txBody>
          <a:bodyPr wrap="none">
            <a:spAutoFit/>
          </a:bodyPr>
          <a:lstStyle/>
          <a:p>
            <a:pPr algn="just"/>
            <a:r>
              <a:rPr lang="en-US" sz="2400" dirty="0" smtClean="0">
                <a:solidFill>
                  <a:schemeClr val="accent6"/>
                </a:solidFill>
              </a:rPr>
              <a:t>IV:</a:t>
            </a:r>
            <a:endParaRPr lang="en-GB" sz="2400" dirty="0"/>
          </a:p>
        </p:txBody>
      </p:sp>
      <p:sp>
        <p:nvSpPr>
          <p:cNvPr id="72" name="Rectangle 71"/>
          <p:cNvSpPr/>
          <p:nvPr/>
        </p:nvSpPr>
        <p:spPr>
          <a:xfrm>
            <a:off x="4035367" y="693864"/>
            <a:ext cx="583866" cy="3260581"/>
          </a:xfrm>
          <a:prstGeom prst="rect">
            <a:avLst/>
          </a:pr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3" name="Group 72"/>
          <p:cNvGrpSpPr/>
          <p:nvPr/>
        </p:nvGrpSpPr>
        <p:grpSpPr>
          <a:xfrm>
            <a:off x="2673041" y="331853"/>
            <a:ext cx="4491011" cy="3670073"/>
            <a:chOff x="2673041" y="331853"/>
            <a:chExt cx="4491011" cy="3670073"/>
          </a:xfrm>
        </p:grpSpPr>
        <p:grpSp>
          <p:nvGrpSpPr>
            <p:cNvPr id="74" name="Group 73"/>
            <p:cNvGrpSpPr/>
            <p:nvPr/>
          </p:nvGrpSpPr>
          <p:grpSpPr>
            <a:xfrm>
              <a:off x="2829376" y="642262"/>
              <a:ext cx="3584544" cy="3359664"/>
              <a:chOff x="2133600" y="930424"/>
              <a:chExt cx="4576936" cy="4514800"/>
            </a:xfrm>
          </p:grpSpPr>
          <p:cxnSp>
            <p:nvCxnSpPr>
              <p:cNvPr id="90" name="Straight Arrow Connector 89"/>
              <p:cNvCxnSpPr/>
              <p:nvPr/>
            </p:nvCxnSpPr>
            <p:spPr>
              <a:xfrm flipV="1">
                <a:off x="2195736" y="3194974"/>
                <a:ext cx="4514800" cy="18002"/>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91" name="Straight Arrow Connector 90"/>
              <p:cNvCxnSpPr/>
              <p:nvPr/>
            </p:nvCxnSpPr>
            <p:spPr>
              <a:xfrm rot="-5400000" flipV="1">
                <a:off x="2161583" y="3178823"/>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2" name="Freeform 91"/>
              <p:cNvSpPr/>
              <p:nvPr/>
            </p:nvSpPr>
            <p:spPr>
              <a:xfrm>
                <a:off x="2133600" y="1879600"/>
                <a:ext cx="4533900" cy="2933700"/>
              </a:xfrm>
              <a:custGeom>
                <a:avLst/>
                <a:gdLst>
                  <a:gd name="connsiteX0" fmla="*/ 4610100 w 4610100"/>
                  <a:gd name="connsiteY0" fmla="*/ 0 h 3657600"/>
                  <a:gd name="connsiteX1" fmla="*/ 3327400 w 4610100"/>
                  <a:gd name="connsiteY1" fmla="*/ 939800 h 3657600"/>
                  <a:gd name="connsiteX2" fmla="*/ 2425700 w 4610100"/>
                  <a:gd name="connsiteY2" fmla="*/ 3251200 h 3657600"/>
                  <a:gd name="connsiteX3" fmla="*/ 1511300 w 4610100"/>
                  <a:gd name="connsiteY3" fmla="*/ 4064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965200 w 4610100"/>
                  <a:gd name="connsiteY4" fmla="*/ 2641600 h 3657600"/>
                  <a:gd name="connsiteX5" fmla="*/ 0 w 4610100"/>
                  <a:gd name="connsiteY5" fmla="*/ 3657600 h 3657600"/>
                  <a:gd name="connsiteX0" fmla="*/ 4635500 w 4635500"/>
                  <a:gd name="connsiteY0" fmla="*/ 0 h 3340100"/>
                  <a:gd name="connsiteX1" fmla="*/ 3352800 w 4635500"/>
                  <a:gd name="connsiteY1" fmla="*/ 939800 h 3340100"/>
                  <a:gd name="connsiteX2" fmla="*/ 2451100 w 4635500"/>
                  <a:gd name="connsiteY2" fmla="*/ 3251200 h 3340100"/>
                  <a:gd name="connsiteX3" fmla="*/ 1739900 w 4635500"/>
                  <a:gd name="connsiteY3" fmla="*/ 419100 h 3340100"/>
                  <a:gd name="connsiteX4" fmla="*/ 990600 w 4635500"/>
                  <a:gd name="connsiteY4" fmla="*/ 2641600 h 3340100"/>
                  <a:gd name="connsiteX5" fmla="*/ 0 w 4635500"/>
                  <a:gd name="connsiteY5" fmla="*/ 3340100 h 3340100"/>
                  <a:gd name="connsiteX0" fmla="*/ 4660900 w 4660900"/>
                  <a:gd name="connsiteY0" fmla="*/ 0 h 3149600"/>
                  <a:gd name="connsiteX1" fmla="*/ 3352800 w 4660900"/>
                  <a:gd name="connsiteY1" fmla="*/ 749300 h 3149600"/>
                  <a:gd name="connsiteX2" fmla="*/ 2451100 w 4660900"/>
                  <a:gd name="connsiteY2" fmla="*/ 3060700 h 3149600"/>
                  <a:gd name="connsiteX3" fmla="*/ 1739900 w 4660900"/>
                  <a:gd name="connsiteY3" fmla="*/ 228600 h 3149600"/>
                  <a:gd name="connsiteX4" fmla="*/ 990600 w 4660900"/>
                  <a:gd name="connsiteY4" fmla="*/ 2451100 h 3149600"/>
                  <a:gd name="connsiteX5" fmla="*/ 0 w 4660900"/>
                  <a:gd name="connsiteY5" fmla="*/ 3149600 h 3149600"/>
                  <a:gd name="connsiteX0" fmla="*/ 4635500 w 4635500"/>
                  <a:gd name="connsiteY0" fmla="*/ 0 h 2933700"/>
                  <a:gd name="connsiteX1" fmla="*/ 3352800 w 4635500"/>
                  <a:gd name="connsiteY1" fmla="*/ 533400 h 2933700"/>
                  <a:gd name="connsiteX2" fmla="*/ 2451100 w 4635500"/>
                  <a:gd name="connsiteY2" fmla="*/ 2844800 h 2933700"/>
                  <a:gd name="connsiteX3" fmla="*/ 1739900 w 4635500"/>
                  <a:gd name="connsiteY3" fmla="*/ 12700 h 2933700"/>
                  <a:gd name="connsiteX4" fmla="*/ 990600 w 4635500"/>
                  <a:gd name="connsiteY4" fmla="*/ 2235200 h 2933700"/>
                  <a:gd name="connsiteX5" fmla="*/ 0 w 4635500"/>
                  <a:gd name="connsiteY5" fmla="*/ 2933700 h 2933700"/>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99000 w 4699000"/>
                  <a:gd name="connsiteY0" fmla="*/ 118355 h 2925055"/>
                  <a:gd name="connsiteX1" fmla="*/ 3352800 w 4699000"/>
                  <a:gd name="connsiteY1" fmla="*/ 524755 h 2925055"/>
                  <a:gd name="connsiteX2" fmla="*/ 2451100 w 4699000"/>
                  <a:gd name="connsiteY2" fmla="*/ 2836155 h 2925055"/>
                  <a:gd name="connsiteX3" fmla="*/ 1739900 w 4699000"/>
                  <a:gd name="connsiteY3" fmla="*/ 4055 h 2925055"/>
                  <a:gd name="connsiteX4" fmla="*/ 990600 w 4699000"/>
                  <a:gd name="connsiteY4" fmla="*/ 2226555 h 2925055"/>
                  <a:gd name="connsiteX5" fmla="*/ 0 w 4699000"/>
                  <a:gd name="connsiteY5" fmla="*/ 2925055 h 2925055"/>
                  <a:gd name="connsiteX0" fmla="*/ 4711700 w 4711700"/>
                  <a:gd name="connsiteY0" fmla="*/ 0 h 2971800"/>
                  <a:gd name="connsiteX1" fmla="*/ 3352800 w 4711700"/>
                  <a:gd name="connsiteY1" fmla="*/ 571500 h 2971800"/>
                  <a:gd name="connsiteX2" fmla="*/ 2451100 w 4711700"/>
                  <a:gd name="connsiteY2" fmla="*/ 2882900 h 2971800"/>
                  <a:gd name="connsiteX3" fmla="*/ 1739900 w 4711700"/>
                  <a:gd name="connsiteY3" fmla="*/ 50800 h 2971800"/>
                  <a:gd name="connsiteX4" fmla="*/ 990600 w 4711700"/>
                  <a:gd name="connsiteY4" fmla="*/ 2273300 h 2971800"/>
                  <a:gd name="connsiteX5" fmla="*/ 0 w 4711700"/>
                  <a:gd name="connsiteY5" fmla="*/ 2971800 h 2971800"/>
                  <a:gd name="connsiteX0" fmla="*/ 4533900 w 4533900"/>
                  <a:gd name="connsiteY0" fmla="*/ 0 h 2933700"/>
                  <a:gd name="connsiteX1" fmla="*/ 3175000 w 4533900"/>
                  <a:gd name="connsiteY1" fmla="*/ 571500 h 2933700"/>
                  <a:gd name="connsiteX2" fmla="*/ 2273300 w 4533900"/>
                  <a:gd name="connsiteY2" fmla="*/ 2882900 h 2933700"/>
                  <a:gd name="connsiteX3" fmla="*/ 1562100 w 4533900"/>
                  <a:gd name="connsiteY3" fmla="*/ 50800 h 2933700"/>
                  <a:gd name="connsiteX4" fmla="*/ 812800 w 4533900"/>
                  <a:gd name="connsiteY4" fmla="*/ 2273300 h 2933700"/>
                  <a:gd name="connsiteX5" fmla="*/ 0 w 4533900"/>
                  <a:gd name="connsiteY5" fmla="*/ 2933700 h 293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3900" h="2933700">
                    <a:moveTo>
                      <a:pt x="4533900" y="0"/>
                    </a:moveTo>
                    <a:cubicBezTo>
                      <a:pt x="3960283" y="97366"/>
                      <a:pt x="3551767" y="91017"/>
                      <a:pt x="3175000" y="571500"/>
                    </a:cubicBezTo>
                    <a:cubicBezTo>
                      <a:pt x="2798233" y="1051983"/>
                      <a:pt x="2542117" y="2969683"/>
                      <a:pt x="2273300" y="2882900"/>
                    </a:cubicBezTo>
                    <a:cubicBezTo>
                      <a:pt x="2004483" y="2796117"/>
                      <a:pt x="1805517" y="152400"/>
                      <a:pt x="1562100" y="50800"/>
                    </a:cubicBezTo>
                    <a:cubicBezTo>
                      <a:pt x="1318683" y="-50800"/>
                      <a:pt x="1102783" y="1786467"/>
                      <a:pt x="812800" y="2273300"/>
                    </a:cubicBezTo>
                    <a:cubicBezTo>
                      <a:pt x="522817" y="2760133"/>
                      <a:pt x="312208" y="2912533"/>
                      <a:pt x="0" y="29337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cxnSp>
          <p:nvCxnSpPr>
            <p:cNvPr id="75" name="Straight Connector 74"/>
            <p:cNvCxnSpPr/>
            <p:nvPr/>
          </p:nvCxnSpPr>
          <p:spPr>
            <a:xfrm>
              <a:off x="4592577" y="733280"/>
              <a:ext cx="33705"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261734" y="353962"/>
              <a:ext cx="225580"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a:t>
              </a:r>
              <a:endParaRPr lang="en-GB" dirty="0">
                <a:solidFill>
                  <a:prstClr val="black"/>
                </a:solidFill>
                <a:latin typeface="Times New Roman" pitchFamily="18" charset="0"/>
                <a:cs typeface="Times New Roman" pitchFamily="18" charset="0"/>
              </a:endParaRPr>
            </a:p>
          </p:txBody>
        </p:sp>
        <p:sp>
          <p:nvSpPr>
            <p:cNvPr id="77" name="TextBox 76"/>
            <p:cNvSpPr txBox="1"/>
            <p:nvPr/>
          </p:nvSpPr>
          <p:spPr>
            <a:xfrm>
              <a:off x="4376753" y="336150"/>
              <a:ext cx="418713"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III</a:t>
              </a:r>
              <a:endParaRPr lang="en-GB" dirty="0">
                <a:solidFill>
                  <a:prstClr val="black"/>
                </a:solidFill>
                <a:latin typeface="Times New Roman" pitchFamily="18" charset="0"/>
                <a:cs typeface="Times New Roman" pitchFamily="18" charset="0"/>
              </a:endParaRPr>
            </a:p>
          </p:txBody>
        </p:sp>
        <p:sp>
          <p:nvSpPr>
            <p:cNvPr id="78" name="TextBox 77"/>
            <p:cNvSpPr txBox="1"/>
            <p:nvPr/>
          </p:nvSpPr>
          <p:spPr>
            <a:xfrm>
              <a:off x="3836752" y="336150"/>
              <a:ext cx="540001"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IV</a:t>
              </a:r>
              <a:endParaRPr lang="en-GB" dirty="0">
                <a:solidFill>
                  <a:prstClr val="black"/>
                </a:solidFill>
                <a:latin typeface="Times New Roman" pitchFamily="18" charset="0"/>
                <a:cs typeface="Times New Roman" pitchFamily="18" charset="0"/>
              </a:endParaRPr>
            </a:p>
          </p:txBody>
        </p:sp>
        <p:sp>
          <p:nvSpPr>
            <p:cNvPr id="79" name="TextBox 78"/>
            <p:cNvSpPr txBox="1"/>
            <p:nvPr/>
          </p:nvSpPr>
          <p:spPr>
            <a:xfrm>
              <a:off x="2673041" y="358189"/>
              <a:ext cx="451159"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V</a:t>
              </a:r>
              <a:endParaRPr lang="en-GB" dirty="0">
                <a:solidFill>
                  <a:prstClr val="black"/>
                </a:solidFill>
                <a:latin typeface="Times New Roman" pitchFamily="18" charset="0"/>
                <a:cs typeface="Times New Roman" pitchFamily="18" charset="0"/>
              </a:endParaRPr>
            </a:p>
          </p:txBody>
        </p:sp>
        <p:cxnSp>
          <p:nvCxnSpPr>
            <p:cNvPr id="80" name="Straight Connector 79"/>
            <p:cNvCxnSpPr/>
            <p:nvPr/>
          </p:nvCxnSpPr>
          <p:spPr>
            <a:xfrm flipH="1">
              <a:off x="6430918" y="1078071"/>
              <a:ext cx="121289" cy="107169"/>
            </a:xfrm>
            <a:prstGeom prst="line">
              <a:avLst/>
            </a:prstGeom>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552207" y="838200"/>
              <a:ext cx="611845" cy="400110"/>
            </a:xfrm>
            <a:prstGeom prst="rect">
              <a:avLst/>
            </a:prstGeom>
            <a:noFill/>
          </p:spPr>
          <p:txBody>
            <a:bodyPr wrap="square" rtlCol="0">
              <a:spAutoFit/>
            </a:bodyPr>
            <a:lstStyle/>
            <a:p>
              <a:r>
                <a:rPr lang="en-US" sz="2000" dirty="0" smtClean="0">
                  <a:solidFill>
                    <a:srgbClr val="00B0F0"/>
                  </a:solidFill>
                </a:rPr>
                <a:t>Gd</a:t>
              </a:r>
              <a:endParaRPr lang="en-GB" sz="2000" dirty="0">
                <a:solidFill>
                  <a:srgbClr val="00B0F0"/>
                </a:solidFill>
              </a:endParaRPr>
            </a:p>
          </p:txBody>
        </p:sp>
        <p:cxnSp>
          <p:nvCxnSpPr>
            <p:cNvPr id="82" name="Straight Connector 81"/>
            <p:cNvCxnSpPr/>
            <p:nvPr/>
          </p:nvCxnSpPr>
          <p:spPr>
            <a:xfrm flipH="1" flipV="1">
              <a:off x="6408228" y="1348586"/>
              <a:ext cx="143979" cy="67437"/>
            </a:xfrm>
            <a:prstGeom prst="line">
              <a:avLst/>
            </a:prstGeom>
          </p:spPr>
          <p:style>
            <a:lnRef idx="1">
              <a:schemeClr val="accent2"/>
            </a:lnRef>
            <a:fillRef idx="0">
              <a:schemeClr val="accent2"/>
            </a:fillRef>
            <a:effectRef idx="0">
              <a:schemeClr val="accent2"/>
            </a:effectRef>
            <a:fontRef idx="minor">
              <a:schemeClr val="tx1"/>
            </a:fontRef>
          </p:style>
        </p:cxnSp>
        <p:sp>
          <p:nvSpPr>
            <p:cNvPr id="83" name="TextBox 82"/>
            <p:cNvSpPr txBox="1"/>
            <p:nvPr/>
          </p:nvSpPr>
          <p:spPr>
            <a:xfrm>
              <a:off x="6552207" y="1315793"/>
              <a:ext cx="611845" cy="400110"/>
            </a:xfrm>
            <a:prstGeom prst="rect">
              <a:avLst/>
            </a:prstGeom>
            <a:noFill/>
          </p:spPr>
          <p:txBody>
            <a:bodyPr wrap="square" rtlCol="0">
              <a:spAutoFit/>
            </a:bodyPr>
            <a:lstStyle/>
            <a:p>
              <a:r>
                <a:rPr lang="en-US" sz="2000" dirty="0" smtClean="0">
                  <a:solidFill>
                    <a:srgbClr val="FF0000"/>
                  </a:solidFill>
                </a:rPr>
                <a:t>Ni</a:t>
              </a:r>
              <a:endParaRPr lang="en-GB" sz="2000" dirty="0">
                <a:solidFill>
                  <a:srgbClr val="FF0000"/>
                </a:solidFill>
              </a:endParaRPr>
            </a:p>
          </p:txBody>
        </p:sp>
        <p:sp>
          <p:nvSpPr>
            <p:cNvPr id="84" name="Freeform 83"/>
            <p:cNvSpPr/>
            <p:nvPr/>
          </p:nvSpPr>
          <p:spPr>
            <a:xfrm>
              <a:off x="2817554" y="1107855"/>
              <a:ext cx="3554672" cy="2691503"/>
            </a:xfrm>
            <a:custGeom>
              <a:avLst/>
              <a:gdLst>
                <a:gd name="connsiteX0" fmla="*/ 3644900 w 3644900"/>
                <a:gd name="connsiteY0" fmla="*/ 344660 h 4241739"/>
                <a:gd name="connsiteX1" fmla="*/ 1638300 w 3644900"/>
                <a:gd name="connsiteY1" fmla="*/ 370060 h 4241739"/>
                <a:gd name="connsiteX2" fmla="*/ 1206500 w 3644900"/>
                <a:gd name="connsiteY2" fmla="*/ 204960 h 4241739"/>
                <a:gd name="connsiteX3" fmla="*/ 1117600 w 3644900"/>
                <a:gd name="connsiteY3" fmla="*/ 306560 h 4241739"/>
                <a:gd name="connsiteX4" fmla="*/ 635000 w 3644900"/>
                <a:gd name="connsiteY4" fmla="*/ 3913360 h 4241739"/>
                <a:gd name="connsiteX5" fmla="*/ 355600 w 3644900"/>
                <a:gd name="connsiteY5" fmla="*/ 4091160 h 4241739"/>
                <a:gd name="connsiteX6" fmla="*/ 0 w 3644900"/>
                <a:gd name="connsiteY6" fmla="*/ 4053060 h 424173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333500 w 4622800"/>
                <a:gd name="connsiteY5" fmla="*/ 4091160 h 4243589"/>
                <a:gd name="connsiteX6" fmla="*/ 0 w 4622800"/>
                <a:gd name="connsiteY6" fmla="*/ 4014960 h 424358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244600 w 4622800"/>
                <a:gd name="connsiteY5" fmla="*/ 4091160 h 4243589"/>
                <a:gd name="connsiteX6" fmla="*/ 0 w 4622800"/>
                <a:gd name="connsiteY6" fmla="*/ 4014960 h 4243589"/>
                <a:gd name="connsiteX0" fmla="*/ 4622800 w 4622800"/>
                <a:gd name="connsiteY0" fmla="*/ 343732 h 4233945"/>
                <a:gd name="connsiteX1" fmla="*/ 2616200 w 4622800"/>
                <a:gd name="connsiteY1" fmla="*/ 369132 h 4233945"/>
                <a:gd name="connsiteX2" fmla="*/ 2184400 w 4622800"/>
                <a:gd name="connsiteY2" fmla="*/ 204032 h 4233945"/>
                <a:gd name="connsiteX3" fmla="*/ 2095500 w 4622800"/>
                <a:gd name="connsiteY3" fmla="*/ 305632 h 4233945"/>
                <a:gd name="connsiteX4" fmla="*/ 1663700 w 4622800"/>
                <a:gd name="connsiteY4" fmla="*/ 3899732 h 4233945"/>
                <a:gd name="connsiteX5" fmla="*/ 1244600 w 4622800"/>
                <a:gd name="connsiteY5" fmla="*/ 4090232 h 4233945"/>
                <a:gd name="connsiteX6" fmla="*/ 0 w 4622800"/>
                <a:gd name="connsiteY6" fmla="*/ 4014032 h 4233945"/>
                <a:gd name="connsiteX0" fmla="*/ 4622800 w 4622800"/>
                <a:gd name="connsiteY0" fmla="*/ 307594 h 4057548"/>
                <a:gd name="connsiteX1" fmla="*/ 2616200 w 4622800"/>
                <a:gd name="connsiteY1" fmla="*/ 332994 h 4057548"/>
                <a:gd name="connsiteX2" fmla="*/ 2184400 w 4622800"/>
                <a:gd name="connsiteY2" fmla="*/ 167894 h 4057548"/>
                <a:gd name="connsiteX3" fmla="*/ 2095500 w 4622800"/>
                <a:gd name="connsiteY3" fmla="*/ 269494 h 4057548"/>
                <a:gd name="connsiteX4" fmla="*/ 1854200 w 4622800"/>
                <a:gd name="connsiteY4" fmla="*/ 3368294 h 4057548"/>
                <a:gd name="connsiteX5" fmla="*/ 1663700 w 4622800"/>
                <a:gd name="connsiteY5" fmla="*/ 3863594 h 4057548"/>
                <a:gd name="connsiteX6" fmla="*/ 1244600 w 4622800"/>
                <a:gd name="connsiteY6" fmla="*/ 4054094 h 4057548"/>
                <a:gd name="connsiteX7" fmla="*/ 0 w 4622800"/>
                <a:gd name="connsiteY7" fmla="*/ 3977894 h 4057548"/>
                <a:gd name="connsiteX0" fmla="*/ 4622800 w 4622800"/>
                <a:gd name="connsiteY0" fmla="*/ 307594 h 4055562"/>
                <a:gd name="connsiteX1" fmla="*/ 2616200 w 4622800"/>
                <a:gd name="connsiteY1" fmla="*/ 332994 h 4055562"/>
                <a:gd name="connsiteX2" fmla="*/ 2184400 w 4622800"/>
                <a:gd name="connsiteY2" fmla="*/ 167894 h 4055562"/>
                <a:gd name="connsiteX3" fmla="*/ 2095500 w 4622800"/>
                <a:gd name="connsiteY3" fmla="*/ 269494 h 4055562"/>
                <a:gd name="connsiteX4" fmla="*/ 1854200 w 4622800"/>
                <a:gd name="connsiteY4" fmla="*/ 3368294 h 4055562"/>
                <a:gd name="connsiteX5" fmla="*/ 1701800 w 4622800"/>
                <a:gd name="connsiteY5" fmla="*/ 3965194 h 4055562"/>
                <a:gd name="connsiteX6" fmla="*/ 1244600 w 4622800"/>
                <a:gd name="connsiteY6" fmla="*/ 4054094 h 4055562"/>
                <a:gd name="connsiteX7" fmla="*/ 0 w 4622800"/>
                <a:gd name="connsiteY7" fmla="*/ 3977894 h 4055562"/>
                <a:gd name="connsiteX0" fmla="*/ 4622800 w 4622800"/>
                <a:gd name="connsiteY0" fmla="*/ 307594 h 4018339"/>
                <a:gd name="connsiteX1" fmla="*/ 2616200 w 4622800"/>
                <a:gd name="connsiteY1" fmla="*/ 332994 h 4018339"/>
                <a:gd name="connsiteX2" fmla="*/ 2184400 w 4622800"/>
                <a:gd name="connsiteY2" fmla="*/ 167894 h 4018339"/>
                <a:gd name="connsiteX3" fmla="*/ 2095500 w 4622800"/>
                <a:gd name="connsiteY3" fmla="*/ 269494 h 4018339"/>
                <a:gd name="connsiteX4" fmla="*/ 1854200 w 4622800"/>
                <a:gd name="connsiteY4" fmla="*/ 3368294 h 4018339"/>
                <a:gd name="connsiteX5" fmla="*/ 1701800 w 4622800"/>
                <a:gd name="connsiteY5" fmla="*/ 3965194 h 4018339"/>
                <a:gd name="connsiteX6" fmla="*/ 1219200 w 4622800"/>
                <a:gd name="connsiteY6" fmla="*/ 3990594 h 4018339"/>
                <a:gd name="connsiteX7" fmla="*/ 0 w 4622800"/>
                <a:gd name="connsiteY7" fmla="*/ 3977894 h 4018339"/>
                <a:gd name="connsiteX0" fmla="*/ 4622800 w 4622800"/>
                <a:gd name="connsiteY0" fmla="*/ 307594 h 4047160"/>
                <a:gd name="connsiteX1" fmla="*/ 2616200 w 4622800"/>
                <a:gd name="connsiteY1" fmla="*/ 332994 h 4047160"/>
                <a:gd name="connsiteX2" fmla="*/ 2184400 w 4622800"/>
                <a:gd name="connsiteY2" fmla="*/ 167894 h 4047160"/>
                <a:gd name="connsiteX3" fmla="*/ 2095500 w 4622800"/>
                <a:gd name="connsiteY3" fmla="*/ 269494 h 4047160"/>
                <a:gd name="connsiteX4" fmla="*/ 1854200 w 4622800"/>
                <a:gd name="connsiteY4" fmla="*/ 3368294 h 4047160"/>
                <a:gd name="connsiteX5" fmla="*/ 1778000 w 4622800"/>
                <a:gd name="connsiteY5" fmla="*/ 4003294 h 4047160"/>
                <a:gd name="connsiteX6" fmla="*/ 1219200 w 4622800"/>
                <a:gd name="connsiteY6" fmla="*/ 3990594 h 4047160"/>
                <a:gd name="connsiteX7" fmla="*/ 0 w 4622800"/>
                <a:gd name="connsiteY7" fmla="*/ 3977894 h 4047160"/>
                <a:gd name="connsiteX0" fmla="*/ 4622800 w 4622800"/>
                <a:gd name="connsiteY0" fmla="*/ 310366 h 4047117"/>
                <a:gd name="connsiteX1" fmla="*/ 2616200 w 4622800"/>
                <a:gd name="connsiteY1" fmla="*/ 335766 h 4047117"/>
                <a:gd name="connsiteX2" fmla="*/ 2184400 w 4622800"/>
                <a:gd name="connsiteY2" fmla="*/ 170666 h 4047117"/>
                <a:gd name="connsiteX3" fmla="*/ 2095500 w 4622800"/>
                <a:gd name="connsiteY3" fmla="*/ 272266 h 4047117"/>
                <a:gd name="connsiteX4" fmla="*/ 1930400 w 4622800"/>
                <a:gd name="connsiteY4" fmla="*/ 3409166 h 4047117"/>
                <a:gd name="connsiteX5" fmla="*/ 1778000 w 4622800"/>
                <a:gd name="connsiteY5" fmla="*/ 4006066 h 4047117"/>
                <a:gd name="connsiteX6" fmla="*/ 1219200 w 4622800"/>
                <a:gd name="connsiteY6" fmla="*/ 3993366 h 4047117"/>
                <a:gd name="connsiteX7" fmla="*/ 0 w 4622800"/>
                <a:gd name="connsiteY7" fmla="*/ 3980666 h 4047117"/>
                <a:gd name="connsiteX0" fmla="*/ 4622800 w 4622800"/>
                <a:gd name="connsiteY0" fmla="*/ 249478 h 3986229"/>
                <a:gd name="connsiteX1" fmla="*/ 2616200 w 4622800"/>
                <a:gd name="connsiteY1" fmla="*/ 274878 h 3986229"/>
                <a:gd name="connsiteX2" fmla="*/ 2184400 w 4622800"/>
                <a:gd name="connsiteY2" fmla="*/ 109778 h 3986229"/>
                <a:gd name="connsiteX3" fmla="*/ 2146300 w 4622800"/>
                <a:gd name="connsiteY3" fmla="*/ 300278 h 3986229"/>
                <a:gd name="connsiteX4" fmla="*/ 1930400 w 4622800"/>
                <a:gd name="connsiteY4" fmla="*/ 3348278 h 3986229"/>
                <a:gd name="connsiteX5" fmla="*/ 1778000 w 4622800"/>
                <a:gd name="connsiteY5" fmla="*/ 3945178 h 3986229"/>
                <a:gd name="connsiteX6" fmla="*/ 1219200 w 4622800"/>
                <a:gd name="connsiteY6" fmla="*/ 3932478 h 3986229"/>
                <a:gd name="connsiteX7" fmla="*/ 0 w 4622800"/>
                <a:gd name="connsiteY7" fmla="*/ 3919778 h 3986229"/>
                <a:gd name="connsiteX0" fmla="*/ 4622800 w 4622800"/>
                <a:gd name="connsiteY0" fmla="*/ 238928 h 3975679"/>
                <a:gd name="connsiteX1" fmla="*/ 2616200 w 4622800"/>
                <a:gd name="connsiteY1" fmla="*/ 264328 h 3975679"/>
                <a:gd name="connsiteX2" fmla="*/ 2184400 w 4622800"/>
                <a:gd name="connsiteY2" fmla="*/ 99228 h 3975679"/>
                <a:gd name="connsiteX3" fmla="*/ 2146300 w 4622800"/>
                <a:gd name="connsiteY3" fmla="*/ 289728 h 3975679"/>
                <a:gd name="connsiteX4" fmla="*/ 1930400 w 4622800"/>
                <a:gd name="connsiteY4" fmla="*/ 3337728 h 3975679"/>
                <a:gd name="connsiteX5" fmla="*/ 1778000 w 4622800"/>
                <a:gd name="connsiteY5" fmla="*/ 3934628 h 3975679"/>
                <a:gd name="connsiteX6" fmla="*/ 1219200 w 4622800"/>
                <a:gd name="connsiteY6" fmla="*/ 3921928 h 3975679"/>
                <a:gd name="connsiteX7" fmla="*/ 0 w 4622800"/>
                <a:gd name="connsiteY7" fmla="*/ 3909228 h 3975679"/>
                <a:gd name="connsiteX0" fmla="*/ 4622800 w 4622800"/>
                <a:gd name="connsiteY0" fmla="*/ 207946 h 3944697"/>
                <a:gd name="connsiteX1" fmla="*/ 2616200 w 4622800"/>
                <a:gd name="connsiteY1" fmla="*/ 233346 h 3944697"/>
                <a:gd name="connsiteX2" fmla="*/ 2184400 w 4622800"/>
                <a:gd name="connsiteY2" fmla="*/ 68246 h 3944697"/>
                <a:gd name="connsiteX3" fmla="*/ 2146300 w 4622800"/>
                <a:gd name="connsiteY3" fmla="*/ 258746 h 3944697"/>
                <a:gd name="connsiteX4" fmla="*/ 1930400 w 4622800"/>
                <a:gd name="connsiteY4" fmla="*/ 3306746 h 3944697"/>
                <a:gd name="connsiteX5" fmla="*/ 1778000 w 4622800"/>
                <a:gd name="connsiteY5" fmla="*/ 3903646 h 3944697"/>
                <a:gd name="connsiteX6" fmla="*/ 1219200 w 4622800"/>
                <a:gd name="connsiteY6" fmla="*/ 3890946 h 3944697"/>
                <a:gd name="connsiteX7" fmla="*/ 0 w 4622800"/>
                <a:gd name="connsiteY7" fmla="*/ 3878246 h 3944697"/>
                <a:gd name="connsiteX0" fmla="*/ 4622800 w 4622800"/>
                <a:gd name="connsiteY0" fmla="*/ 226676 h 3963427"/>
                <a:gd name="connsiteX1" fmla="*/ 2616200 w 4622800"/>
                <a:gd name="connsiteY1" fmla="*/ 252076 h 3963427"/>
                <a:gd name="connsiteX2" fmla="*/ 2374900 w 4622800"/>
                <a:gd name="connsiteY2" fmla="*/ 137776 h 3963427"/>
                <a:gd name="connsiteX3" fmla="*/ 2146300 w 4622800"/>
                <a:gd name="connsiteY3" fmla="*/ 277476 h 3963427"/>
                <a:gd name="connsiteX4" fmla="*/ 1930400 w 4622800"/>
                <a:gd name="connsiteY4" fmla="*/ 3325476 h 3963427"/>
                <a:gd name="connsiteX5" fmla="*/ 1778000 w 4622800"/>
                <a:gd name="connsiteY5" fmla="*/ 3922376 h 3963427"/>
                <a:gd name="connsiteX6" fmla="*/ 1219200 w 4622800"/>
                <a:gd name="connsiteY6" fmla="*/ 3909676 h 3963427"/>
                <a:gd name="connsiteX7" fmla="*/ 0 w 4622800"/>
                <a:gd name="connsiteY7" fmla="*/ 3896976 h 3963427"/>
                <a:gd name="connsiteX0" fmla="*/ 4622800 w 4622800"/>
                <a:gd name="connsiteY0" fmla="*/ 223626 h 3960377"/>
                <a:gd name="connsiteX1" fmla="*/ 2755900 w 4622800"/>
                <a:gd name="connsiteY1" fmla="*/ 185526 h 3960377"/>
                <a:gd name="connsiteX2" fmla="*/ 2374900 w 4622800"/>
                <a:gd name="connsiteY2" fmla="*/ 134726 h 3960377"/>
                <a:gd name="connsiteX3" fmla="*/ 2146300 w 4622800"/>
                <a:gd name="connsiteY3" fmla="*/ 274426 h 3960377"/>
                <a:gd name="connsiteX4" fmla="*/ 1930400 w 4622800"/>
                <a:gd name="connsiteY4" fmla="*/ 3322426 h 3960377"/>
                <a:gd name="connsiteX5" fmla="*/ 1778000 w 4622800"/>
                <a:gd name="connsiteY5" fmla="*/ 3919326 h 3960377"/>
                <a:gd name="connsiteX6" fmla="*/ 1219200 w 4622800"/>
                <a:gd name="connsiteY6" fmla="*/ 3906626 h 3960377"/>
                <a:gd name="connsiteX7" fmla="*/ 0 w 4622800"/>
                <a:gd name="connsiteY7" fmla="*/ 3893926 h 3960377"/>
                <a:gd name="connsiteX0" fmla="*/ 4622800 w 4622800"/>
                <a:gd name="connsiteY0" fmla="*/ 240283 h 3977034"/>
                <a:gd name="connsiteX1" fmla="*/ 27559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40283 h 3977034"/>
                <a:gd name="connsiteX1" fmla="*/ 29337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64887 h 4001638"/>
                <a:gd name="connsiteX1" fmla="*/ 2933700 w 4622800"/>
                <a:gd name="connsiteY1" fmla="*/ 226787 h 4001638"/>
                <a:gd name="connsiteX2" fmla="*/ 2578100 w 4622800"/>
                <a:gd name="connsiteY2" fmla="*/ 137887 h 4001638"/>
                <a:gd name="connsiteX3" fmla="*/ 2146300 w 4622800"/>
                <a:gd name="connsiteY3" fmla="*/ 315687 h 4001638"/>
                <a:gd name="connsiteX4" fmla="*/ 1930400 w 4622800"/>
                <a:gd name="connsiteY4" fmla="*/ 3363687 h 4001638"/>
                <a:gd name="connsiteX5" fmla="*/ 1778000 w 4622800"/>
                <a:gd name="connsiteY5" fmla="*/ 3960587 h 4001638"/>
                <a:gd name="connsiteX6" fmla="*/ 1219200 w 4622800"/>
                <a:gd name="connsiteY6" fmla="*/ 3947887 h 4001638"/>
                <a:gd name="connsiteX7" fmla="*/ 0 w 4622800"/>
                <a:gd name="connsiteY7" fmla="*/ 3935187 h 4001638"/>
                <a:gd name="connsiteX0" fmla="*/ 4622800 w 4622800"/>
                <a:gd name="connsiteY0" fmla="*/ 260635 h 3997386"/>
                <a:gd name="connsiteX1" fmla="*/ 2933700 w 4622800"/>
                <a:gd name="connsiteY1" fmla="*/ 222535 h 3997386"/>
                <a:gd name="connsiteX2" fmla="*/ 2578100 w 4622800"/>
                <a:gd name="connsiteY2" fmla="*/ 133635 h 3997386"/>
                <a:gd name="connsiteX3" fmla="*/ 2146300 w 4622800"/>
                <a:gd name="connsiteY3" fmla="*/ 311435 h 3997386"/>
                <a:gd name="connsiteX4" fmla="*/ 1930400 w 4622800"/>
                <a:gd name="connsiteY4" fmla="*/ 3359435 h 3997386"/>
                <a:gd name="connsiteX5" fmla="*/ 1778000 w 4622800"/>
                <a:gd name="connsiteY5" fmla="*/ 3956335 h 3997386"/>
                <a:gd name="connsiteX6" fmla="*/ 1219200 w 4622800"/>
                <a:gd name="connsiteY6" fmla="*/ 3943635 h 3997386"/>
                <a:gd name="connsiteX7" fmla="*/ 0 w 4622800"/>
                <a:gd name="connsiteY7" fmla="*/ 3930935 h 3997386"/>
                <a:gd name="connsiteX0" fmla="*/ 4622800 w 4622800"/>
                <a:gd name="connsiteY0" fmla="*/ 260635 h 3982237"/>
                <a:gd name="connsiteX1" fmla="*/ 2933700 w 4622800"/>
                <a:gd name="connsiteY1" fmla="*/ 222535 h 3982237"/>
                <a:gd name="connsiteX2" fmla="*/ 2578100 w 4622800"/>
                <a:gd name="connsiteY2" fmla="*/ 133635 h 3982237"/>
                <a:gd name="connsiteX3" fmla="*/ 2146300 w 4622800"/>
                <a:gd name="connsiteY3" fmla="*/ 311435 h 3982237"/>
                <a:gd name="connsiteX4" fmla="*/ 1930400 w 4622800"/>
                <a:gd name="connsiteY4" fmla="*/ 3359435 h 3982237"/>
                <a:gd name="connsiteX5" fmla="*/ 1778000 w 4622800"/>
                <a:gd name="connsiteY5" fmla="*/ 3956335 h 3982237"/>
                <a:gd name="connsiteX6" fmla="*/ 1231900 w 4622800"/>
                <a:gd name="connsiteY6" fmla="*/ 3880135 h 3982237"/>
                <a:gd name="connsiteX7" fmla="*/ 0 w 4622800"/>
                <a:gd name="connsiteY7" fmla="*/ 3930935 h 3982237"/>
                <a:gd name="connsiteX0" fmla="*/ 4622800 w 4622800"/>
                <a:gd name="connsiteY0" fmla="*/ 260635 h 3984185"/>
                <a:gd name="connsiteX1" fmla="*/ 2933700 w 4622800"/>
                <a:gd name="connsiteY1" fmla="*/ 222535 h 3984185"/>
                <a:gd name="connsiteX2" fmla="*/ 2578100 w 4622800"/>
                <a:gd name="connsiteY2" fmla="*/ 133635 h 3984185"/>
                <a:gd name="connsiteX3" fmla="*/ 2146300 w 4622800"/>
                <a:gd name="connsiteY3" fmla="*/ 311435 h 3984185"/>
                <a:gd name="connsiteX4" fmla="*/ 1930400 w 4622800"/>
                <a:gd name="connsiteY4" fmla="*/ 3359435 h 3984185"/>
                <a:gd name="connsiteX5" fmla="*/ 1778000 w 4622800"/>
                <a:gd name="connsiteY5" fmla="*/ 3956335 h 3984185"/>
                <a:gd name="connsiteX6" fmla="*/ 1231900 w 4622800"/>
                <a:gd name="connsiteY6" fmla="*/ 3880135 h 3984185"/>
                <a:gd name="connsiteX7" fmla="*/ 0 w 4622800"/>
                <a:gd name="connsiteY7" fmla="*/ 3930935 h 3984185"/>
                <a:gd name="connsiteX0" fmla="*/ 4622800 w 4622800"/>
                <a:gd name="connsiteY0" fmla="*/ 260635 h 3983426"/>
                <a:gd name="connsiteX1" fmla="*/ 2933700 w 4622800"/>
                <a:gd name="connsiteY1" fmla="*/ 222535 h 3983426"/>
                <a:gd name="connsiteX2" fmla="*/ 2578100 w 4622800"/>
                <a:gd name="connsiteY2" fmla="*/ 133635 h 3983426"/>
                <a:gd name="connsiteX3" fmla="*/ 2146300 w 4622800"/>
                <a:gd name="connsiteY3" fmla="*/ 311435 h 3983426"/>
                <a:gd name="connsiteX4" fmla="*/ 1930400 w 4622800"/>
                <a:gd name="connsiteY4" fmla="*/ 3359435 h 3983426"/>
                <a:gd name="connsiteX5" fmla="*/ 1778000 w 4622800"/>
                <a:gd name="connsiteY5" fmla="*/ 3956335 h 3983426"/>
                <a:gd name="connsiteX6" fmla="*/ 1231900 w 4622800"/>
                <a:gd name="connsiteY6" fmla="*/ 3880135 h 3983426"/>
                <a:gd name="connsiteX7" fmla="*/ 25400 w 4622800"/>
                <a:gd name="connsiteY7" fmla="*/ 3867437 h 3983426"/>
                <a:gd name="connsiteX8" fmla="*/ 0 w 4622800"/>
                <a:gd name="connsiteY8" fmla="*/ 3930935 h 3983426"/>
                <a:gd name="connsiteX0" fmla="*/ 4622800 w 4622800"/>
                <a:gd name="connsiteY0" fmla="*/ 238335 h 3961126"/>
                <a:gd name="connsiteX1" fmla="*/ 2984500 w 4622800"/>
                <a:gd name="connsiteY1" fmla="*/ 162135 h 3961126"/>
                <a:gd name="connsiteX2" fmla="*/ 2578100 w 4622800"/>
                <a:gd name="connsiteY2" fmla="*/ 111335 h 3961126"/>
                <a:gd name="connsiteX3" fmla="*/ 2146300 w 4622800"/>
                <a:gd name="connsiteY3" fmla="*/ 289135 h 3961126"/>
                <a:gd name="connsiteX4" fmla="*/ 1930400 w 4622800"/>
                <a:gd name="connsiteY4" fmla="*/ 3337135 h 3961126"/>
                <a:gd name="connsiteX5" fmla="*/ 1778000 w 4622800"/>
                <a:gd name="connsiteY5" fmla="*/ 3934035 h 3961126"/>
                <a:gd name="connsiteX6" fmla="*/ 1231900 w 4622800"/>
                <a:gd name="connsiteY6" fmla="*/ 3857835 h 3961126"/>
                <a:gd name="connsiteX7" fmla="*/ 25400 w 4622800"/>
                <a:gd name="connsiteY7" fmla="*/ 3845137 h 3961126"/>
                <a:gd name="connsiteX8" fmla="*/ 0 w 4622800"/>
                <a:gd name="connsiteY8" fmla="*/ 3908635 h 3961126"/>
                <a:gd name="connsiteX0" fmla="*/ 4622800 w 4622800"/>
                <a:gd name="connsiteY0" fmla="*/ 250265 h 3973056"/>
                <a:gd name="connsiteX1" fmla="*/ 2984500 w 4622800"/>
                <a:gd name="connsiteY1" fmla="*/ 174065 h 3973056"/>
                <a:gd name="connsiteX2" fmla="*/ 2578100 w 4622800"/>
                <a:gd name="connsiteY2" fmla="*/ 123265 h 3973056"/>
                <a:gd name="connsiteX3" fmla="*/ 2146300 w 4622800"/>
                <a:gd name="connsiteY3" fmla="*/ 301065 h 3973056"/>
                <a:gd name="connsiteX4" fmla="*/ 1930400 w 4622800"/>
                <a:gd name="connsiteY4" fmla="*/ 3349065 h 3973056"/>
                <a:gd name="connsiteX5" fmla="*/ 1778000 w 4622800"/>
                <a:gd name="connsiteY5" fmla="*/ 3945965 h 3973056"/>
                <a:gd name="connsiteX6" fmla="*/ 1231900 w 4622800"/>
                <a:gd name="connsiteY6" fmla="*/ 3869765 h 3973056"/>
                <a:gd name="connsiteX7" fmla="*/ 25400 w 4622800"/>
                <a:gd name="connsiteY7" fmla="*/ 3857067 h 3973056"/>
                <a:gd name="connsiteX8" fmla="*/ 0 w 4622800"/>
                <a:gd name="connsiteY8" fmla="*/ 3920565 h 3973056"/>
                <a:gd name="connsiteX0" fmla="*/ 4622800 w 4622800"/>
                <a:gd name="connsiteY0" fmla="*/ 244341 h 3967132"/>
                <a:gd name="connsiteX1" fmla="*/ 2984500 w 4622800"/>
                <a:gd name="connsiteY1" fmla="*/ 168141 h 3967132"/>
                <a:gd name="connsiteX2" fmla="*/ 2717800 w 4622800"/>
                <a:gd name="connsiteY2" fmla="*/ 130041 h 3967132"/>
                <a:gd name="connsiteX3" fmla="*/ 2146300 w 4622800"/>
                <a:gd name="connsiteY3" fmla="*/ 295141 h 3967132"/>
                <a:gd name="connsiteX4" fmla="*/ 1930400 w 4622800"/>
                <a:gd name="connsiteY4" fmla="*/ 3343141 h 3967132"/>
                <a:gd name="connsiteX5" fmla="*/ 1778000 w 4622800"/>
                <a:gd name="connsiteY5" fmla="*/ 3940041 h 3967132"/>
                <a:gd name="connsiteX6" fmla="*/ 1231900 w 4622800"/>
                <a:gd name="connsiteY6" fmla="*/ 3863841 h 3967132"/>
                <a:gd name="connsiteX7" fmla="*/ 25400 w 4622800"/>
                <a:gd name="connsiteY7" fmla="*/ 3851143 h 3967132"/>
                <a:gd name="connsiteX8" fmla="*/ 0 w 4622800"/>
                <a:gd name="connsiteY8" fmla="*/ 3914641 h 3967132"/>
                <a:gd name="connsiteX0" fmla="*/ 4622800 w 4622800"/>
                <a:gd name="connsiteY0" fmla="*/ 234595 h 3957386"/>
                <a:gd name="connsiteX1" fmla="*/ 3213100 w 4622800"/>
                <a:gd name="connsiteY1" fmla="*/ 196495 h 3957386"/>
                <a:gd name="connsiteX2" fmla="*/ 2717800 w 4622800"/>
                <a:gd name="connsiteY2" fmla="*/ 120295 h 3957386"/>
                <a:gd name="connsiteX3" fmla="*/ 2146300 w 4622800"/>
                <a:gd name="connsiteY3" fmla="*/ 285395 h 3957386"/>
                <a:gd name="connsiteX4" fmla="*/ 1930400 w 4622800"/>
                <a:gd name="connsiteY4" fmla="*/ 3333395 h 3957386"/>
                <a:gd name="connsiteX5" fmla="*/ 1778000 w 4622800"/>
                <a:gd name="connsiteY5" fmla="*/ 3930295 h 3957386"/>
                <a:gd name="connsiteX6" fmla="*/ 1231900 w 4622800"/>
                <a:gd name="connsiteY6" fmla="*/ 3854095 h 3957386"/>
                <a:gd name="connsiteX7" fmla="*/ 25400 w 4622800"/>
                <a:gd name="connsiteY7" fmla="*/ 3841397 h 3957386"/>
                <a:gd name="connsiteX8" fmla="*/ 0 w 4622800"/>
                <a:gd name="connsiteY8" fmla="*/ 3904895 h 3957386"/>
                <a:gd name="connsiteX0" fmla="*/ 4635500 w 4635500"/>
                <a:gd name="connsiteY0" fmla="*/ 171095 h 3957386"/>
                <a:gd name="connsiteX1" fmla="*/ 3213100 w 4635500"/>
                <a:gd name="connsiteY1" fmla="*/ 196495 h 3957386"/>
                <a:gd name="connsiteX2" fmla="*/ 2717800 w 4635500"/>
                <a:gd name="connsiteY2" fmla="*/ 120295 h 3957386"/>
                <a:gd name="connsiteX3" fmla="*/ 2146300 w 4635500"/>
                <a:gd name="connsiteY3" fmla="*/ 285395 h 3957386"/>
                <a:gd name="connsiteX4" fmla="*/ 1930400 w 4635500"/>
                <a:gd name="connsiteY4" fmla="*/ 3333395 h 3957386"/>
                <a:gd name="connsiteX5" fmla="*/ 1778000 w 4635500"/>
                <a:gd name="connsiteY5" fmla="*/ 3930295 h 3957386"/>
                <a:gd name="connsiteX6" fmla="*/ 1231900 w 4635500"/>
                <a:gd name="connsiteY6" fmla="*/ 3854095 h 3957386"/>
                <a:gd name="connsiteX7" fmla="*/ 25400 w 4635500"/>
                <a:gd name="connsiteY7" fmla="*/ 3841397 h 3957386"/>
                <a:gd name="connsiteX8" fmla="*/ 0 w 4635500"/>
                <a:gd name="connsiteY8" fmla="*/ 3904895 h 3957386"/>
                <a:gd name="connsiteX0" fmla="*/ 4635500 w 4635500"/>
                <a:gd name="connsiteY0" fmla="*/ 171095 h 3956427"/>
                <a:gd name="connsiteX1" fmla="*/ 3213100 w 4635500"/>
                <a:gd name="connsiteY1" fmla="*/ 196495 h 3956427"/>
                <a:gd name="connsiteX2" fmla="*/ 2717800 w 4635500"/>
                <a:gd name="connsiteY2" fmla="*/ 120295 h 3956427"/>
                <a:gd name="connsiteX3" fmla="*/ 2146300 w 4635500"/>
                <a:gd name="connsiteY3" fmla="*/ 285395 h 3956427"/>
                <a:gd name="connsiteX4" fmla="*/ 1930400 w 4635500"/>
                <a:gd name="connsiteY4" fmla="*/ 3333395 h 3956427"/>
                <a:gd name="connsiteX5" fmla="*/ 1778000 w 4635500"/>
                <a:gd name="connsiteY5" fmla="*/ 3930295 h 3956427"/>
                <a:gd name="connsiteX6" fmla="*/ 1231900 w 4635500"/>
                <a:gd name="connsiteY6" fmla="*/ 3854095 h 3956427"/>
                <a:gd name="connsiteX7" fmla="*/ 25400 w 4635500"/>
                <a:gd name="connsiteY7" fmla="*/ 3892197 h 3956427"/>
                <a:gd name="connsiteX8" fmla="*/ 0 w 4635500"/>
                <a:gd name="connsiteY8" fmla="*/ 3904895 h 3956427"/>
                <a:gd name="connsiteX0" fmla="*/ 4635500 w 4635500"/>
                <a:gd name="connsiteY0" fmla="*/ 190974 h 3976306"/>
                <a:gd name="connsiteX1" fmla="*/ 3213100 w 4635500"/>
                <a:gd name="connsiteY1" fmla="*/ 216374 h 3976306"/>
                <a:gd name="connsiteX2" fmla="*/ 2717800 w 4635500"/>
                <a:gd name="connsiteY2" fmla="*/ 140174 h 3976306"/>
                <a:gd name="connsiteX3" fmla="*/ 2146300 w 4635500"/>
                <a:gd name="connsiteY3" fmla="*/ 305274 h 3976306"/>
                <a:gd name="connsiteX4" fmla="*/ 1930400 w 4635500"/>
                <a:gd name="connsiteY4" fmla="*/ 3353274 h 3976306"/>
                <a:gd name="connsiteX5" fmla="*/ 1778000 w 4635500"/>
                <a:gd name="connsiteY5" fmla="*/ 3950174 h 3976306"/>
                <a:gd name="connsiteX6" fmla="*/ 1231900 w 4635500"/>
                <a:gd name="connsiteY6" fmla="*/ 3873974 h 3976306"/>
                <a:gd name="connsiteX7" fmla="*/ 25400 w 4635500"/>
                <a:gd name="connsiteY7" fmla="*/ 3912076 h 3976306"/>
                <a:gd name="connsiteX8" fmla="*/ 0 w 4635500"/>
                <a:gd name="connsiteY8" fmla="*/ 3924774 h 3976306"/>
                <a:gd name="connsiteX0" fmla="*/ 4635500 w 4635500"/>
                <a:gd name="connsiteY0" fmla="*/ 190974 h 3965392"/>
                <a:gd name="connsiteX1" fmla="*/ 3213100 w 4635500"/>
                <a:gd name="connsiteY1" fmla="*/ 216374 h 3965392"/>
                <a:gd name="connsiteX2" fmla="*/ 2717800 w 4635500"/>
                <a:gd name="connsiteY2" fmla="*/ 140174 h 3965392"/>
                <a:gd name="connsiteX3" fmla="*/ 2146300 w 4635500"/>
                <a:gd name="connsiteY3" fmla="*/ 305274 h 3965392"/>
                <a:gd name="connsiteX4" fmla="*/ 1930400 w 4635500"/>
                <a:gd name="connsiteY4" fmla="*/ 3353274 h 3965392"/>
                <a:gd name="connsiteX5" fmla="*/ 1778000 w 4635500"/>
                <a:gd name="connsiteY5" fmla="*/ 3950174 h 3965392"/>
                <a:gd name="connsiteX6" fmla="*/ 1231900 w 4635500"/>
                <a:gd name="connsiteY6" fmla="*/ 3797774 h 3965392"/>
                <a:gd name="connsiteX7" fmla="*/ 25400 w 4635500"/>
                <a:gd name="connsiteY7" fmla="*/ 3912076 h 3965392"/>
                <a:gd name="connsiteX8" fmla="*/ 0 w 4635500"/>
                <a:gd name="connsiteY8" fmla="*/ 3924774 h 3965392"/>
                <a:gd name="connsiteX0" fmla="*/ 4648200 w 4648200"/>
                <a:gd name="connsiteY0" fmla="*/ 190974 h 3965392"/>
                <a:gd name="connsiteX1" fmla="*/ 3225800 w 4648200"/>
                <a:gd name="connsiteY1" fmla="*/ 216374 h 3965392"/>
                <a:gd name="connsiteX2" fmla="*/ 2730500 w 4648200"/>
                <a:gd name="connsiteY2" fmla="*/ 140174 h 3965392"/>
                <a:gd name="connsiteX3" fmla="*/ 2159000 w 4648200"/>
                <a:gd name="connsiteY3" fmla="*/ 305274 h 3965392"/>
                <a:gd name="connsiteX4" fmla="*/ 1943100 w 4648200"/>
                <a:gd name="connsiteY4" fmla="*/ 3353274 h 3965392"/>
                <a:gd name="connsiteX5" fmla="*/ 1790700 w 4648200"/>
                <a:gd name="connsiteY5" fmla="*/ 3950174 h 3965392"/>
                <a:gd name="connsiteX6" fmla="*/ 1244600 w 4648200"/>
                <a:gd name="connsiteY6" fmla="*/ 3797774 h 3965392"/>
                <a:gd name="connsiteX7" fmla="*/ 38100 w 4648200"/>
                <a:gd name="connsiteY7" fmla="*/ 3912076 h 3965392"/>
                <a:gd name="connsiteX8" fmla="*/ 0 w 4648200"/>
                <a:gd name="connsiteY8" fmla="*/ 3810474 h 3965392"/>
                <a:gd name="connsiteX0" fmla="*/ 4648200 w 4648200"/>
                <a:gd name="connsiteY0" fmla="*/ 190974 h 3966095"/>
                <a:gd name="connsiteX1" fmla="*/ 3225800 w 4648200"/>
                <a:gd name="connsiteY1" fmla="*/ 216374 h 3966095"/>
                <a:gd name="connsiteX2" fmla="*/ 2730500 w 4648200"/>
                <a:gd name="connsiteY2" fmla="*/ 140174 h 3966095"/>
                <a:gd name="connsiteX3" fmla="*/ 2159000 w 4648200"/>
                <a:gd name="connsiteY3" fmla="*/ 305274 h 3966095"/>
                <a:gd name="connsiteX4" fmla="*/ 1943100 w 4648200"/>
                <a:gd name="connsiteY4" fmla="*/ 3353274 h 3966095"/>
                <a:gd name="connsiteX5" fmla="*/ 1790700 w 4648200"/>
                <a:gd name="connsiteY5" fmla="*/ 3950174 h 3966095"/>
                <a:gd name="connsiteX6" fmla="*/ 1244600 w 4648200"/>
                <a:gd name="connsiteY6" fmla="*/ 3797774 h 3966095"/>
                <a:gd name="connsiteX7" fmla="*/ 25400 w 4648200"/>
                <a:gd name="connsiteY7" fmla="*/ 3835876 h 3966095"/>
                <a:gd name="connsiteX8" fmla="*/ 0 w 4648200"/>
                <a:gd name="connsiteY8" fmla="*/ 3810474 h 3966095"/>
                <a:gd name="connsiteX0" fmla="*/ 4648200 w 4648200"/>
                <a:gd name="connsiteY0" fmla="*/ 190974 h 3966860"/>
                <a:gd name="connsiteX1" fmla="*/ 3225800 w 4648200"/>
                <a:gd name="connsiteY1" fmla="*/ 216374 h 3966860"/>
                <a:gd name="connsiteX2" fmla="*/ 2730500 w 4648200"/>
                <a:gd name="connsiteY2" fmla="*/ 140174 h 3966860"/>
                <a:gd name="connsiteX3" fmla="*/ 2159000 w 4648200"/>
                <a:gd name="connsiteY3" fmla="*/ 305274 h 3966860"/>
                <a:gd name="connsiteX4" fmla="*/ 1943100 w 4648200"/>
                <a:gd name="connsiteY4" fmla="*/ 3353274 h 3966860"/>
                <a:gd name="connsiteX5" fmla="*/ 1790700 w 4648200"/>
                <a:gd name="connsiteY5" fmla="*/ 3950174 h 3966860"/>
                <a:gd name="connsiteX6" fmla="*/ 1244600 w 4648200"/>
                <a:gd name="connsiteY6" fmla="*/ 3797774 h 3966860"/>
                <a:gd name="connsiteX7" fmla="*/ 12700 w 4648200"/>
                <a:gd name="connsiteY7" fmla="*/ 3759676 h 3966860"/>
                <a:gd name="connsiteX8" fmla="*/ 0 w 4648200"/>
                <a:gd name="connsiteY8" fmla="*/ 3810474 h 3966860"/>
                <a:gd name="connsiteX0" fmla="*/ 4635500 w 4635500"/>
                <a:gd name="connsiteY0" fmla="*/ 190974 h 3966860"/>
                <a:gd name="connsiteX1" fmla="*/ 3213100 w 4635500"/>
                <a:gd name="connsiteY1" fmla="*/ 216374 h 3966860"/>
                <a:gd name="connsiteX2" fmla="*/ 2717800 w 4635500"/>
                <a:gd name="connsiteY2" fmla="*/ 140174 h 3966860"/>
                <a:gd name="connsiteX3" fmla="*/ 2146300 w 4635500"/>
                <a:gd name="connsiteY3" fmla="*/ 305274 h 3966860"/>
                <a:gd name="connsiteX4" fmla="*/ 1930400 w 4635500"/>
                <a:gd name="connsiteY4" fmla="*/ 3353274 h 3966860"/>
                <a:gd name="connsiteX5" fmla="*/ 1778000 w 4635500"/>
                <a:gd name="connsiteY5" fmla="*/ 3950174 h 3966860"/>
                <a:gd name="connsiteX6" fmla="*/ 1231900 w 4635500"/>
                <a:gd name="connsiteY6" fmla="*/ 3797774 h 3966860"/>
                <a:gd name="connsiteX7" fmla="*/ 0 w 4635500"/>
                <a:gd name="connsiteY7" fmla="*/ 3759676 h 3966860"/>
                <a:gd name="connsiteX0" fmla="*/ 4673600 w 4673600"/>
                <a:gd name="connsiteY0" fmla="*/ 190974 h 3967300"/>
                <a:gd name="connsiteX1" fmla="*/ 3251200 w 4673600"/>
                <a:gd name="connsiteY1" fmla="*/ 216374 h 3967300"/>
                <a:gd name="connsiteX2" fmla="*/ 2755900 w 4673600"/>
                <a:gd name="connsiteY2" fmla="*/ 140174 h 3967300"/>
                <a:gd name="connsiteX3" fmla="*/ 2184400 w 4673600"/>
                <a:gd name="connsiteY3" fmla="*/ 305274 h 3967300"/>
                <a:gd name="connsiteX4" fmla="*/ 1968500 w 4673600"/>
                <a:gd name="connsiteY4" fmla="*/ 3353274 h 3967300"/>
                <a:gd name="connsiteX5" fmla="*/ 1816100 w 4673600"/>
                <a:gd name="connsiteY5" fmla="*/ 3950174 h 3967300"/>
                <a:gd name="connsiteX6" fmla="*/ 1270000 w 4673600"/>
                <a:gd name="connsiteY6" fmla="*/ 3797774 h 3967300"/>
                <a:gd name="connsiteX7" fmla="*/ 0 w 4673600"/>
                <a:gd name="connsiteY7" fmla="*/ 3718656 h 3967300"/>
                <a:gd name="connsiteX0" fmla="*/ 4673600 w 4673600"/>
                <a:gd name="connsiteY0" fmla="*/ 190974 h 3960385"/>
                <a:gd name="connsiteX1" fmla="*/ 3251200 w 4673600"/>
                <a:gd name="connsiteY1" fmla="*/ 216374 h 3960385"/>
                <a:gd name="connsiteX2" fmla="*/ 2755900 w 4673600"/>
                <a:gd name="connsiteY2" fmla="*/ 140174 h 3960385"/>
                <a:gd name="connsiteX3" fmla="*/ 2184400 w 4673600"/>
                <a:gd name="connsiteY3" fmla="*/ 305274 h 3960385"/>
                <a:gd name="connsiteX4" fmla="*/ 1968500 w 4673600"/>
                <a:gd name="connsiteY4" fmla="*/ 3353274 h 3960385"/>
                <a:gd name="connsiteX5" fmla="*/ 1816100 w 4673600"/>
                <a:gd name="connsiteY5" fmla="*/ 3950174 h 3960385"/>
                <a:gd name="connsiteX6" fmla="*/ 1257300 w 4673600"/>
                <a:gd name="connsiteY6" fmla="*/ 3729407 h 3960385"/>
                <a:gd name="connsiteX7" fmla="*/ 0 w 4673600"/>
                <a:gd name="connsiteY7" fmla="*/ 3718656 h 3960385"/>
                <a:gd name="connsiteX0" fmla="*/ 4196438 w 4196438"/>
                <a:gd name="connsiteY0" fmla="*/ 232854 h 3960385"/>
                <a:gd name="connsiteX1" fmla="*/ 3251200 w 4196438"/>
                <a:gd name="connsiteY1" fmla="*/ 216374 h 3960385"/>
                <a:gd name="connsiteX2" fmla="*/ 2755900 w 4196438"/>
                <a:gd name="connsiteY2" fmla="*/ 140174 h 3960385"/>
                <a:gd name="connsiteX3" fmla="*/ 2184400 w 4196438"/>
                <a:gd name="connsiteY3" fmla="*/ 305274 h 3960385"/>
                <a:gd name="connsiteX4" fmla="*/ 1968500 w 4196438"/>
                <a:gd name="connsiteY4" fmla="*/ 3353274 h 3960385"/>
                <a:gd name="connsiteX5" fmla="*/ 1816100 w 4196438"/>
                <a:gd name="connsiteY5" fmla="*/ 3950174 h 3960385"/>
                <a:gd name="connsiteX6" fmla="*/ 1257300 w 4196438"/>
                <a:gd name="connsiteY6" fmla="*/ 3729407 h 3960385"/>
                <a:gd name="connsiteX7" fmla="*/ 0 w 4196438"/>
                <a:gd name="connsiteY7" fmla="*/ 3718656 h 3960385"/>
                <a:gd name="connsiteX0" fmla="*/ 4598259 w 4598259"/>
                <a:gd name="connsiteY0" fmla="*/ 232854 h 3960385"/>
                <a:gd name="connsiteX1" fmla="*/ 3653021 w 4598259"/>
                <a:gd name="connsiteY1" fmla="*/ 216374 h 3960385"/>
                <a:gd name="connsiteX2" fmla="*/ 3157721 w 4598259"/>
                <a:gd name="connsiteY2" fmla="*/ 140174 h 3960385"/>
                <a:gd name="connsiteX3" fmla="*/ 2586221 w 4598259"/>
                <a:gd name="connsiteY3" fmla="*/ 305274 h 3960385"/>
                <a:gd name="connsiteX4" fmla="*/ 2370321 w 4598259"/>
                <a:gd name="connsiteY4" fmla="*/ 3353274 h 3960385"/>
                <a:gd name="connsiteX5" fmla="*/ 2217921 w 4598259"/>
                <a:gd name="connsiteY5" fmla="*/ 3950174 h 3960385"/>
                <a:gd name="connsiteX6" fmla="*/ 1659121 w 4598259"/>
                <a:gd name="connsiteY6" fmla="*/ 3729407 h 3960385"/>
                <a:gd name="connsiteX7" fmla="*/ 0 w 4598259"/>
                <a:gd name="connsiteY7" fmla="*/ 3718656 h 3960385"/>
                <a:gd name="connsiteX0" fmla="*/ 4861954 w 4861954"/>
                <a:gd name="connsiteY0" fmla="*/ 232854 h 3960385"/>
                <a:gd name="connsiteX1" fmla="*/ 3653021 w 4861954"/>
                <a:gd name="connsiteY1" fmla="*/ 216374 h 3960385"/>
                <a:gd name="connsiteX2" fmla="*/ 3157721 w 4861954"/>
                <a:gd name="connsiteY2" fmla="*/ 140174 h 3960385"/>
                <a:gd name="connsiteX3" fmla="*/ 2586221 w 4861954"/>
                <a:gd name="connsiteY3" fmla="*/ 305274 h 3960385"/>
                <a:gd name="connsiteX4" fmla="*/ 2370321 w 4861954"/>
                <a:gd name="connsiteY4" fmla="*/ 3353274 h 3960385"/>
                <a:gd name="connsiteX5" fmla="*/ 2217921 w 4861954"/>
                <a:gd name="connsiteY5" fmla="*/ 3950174 h 3960385"/>
                <a:gd name="connsiteX6" fmla="*/ 1659121 w 4861954"/>
                <a:gd name="connsiteY6" fmla="*/ 3729407 h 3960385"/>
                <a:gd name="connsiteX7" fmla="*/ 0 w 4861954"/>
                <a:gd name="connsiteY7" fmla="*/ 3718656 h 3960385"/>
                <a:gd name="connsiteX0" fmla="*/ 4648487 w 4648487"/>
                <a:gd name="connsiteY0" fmla="*/ 232854 h 3960385"/>
                <a:gd name="connsiteX1" fmla="*/ 3439554 w 4648487"/>
                <a:gd name="connsiteY1" fmla="*/ 216374 h 3960385"/>
                <a:gd name="connsiteX2" fmla="*/ 2944254 w 4648487"/>
                <a:gd name="connsiteY2" fmla="*/ 140174 h 3960385"/>
                <a:gd name="connsiteX3" fmla="*/ 2372754 w 4648487"/>
                <a:gd name="connsiteY3" fmla="*/ 305274 h 3960385"/>
                <a:gd name="connsiteX4" fmla="*/ 2156854 w 4648487"/>
                <a:gd name="connsiteY4" fmla="*/ 3353274 h 3960385"/>
                <a:gd name="connsiteX5" fmla="*/ 2004454 w 4648487"/>
                <a:gd name="connsiteY5" fmla="*/ 3950174 h 3960385"/>
                <a:gd name="connsiteX6" fmla="*/ 1445654 w 4648487"/>
                <a:gd name="connsiteY6" fmla="*/ 3729407 h 3960385"/>
                <a:gd name="connsiteX7" fmla="*/ 0 w 4648487"/>
                <a:gd name="connsiteY7" fmla="*/ 3746577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718656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690736 h 3960385"/>
                <a:gd name="connsiteX0" fmla="*/ 4686158 w 4686158"/>
                <a:gd name="connsiteY0" fmla="*/ 232854 h 3958362"/>
                <a:gd name="connsiteX1" fmla="*/ 3477225 w 4686158"/>
                <a:gd name="connsiteY1" fmla="*/ 216374 h 3958362"/>
                <a:gd name="connsiteX2" fmla="*/ 2981925 w 4686158"/>
                <a:gd name="connsiteY2" fmla="*/ 140174 h 3958362"/>
                <a:gd name="connsiteX3" fmla="*/ 2410425 w 4686158"/>
                <a:gd name="connsiteY3" fmla="*/ 305274 h 3958362"/>
                <a:gd name="connsiteX4" fmla="*/ 2194525 w 4686158"/>
                <a:gd name="connsiteY4" fmla="*/ 3353274 h 3958362"/>
                <a:gd name="connsiteX5" fmla="*/ 2042125 w 4686158"/>
                <a:gd name="connsiteY5" fmla="*/ 3950174 h 3958362"/>
                <a:gd name="connsiteX6" fmla="*/ 1043834 w 4686158"/>
                <a:gd name="connsiteY6" fmla="*/ 3701486 h 3958362"/>
                <a:gd name="connsiteX7" fmla="*/ 0 w 4686158"/>
                <a:gd name="connsiteY7" fmla="*/ 3690736 h 3958362"/>
                <a:gd name="connsiteX0" fmla="*/ 4686158 w 4686158"/>
                <a:gd name="connsiteY0" fmla="*/ 232854 h 3917758"/>
                <a:gd name="connsiteX1" fmla="*/ 3477225 w 4686158"/>
                <a:gd name="connsiteY1" fmla="*/ 216374 h 3917758"/>
                <a:gd name="connsiteX2" fmla="*/ 2981925 w 4686158"/>
                <a:gd name="connsiteY2" fmla="*/ 140174 h 3917758"/>
                <a:gd name="connsiteX3" fmla="*/ 2410425 w 4686158"/>
                <a:gd name="connsiteY3" fmla="*/ 305274 h 3917758"/>
                <a:gd name="connsiteX4" fmla="*/ 2194525 w 4686158"/>
                <a:gd name="connsiteY4" fmla="*/ 3353274 h 3917758"/>
                <a:gd name="connsiteX5" fmla="*/ 1640304 w 4686158"/>
                <a:gd name="connsiteY5" fmla="*/ 3908294 h 3917758"/>
                <a:gd name="connsiteX6" fmla="*/ 1043834 w 4686158"/>
                <a:gd name="connsiteY6" fmla="*/ 3701486 h 3917758"/>
                <a:gd name="connsiteX7" fmla="*/ 0 w 4686158"/>
                <a:gd name="connsiteY7" fmla="*/ 3690736 h 3917758"/>
                <a:gd name="connsiteX0" fmla="*/ 4686158 w 4686158"/>
                <a:gd name="connsiteY0" fmla="*/ 235747 h 3918853"/>
                <a:gd name="connsiteX1" fmla="*/ 3477225 w 4686158"/>
                <a:gd name="connsiteY1" fmla="*/ 219267 h 3918853"/>
                <a:gd name="connsiteX2" fmla="*/ 2981925 w 4686158"/>
                <a:gd name="connsiteY2" fmla="*/ 143067 h 3918853"/>
                <a:gd name="connsiteX3" fmla="*/ 2410425 w 4686158"/>
                <a:gd name="connsiteY3" fmla="*/ 308167 h 3918853"/>
                <a:gd name="connsiteX4" fmla="*/ 1930830 w 4686158"/>
                <a:gd name="connsiteY4" fmla="*/ 3398047 h 3918853"/>
                <a:gd name="connsiteX5" fmla="*/ 1640304 w 4686158"/>
                <a:gd name="connsiteY5" fmla="*/ 3911187 h 3918853"/>
                <a:gd name="connsiteX6" fmla="*/ 1043834 w 4686158"/>
                <a:gd name="connsiteY6" fmla="*/ 3704379 h 3918853"/>
                <a:gd name="connsiteX7" fmla="*/ 0 w 4686158"/>
                <a:gd name="connsiteY7" fmla="*/ 3693629 h 3918853"/>
                <a:gd name="connsiteX0" fmla="*/ 4686158 w 4686158"/>
                <a:gd name="connsiteY0" fmla="*/ 235747 h 3946022"/>
                <a:gd name="connsiteX1" fmla="*/ 3477225 w 4686158"/>
                <a:gd name="connsiteY1" fmla="*/ 219267 h 3946022"/>
                <a:gd name="connsiteX2" fmla="*/ 2981925 w 4686158"/>
                <a:gd name="connsiteY2" fmla="*/ 143067 h 3946022"/>
                <a:gd name="connsiteX3" fmla="*/ 2410425 w 4686158"/>
                <a:gd name="connsiteY3" fmla="*/ 308167 h 3946022"/>
                <a:gd name="connsiteX4" fmla="*/ 1930830 w 4686158"/>
                <a:gd name="connsiteY4" fmla="*/ 3398047 h 3946022"/>
                <a:gd name="connsiteX5" fmla="*/ 1652861 w 4686158"/>
                <a:gd name="connsiteY5" fmla="*/ 3939108 h 3946022"/>
                <a:gd name="connsiteX6" fmla="*/ 1043834 w 4686158"/>
                <a:gd name="connsiteY6" fmla="*/ 3704379 h 3946022"/>
                <a:gd name="connsiteX7" fmla="*/ 0 w 4686158"/>
                <a:gd name="connsiteY7" fmla="*/ 3693629 h 3946022"/>
                <a:gd name="connsiteX0" fmla="*/ 4686158 w 4686158"/>
                <a:gd name="connsiteY0" fmla="*/ 235747 h 3942811"/>
                <a:gd name="connsiteX1" fmla="*/ 3477225 w 4686158"/>
                <a:gd name="connsiteY1" fmla="*/ 219267 h 3942811"/>
                <a:gd name="connsiteX2" fmla="*/ 2981925 w 4686158"/>
                <a:gd name="connsiteY2" fmla="*/ 143067 h 3942811"/>
                <a:gd name="connsiteX3" fmla="*/ 2410425 w 4686158"/>
                <a:gd name="connsiteY3" fmla="*/ 308167 h 3942811"/>
                <a:gd name="connsiteX4" fmla="*/ 1930830 w 4686158"/>
                <a:gd name="connsiteY4" fmla="*/ 3398047 h 3942811"/>
                <a:gd name="connsiteX5" fmla="*/ 1652861 w 4686158"/>
                <a:gd name="connsiteY5" fmla="*/ 3939108 h 3942811"/>
                <a:gd name="connsiteX6" fmla="*/ 1043834 w 4686158"/>
                <a:gd name="connsiteY6" fmla="*/ 3704379 h 3942811"/>
                <a:gd name="connsiteX7" fmla="*/ 0 w 4686158"/>
                <a:gd name="connsiteY7" fmla="*/ 3693629 h 3942811"/>
                <a:gd name="connsiteX0" fmla="*/ 4686158 w 4686158"/>
                <a:gd name="connsiteY0" fmla="*/ 232855 h 3944790"/>
                <a:gd name="connsiteX1" fmla="*/ 3477225 w 4686158"/>
                <a:gd name="connsiteY1" fmla="*/ 216375 h 3944790"/>
                <a:gd name="connsiteX2" fmla="*/ 2981925 w 4686158"/>
                <a:gd name="connsiteY2" fmla="*/ 140175 h 3944790"/>
                <a:gd name="connsiteX3" fmla="*/ 2410425 w 4686158"/>
                <a:gd name="connsiteY3" fmla="*/ 305275 h 3944790"/>
                <a:gd name="connsiteX4" fmla="*/ 1880603 w 4686158"/>
                <a:gd name="connsiteY4" fmla="*/ 3353274 h 3944790"/>
                <a:gd name="connsiteX5" fmla="*/ 1652861 w 4686158"/>
                <a:gd name="connsiteY5" fmla="*/ 3936216 h 3944790"/>
                <a:gd name="connsiteX6" fmla="*/ 1043834 w 4686158"/>
                <a:gd name="connsiteY6" fmla="*/ 3701487 h 3944790"/>
                <a:gd name="connsiteX7" fmla="*/ 0 w 4686158"/>
                <a:gd name="connsiteY7" fmla="*/ 3690737 h 394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6158" h="3944790">
                  <a:moveTo>
                    <a:pt x="4686158" y="232855"/>
                  </a:moveTo>
                  <a:cubicBezTo>
                    <a:pt x="4212025" y="241322"/>
                    <a:pt x="3761264" y="231822"/>
                    <a:pt x="3477225" y="216375"/>
                  </a:cubicBezTo>
                  <a:cubicBezTo>
                    <a:pt x="3193186" y="200928"/>
                    <a:pt x="3185125" y="188858"/>
                    <a:pt x="2981925" y="140175"/>
                  </a:cubicBezTo>
                  <a:cubicBezTo>
                    <a:pt x="2778725" y="91492"/>
                    <a:pt x="2593979" y="-230242"/>
                    <a:pt x="2410425" y="305275"/>
                  </a:cubicBezTo>
                  <a:cubicBezTo>
                    <a:pt x="2226871" y="840792"/>
                    <a:pt x="2006864" y="2748117"/>
                    <a:pt x="1880603" y="3353274"/>
                  </a:cubicBezTo>
                  <a:cubicBezTo>
                    <a:pt x="1754342" y="3958431"/>
                    <a:pt x="1792322" y="3878181"/>
                    <a:pt x="1652861" y="3936216"/>
                  </a:cubicBezTo>
                  <a:cubicBezTo>
                    <a:pt x="1513400" y="3994251"/>
                    <a:pt x="1346517" y="3740073"/>
                    <a:pt x="1043834" y="3701487"/>
                  </a:cubicBezTo>
                  <a:cubicBezTo>
                    <a:pt x="741151" y="3662901"/>
                    <a:pt x="406400" y="3678036"/>
                    <a:pt x="0" y="3690737"/>
                  </a:cubicBezTo>
                </a:path>
              </a:pathLst>
            </a:custGeom>
            <a:ln w="28575">
              <a:solidFill>
                <a:srgbClr val="00B0F0"/>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solidFill>
                  <a:prstClr val="black"/>
                </a:solidFill>
              </a:endParaRPr>
            </a:p>
          </p:txBody>
        </p:sp>
        <p:cxnSp>
          <p:nvCxnSpPr>
            <p:cNvPr id="85" name="Straight Connector 84"/>
            <p:cNvCxnSpPr/>
            <p:nvPr/>
          </p:nvCxnSpPr>
          <p:spPr>
            <a:xfrm>
              <a:off x="4860016" y="70193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4673978" y="331853"/>
              <a:ext cx="338369"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a:t>
              </a:r>
              <a:endParaRPr lang="en-GB" dirty="0">
                <a:solidFill>
                  <a:prstClr val="black"/>
                </a:solidFill>
                <a:latin typeface="Times New Roman" pitchFamily="18" charset="0"/>
                <a:cs typeface="Times New Roman" pitchFamily="18" charset="0"/>
              </a:endParaRPr>
            </a:p>
          </p:txBody>
        </p:sp>
        <p:cxnSp>
          <p:nvCxnSpPr>
            <p:cNvPr id="87" name="Straight Connector 86"/>
            <p:cNvCxnSpPr/>
            <p:nvPr/>
          </p:nvCxnSpPr>
          <p:spPr>
            <a:xfrm>
              <a:off x="64008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0386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8194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rot="10800000">
            <a:off x="1828800" y="5898834"/>
            <a:ext cx="949932" cy="5456"/>
            <a:chOff x="1140229" y="1747564"/>
            <a:chExt cx="949932" cy="5456"/>
          </a:xfrm>
        </p:grpSpPr>
        <p:cxnSp>
          <p:nvCxnSpPr>
            <p:cNvPr id="94" name="Straight Arrow Connector 93"/>
            <p:cNvCxnSpPr/>
            <p:nvPr/>
          </p:nvCxnSpPr>
          <p:spPr>
            <a:xfrm rot="10800000" flipH="1" flipV="1">
              <a:off x="1560309" y="1747566"/>
              <a:ext cx="529852" cy="5454"/>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95" name="Straight Arrow Connector 94"/>
            <p:cNvCxnSpPr/>
            <p:nvPr/>
          </p:nvCxnSpPr>
          <p:spPr>
            <a:xfrm flipH="1">
              <a:off x="1140229" y="1747564"/>
              <a:ext cx="420080" cy="0"/>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Tree>
    <p:extLst>
      <p:ext uri="{BB962C8B-B14F-4D97-AF65-F5344CB8AC3E}">
        <p14:creationId xmlns:p14="http://schemas.microsoft.com/office/powerpoint/2010/main" val="2437237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817808" y="487667"/>
                <a:ext cx="72533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latin typeface="Cambria Math"/>
                            </a:rPr>
                          </m:ctrlPr>
                        </m:sSubPr>
                        <m:e>
                          <m:r>
                            <a:rPr lang="en-US" sz="2800" b="1" i="1">
                              <a:latin typeface="Cambria Math"/>
                            </a:rPr>
                            <m:t>𝑻</m:t>
                          </m:r>
                        </m:e>
                        <m:sub>
                          <m:r>
                            <a:rPr lang="en-US" sz="2800" b="1" i="1" smtClean="0">
                              <a:latin typeface="Cambria Math"/>
                            </a:rPr>
                            <m:t>𝟏</m:t>
                          </m:r>
                        </m:sub>
                      </m:sSub>
                    </m:oMath>
                  </m:oMathPara>
                </a14:m>
                <a:endParaRPr lang="en-GB" sz="28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817808" y="487667"/>
                <a:ext cx="725331" cy="523220"/>
              </a:xfrm>
              <a:prstGeom prst="rect">
                <a:avLst/>
              </a:prstGeom>
              <a:blipFill rotWithShape="1">
                <a:blip r:embed="rId2"/>
                <a:stretch>
                  <a:fillRect/>
                </a:stretch>
              </a:blipFill>
            </p:spPr>
            <p:txBody>
              <a:bodyPr/>
              <a:lstStyle/>
              <a:p>
                <a:r>
                  <a:rPr lang="en-GB">
                    <a:noFill/>
                  </a:rPr>
                  <a:t> </a:t>
                </a:r>
              </a:p>
            </p:txBody>
          </p:sp>
        </mc:Fallback>
      </mc:AlternateContent>
      <p:sp>
        <p:nvSpPr>
          <p:cNvPr id="3" name="Rectangle 2"/>
          <p:cNvSpPr/>
          <p:nvPr/>
        </p:nvSpPr>
        <p:spPr>
          <a:xfrm>
            <a:off x="729490" y="4769822"/>
            <a:ext cx="1139978" cy="461665"/>
          </a:xfrm>
          <a:prstGeom prst="rect">
            <a:avLst/>
          </a:prstGeom>
        </p:spPr>
        <p:txBody>
          <a:bodyPr wrap="square">
            <a:spAutoFit/>
          </a:bodyPr>
          <a:lstStyle/>
          <a:p>
            <a:pPr algn="just">
              <a:spcAft>
                <a:spcPts val="1200"/>
              </a:spcAft>
            </a:pPr>
            <a:r>
              <a:rPr lang="en-US" sz="2400" dirty="0">
                <a:solidFill>
                  <a:schemeClr val="accent6"/>
                </a:solidFill>
              </a:rPr>
              <a:t>IV →V:</a:t>
            </a:r>
            <a:endParaRPr lang="en-GB" sz="2400" dirty="0"/>
          </a:p>
        </p:txBody>
      </p:sp>
      <p:sp>
        <p:nvSpPr>
          <p:cNvPr id="63" name="Rectangle 62"/>
          <p:cNvSpPr/>
          <p:nvPr/>
        </p:nvSpPr>
        <p:spPr>
          <a:xfrm>
            <a:off x="2806129" y="666898"/>
            <a:ext cx="1232472" cy="3252516"/>
          </a:xfrm>
          <a:prstGeom prst="rect">
            <a:avLst/>
          </a:pr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4" name="Group 63"/>
          <p:cNvGrpSpPr/>
          <p:nvPr/>
        </p:nvGrpSpPr>
        <p:grpSpPr>
          <a:xfrm>
            <a:off x="2673041" y="331853"/>
            <a:ext cx="4491011" cy="3670073"/>
            <a:chOff x="2673041" y="331853"/>
            <a:chExt cx="4491011" cy="3670073"/>
          </a:xfrm>
        </p:grpSpPr>
        <p:grpSp>
          <p:nvGrpSpPr>
            <p:cNvPr id="65" name="Group 64"/>
            <p:cNvGrpSpPr/>
            <p:nvPr/>
          </p:nvGrpSpPr>
          <p:grpSpPr>
            <a:xfrm>
              <a:off x="2829376" y="642262"/>
              <a:ext cx="3584544" cy="3359664"/>
              <a:chOff x="2133600" y="930424"/>
              <a:chExt cx="4576936" cy="4514800"/>
            </a:xfrm>
          </p:grpSpPr>
          <p:cxnSp>
            <p:nvCxnSpPr>
              <p:cNvPr id="81" name="Straight Arrow Connector 80"/>
              <p:cNvCxnSpPr/>
              <p:nvPr/>
            </p:nvCxnSpPr>
            <p:spPr>
              <a:xfrm flipV="1">
                <a:off x="2195736" y="3194974"/>
                <a:ext cx="4514800" cy="18002"/>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82" name="Straight Arrow Connector 81"/>
              <p:cNvCxnSpPr/>
              <p:nvPr/>
            </p:nvCxnSpPr>
            <p:spPr>
              <a:xfrm rot="-5400000" flipV="1">
                <a:off x="2161583" y="3178823"/>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3" name="Freeform 82"/>
              <p:cNvSpPr/>
              <p:nvPr/>
            </p:nvSpPr>
            <p:spPr>
              <a:xfrm>
                <a:off x="2133600" y="1879600"/>
                <a:ext cx="4533900" cy="2933700"/>
              </a:xfrm>
              <a:custGeom>
                <a:avLst/>
                <a:gdLst>
                  <a:gd name="connsiteX0" fmla="*/ 4610100 w 4610100"/>
                  <a:gd name="connsiteY0" fmla="*/ 0 h 3657600"/>
                  <a:gd name="connsiteX1" fmla="*/ 3327400 w 4610100"/>
                  <a:gd name="connsiteY1" fmla="*/ 939800 h 3657600"/>
                  <a:gd name="connsiteX2" fmla="*/ 2425700 w 4610100"/>
                  <a:gd name="connsiteY2" fmla="*/ 3251200 h 3657600"/>
                  <a:gd name="connsiteX3" fmla="*/ 1511300 w 4610100"/>
                  <a:gd name="connsiteY3" fmla="*/ 4064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965200 w 4610100"/>
                  <a:gd name="connsiteY4" fmla="*/ 2641600 h 3657600"/>
                  <a:gd name="connsiteX5" fmla="*/ 0 w 4610100"/>
                  <a:gd name="connsiteY5" fmla="*/ 3657600 h 3657600"/>
                  <a:gd name="connsiteX0" fmla="*/ 4635500 w 4635500"/>
                  <a:gd name="connsiteY0" fmla="*/ 0 h 3340100"/>
                  <a:gd name="connsiteX1" fmla="*/ 3352800 w 4635500"/>
                  <a:gd name="connsiteY1" fmla="*/ 939800 h 3340100"/>
                  <a:gd name="connsiteX2" fmla="*/ 2451100 w 4635500"/>
                  <a:gd name="connsiteY2" fmla="*/ 3251200 h 3340100"/>
                  <a:gd name="connsiteX3" fmla="*/ 1739900 w 4635500"/>
                  <a:gd name="connsiteY3" fmla="*/ 419100 h 3340100"/>
                  <a:gd name="connsiteX4" fmla="*/ 990600 w 4635500"/>
                  <a:gd name="connsiteY4" fmla="*/ 2641600 h 3340100"/>
                  <a:gd name="connsiteX5" fmla="*/ 0 w 4635500"/>
                  <a:gd name="connsiteY5" fmla="*/ 3340100 h 3340100"/>
                  <a:gd name="connsiteX0" fmla="*/ 4660900 w 4660900"/>
                  <a:gd name="connsiteY0" fmla="*/ 0 h 3149600"/>
                  <a:gd name="connsiteX1" fmla="*/ 3352800 w 4660900"/>
                  <a:gd name="connsiteY1" fmla="*/ 749300 h 3149600"/>
                  <a:gd name="connsiteX2" fmla="*/ 2451100 w 4660900"/>
                  <a:gd name="connsiteY2" fmla="*/ 3060700 h 3149600"/>
                  <a:gd name="connsiteX3" fmla="*/ 1739900 w 4660900"/>
                  <a:gd name="connsiteY3" fmla="*/ 228600 h 3149600"/>
                  <a:gd name="connsiteX4" fmla="*/ 990600 w 4660900"/>
                  <a:gd name="connsiteY4" fmla="*/ 2451100 h 3149600"/>
                  <a:gd name="connsiteX5" fmla="*/ 0 w 4660900"/>
                  <a:gd name="connsiteY5" fmla="*/ 3149600 h 3149600"/>
                  <a:gd name="connsiteX0" fmla="*/ 4635500 w 4635500"/>
                  <a:gd name="connsiteY0" fmla="*/ 0 h 2933700"/>
                  <a:gd name="connsiteX1" fmla="*/ 3352800 w 4635500"/>
                  <a:gd name="connsiteY1" fmla="*/ 533400 h 2933700"/>
                  <a:gd name="connsiteX2" fmla="*/ 2451100 w 4635500"/>
                  <a:gd name="connsiteY2" fmla="*/ 2844800 h 2933700"/>
                  <a:gd name="connsiteX3" fmla="*/ 1739900 w 4635500"/>
                  <a:gd name="connsiteY3" fmla="*/ 12700 h 2933700"/>
                  <a:gd name="connsiteX4" fmla="*/ 990600 w 4635500"/>
                  <a:gd name="connsiteY4" fmla="*/ 2235200 h 2933700"/>
                  <a:gd name="connsiteX5" fmla="*/ 0 w 4635500"/>
                  <a:gd name="connsiteY5" fmla="*/ 2933700 h 2933700"/>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99000 w 4699000"/>
                  <a:gd name="connsiteY0" fmla="*/ 118355 h 2925055"/>
                  <a:gd name="connsiteX1" fmla="*/ 3352800 w 4699000"/>
                  <a:gd name="connsiteY1" fmla="*/ 524755 h 2925055"/>
                  <a:gd name="connsiteX2" fmla="*/ 2451100 w 4699000"/>
                  <a:gd name="connsiteY2" fmla="*/ 2836155 h 2925055"/>
                  <a:gd name="connsiteX3" fmla="*/ 1739900 w 4699000"/>
                  <a:gd name="connsiteY3" fmla="*/ 4055 h 2925055"/>
                  <a:gd name="connsiteX4" fmla="*/ 990600 w 4699000"/>
                  <a:gd name="connsiteY4" fmla="*/ 2226555 h 2925055"/>
                  <a:gd name="connsiteX5" fmla="*/ 0 w 4699000"/>
                  <a:gd name="connsiteY5" fmla="*/ 2925055 h 2925055"/>
                  <a:gd name="connsiteX0" fmla="*/ 4711700 w 4711700"/>
                  <a:gd name="connsiteY0" fmla="*/ 0 h 2971800"/>
                  <a:gd name="connsiteX1" fmla="*/ 3352800 w 4711700"/>
                  <a:gd name="connsiteY1" fmla="*/ 571500 h 2971800"/>
                  <a:gd name="connsiteX2" fmla="*/ 2451100 w 4711700"/>
                  <a:gd name="connsiteY2" fmla="*/ 2882900 h 2971800"/>
                  <a:gd name="connsiteX3" fmla="*/ 1739900 w 4711700"/>
                  <a:gd name="connsiteY3" fmla="*/ 50800 h 2971800"/>
                  <a:gd name="connsiteX4" fmla="*/ 990600 w 4711700"/>
                  <a:gd name="connsiteY4" fmla="*/ 2273300 h 2971800"/>
                  <a:gd name="connsiteX5" fmla="*/ 0 w 4711700"/>
                  <a:gd name="connsiteY5" fmla="*/ 2971800 h 2971800"/>
                  <a:gd name="connsiteX0" fmla="*/ 4533900 w 4533900"/>
                  <a:gd name="connsiteY0" fmla="*/ 0 h 2933700"/>
                  <a:gd name="connsiteX1" fmla="*/ 3175000 w 4533900"/>
                  <a:gd name="connsiteY1" fmla="*/ 571500 h 2933700"/>
                  <a:gd name="connsiteX2" fmla="*/ 2273300 w 4533900"/>
                  <a:gd name="connsiteY2" fmla="*/ 2882900 h 2933700"/>
                  <a:gd name="connsiteX3" fmla="*/ 1562100 w 4533900"/>
                  <a:gd name="connsiteY3" fmla="*/ 50800 h 2933700"/>
                  <a:gd name="connsiteX4" fmla="*/ 812800 w 4533900"/>
                  <a:gd name="connsiteY4" fmla="*/ 2273300 h 2933700"/>
                  <a:gd name="connsiteX5" fmla="*/ 0 w 4533900"/>
                  <a:gd name="connsiteY5" fmla="*/ 2933700 h 293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3900" h="2933700">
                    <a:moveTo>
                      <a:pt x="4533900" y="0"/>
                    </a:moveTo>
                    <a:cubicBezTo>
                      <a:pt x="3960283" y="97366"/>
                      <a:pt x="3551767" y="91017"/>
                      <a:pt x="3175000" y="571500"/>
                    </a:cubicBezTo>
                    <a:cubicBezTo>
                      <a:pt x="2798233" y="1051983"/>
                      <a:pt x="2542117" y="2969683"/>
                      <a:pt x="2273300" y="2882900"/>
                    </a:cubicBezTo>
                    <a:cubicBezTo>
                      <a:pt x="2004483" y="2796117"/>
                      <a:pt x="1805517" y="152400"/>
                      <a:pt x="1562100" y="50800"/>
                    </a:cubicBezTo>
                    <a:cubicBezTo>
                      <a:pt x="1318683" y="-50800"/>
                      <a:pt x="1102783" y="1786467"/>
                      <a:pt x="812800" y="2273300"/>
                    </a:cubicBezTo>
                    <a:cubicBezTo>
                      <a:pt x="522817" y="2760133"/>
                      <a:pt x="312208" y="2912533"/>
                      <a:pt x="0" y="29337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cxnSp>
          <p:nvCxnSpPr>
            <p:cNvPr id="66" name="Straight Connector 65"/>
            <p:cNvCxnSpPr/>
            <p:nvPr/>
          </p:nvCxnSpPr>
          <p:spPr>
            <a:xfrm>
              <a:off x="4592577" y="733280"/>
              <a:ext cx="33705"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261734" y="353962"/>
              <a:ext cx="225580"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a:t>
              </a:r>
              <a:endParaRPr lang="en-GB" dirty="0">
                <a:solidFill>
                  <a:prstClr val="black"/>
                </a:solidFill>
                <a:latin typeface="Times New Roman" pitchFamily="18" charset="0"/>
                <a:cs typeface="Times New Roman" pitchFamily="18" charset="0"/>
              </a:endParaRPr>
            </a:p>
          </p:txBody>
        </p:sp>
        <p:sp>
          <p:nvSpPr>
            <p:cNvPr id="68" name="TextBox 67"/>
            <p:cNvSpPr txBox="1"/>
            <p:nvPr/>
          </p:nvSpPr>
          <p:spPr>
            <a:xfrm>
              <a:off x="4376753" y="336150"/>
              <a:ext cx="418713"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III</a:t>
              </a:r>
              <a:endParaRPr lang="en-GB" dirty="0">
                <a:solidFill>
                  <a:prstClr val="black"/>
                </a:solidFill>
                <a:latin typeface="Times New Roman" pitchFamily="18" charset="0"/>
                <a:cs typeface="Times New Roman" pitchFamily="18" charset="0"/>
              </a:endParaRPr>
            </a:p>
          </p:txBody>
        </p:sp>
        <p:sp>
          <p:nvSpPr>
            <p:cNvPr id="69" name="TextBox 68"/>
            <p:cNvSpPr txBox="1"/>
            <p:nvPr/>
          </p:nvSpPr>
          <p:spPr>
            <a:xfrm>
              <a:off x="3836752" y="336150"/>
              <a:ext cx="540001"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IV</a:t>
              </a:r>
              <a:endParaRPr lang="en-GB" dirty="0">
                <a:solidFill>
                  <a:prstClr val="black"/>
                </a:solidFill>
                <a:latin typeface="Times New Roman" pitchFamily="18" charset="0"/>
                <a:cs typeface="Times New Roman" pitchFamily="18" charset="0"/>
              </a:endParaRPr>
            </a:p>
          </p:txBody>
        </p:sp>
        <p:sp>
          <p:nvSpPr>
            <p:cNvPr id="70" name="TextBox 69"/>
            <p:cNvSpPr txBox="1"/>
            <p:nvPr/>
          </p:nvSpPr>
          <p:spPr>
            <a:xfrm>
              <a:off x="2673041" y="358189"/>
              <a:ext cx="451159"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V</a:t>
              </a:r>
              <a:endParaRPr lang="en-GB" dirty="0">
                <a:solidFill>
                  <a:prstClr val="black"/>
                </a:solidFill>
                <a:latin typeface="Times New Roman" pitchFamily="18" charset="0"/>
                <a:cs typeface="Times New Roman" pitchFamily="18" charset="0"/>
              </a:endParaRPr>
            </a:p>
          </p:txBody>
        </p:sp>
        <p:cxnSp>
          <p:nvCxnSpPr>
            <p:cNvPr id="71" name="Straight Connector 70"/>
            <p:cNvCxnSpPr/>
            <p:nvPr/>
          </p:nvCxnSpPr>
          <p:spPr>
            <a:xfrm flipH="1">
              <a:off x="6430918" y="1078071"/>
              <a:ext cx="121289" cy="107169"/>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552207" y="838200"/>
              <a:ext cx="611845" cy="400110"/>
            </a:xfrm>
            <a:prstGeom prst="rect">
              <a:avLst/>
            </a:prstGeom>
            <a:noFill/>
          </p:spPr>
          <p:txBody>
            <a:bodyPr wrap="square" rtlCol="0">
              <a:spAutoFit/>
            </a:bodyPr>
            <a:lstStyle/>
            <a:p>
              <a:r>
                <a:rPr lang="en-US" sz="2000" dirty="0" smtClean="0">
                  <a:solidFill>
                    <a:srgbClr val="00B0F0"/>
                  </a:solidFill>
                </a:rPr>
                <a:t>Gd</a:t>
              </a:r>
              <a:endParaRPr lang="en-GB" sz="2000" dirty="0">
                <a:solidFill>
                  <a:srgbClr val="00B0F0"/>
                </a:solidFill>
              </a:endParaRPr>
            </a:p>
          </p:txBody>
        </p:sp>
        <p:cxnSp>
          <p:nvCxnSpPr>
            <p:cNvPr id="73" name="Straight Connector 72"/>
            <p:cNvCxnSpPr/>
            <p:nvPr/>
          </p:nvCxnSpPr>
          <p:spPr>
            <a:xfrm flipH="1" flipV="1">
              <a:off x="6408228" y="1348586"/>
              <a:ext cx="143979" cy="67437"/>
            </a:xfrm>
            <a:prstGeom prst="line">
              <a:avLst/>
            </a:prstGeom>
          </p:spPr>
          <p:style>
            <a:lnRef idx="1">
              <a:schemeClr val="accent2"/>
            </a:lnRef>
            <a:fillRef idx="0">
              <a:schemeClr val="accent2"/>
            </a:fillRef>
            <a:effectRef idx="0">
              <a:schemeClr val="accent2"/>
            </a:effectRef>
            <a:fontRef idx="minor">
              <a:schemeClr val="tx1"/>
            </a:fontRef>
          </p:style>
        </p:cxnSp>
        <p:sp>
          <p:nvSpPr>
            <p:cNvPr id="74" name="TextBox 73"/>
            <p:cNvSpPr txBox="1"/>
            <p:nvPr/>
          </p:nvSpPr>
          <p:spPr>
            <a:xfrm>
              <a:off x="6552207" y="1315793"/>
              <a:ext cx="611845" cy="400110"/>
            </a:xfrm>
            <a:prstGeom prst="rect">
              <a:avLst/>
            </a:prstGeom>
            <a:noFill/>
          </p:spPr>
          <p:txBody>
            <a:bodyPr wrap="square" rtlCol="0">
              <a:spAutoFit/>
            </a:bodyPr>
            <a:lstStyle/>
            <a:p>
              <a:r>
                <a:rPr lang="en-US" sz="2000" dirty="0" smtClean="0">
                  <a:solidFill>
                    <a:srgbClr val="FF0000"/>
                  </a:solidFill>
                </a:rPr>
                <a:t>Ni</a:t>
              </a:r>
              <a:endParaRPr lang="en-GB" sz="2000" dirty="0">
                <a:solidFill>
                  <a:srgbClr val="FF0000"/>
                </a:solidFill>
              </a:endParaRPr>
            </a:p>
          </p:txBody>
        </p:sp>
        <p:sp>
          <p:nvSpPr>
            <p:cNvPr id="75" name="Freeform 74"/>
            <p:cNvSpPr/>
            <p:nvPr/>
          </p:nvSpPr>
          <p:spPr>
            <a:xfrm>
              <a:off x="2817554" y="1107855"/>
              <a:ext cx="3554672" cy="2691503"/>
            </a:xfrm>
            <a:custGeom>
              <a:avLst/>
              <a:gdLst>
                <a:gd name="connsiteX0" fmla="*/ 3644900 w 3644900"/>
                <a:gd name="connsiteY0" fmla="*/ 344660 h 4241739"/>
                <a:gd name="connsiteX1" fmla="*/ 1638300 w 3644900"/>
                <a:gd name="connsiteY1" fmla="*/ 370060 h 4241739"/>
                <a:gd name="connsiteX2" fmla="*/ 1206500 w 3644900"/>
                <a:gd name="connsiteY2" fmla="*/ 204960 h 4241739"/>
                <a:gd name="connsiteX3" fmla="*/ 1117600 w 3644900"/>
                <a:gd name="connsiteY3" fmla="*/ 306560 h 4241739"/>
                <a:gd name="connsiteX4" fmla="*/ 635000 w 3644900"/>
                <a:gd name="connsiteY4" fmla="*/ 3913360 h 4241739"/>
                <a:gd name="connsiteX5" fmla="*/ 355600 w 3644900"/>
                <a:gd name="connsiteY5" fmla="*/ 4091160 h 4241739"/>
                <a:gd name="connsiteX6" fmla="*/ 0 w 3644900"/>
                <a:gd name="connsiteY6" fmla="*/ 4053060 h 424173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333500 w 4622800"/>
                <a:gd name="connsiteY5" fmla="*/ 4091160 h 4243589"/>
                <a:gd name="connsiteX6" fmla="*/ 0 w 4622800"/>
                <a:gd name="connsiteY6" fmla="*/ 4014960 h 424358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244600 w 4622800"/>
                <a:gd name="connsiteY5" fmla="*/ 4091160 h 4243589"/>
                <a:gd name="connsiteX6" fmla="*/ 0 w 4622800"/>
                <a:gd name="connsiteY6" fmla="*/ 4014960 h 4243589"/>
                <a:gd name="connsiteX0" fmla="*/ 4622800 w 4622800"/>
                <a:gd name="connsiteY0" fmla="*/ 343732 h 4233945"/>
                <a:gd name="connsiteX1" fmla="*/ 2616200 w 4622800"/>
                <a:gd name="connsiteY1" fmla="*/ 369132 h 4233945"/>
                <a:gd name="connsiteX2" fmla="*/ 2184400 w 4622800"/>
                <a:gd name="connsiteY2" fmla="*/ 204032 h 4233945"/>
                <a:gd name="connsiteX3" fmla="*/ 2095500 w 4622800"/>
                <a:gd name="connsiteY3" fmla="*/ 305632 h 4233945"/>
                <a:gd name="connsiteX4" fmla="*/ 1663700 w 4622800"/>
                <a:gd name="connsiteY4" fmla="*/ 3899732 h 4233945"/>
                <a:gd name="connsiteX5" fmla="*/ 1244600 w 4622800"/>
                <a:gd name="connsiteY5" fmla="*/ 4090232 h 4233945"/>
                <a:gd name="connsiteX6" fmla="*/ 0 w 4622800"/>
                <a:gd name="connsiteY6" fmla="*/ 4014032 h 4233945"/>
                <a:gd name="connsiteX0" fmla="*/ 4622800 w 4622800"/>
                <a:gd name="connsiteY0" fmla="*/ 307594 h 4057548"/>
                <a:gd name="connsiteX1" fmla="*/ 2616200 w 4622800"/>
                <a:gd name="connsiteY1" fmla="*/ 332994 h 4057548"/>
                <a:gd name="connsiteX2" fmla="*/ 2184400 w 4622800"/>
                <a:gd name="connsiteY2" fmla="*/ 167894 h 4057548"/>
                <a:gd name="connsiteX3" fmla="*/ 2095500 w 4622800"/>
                <a:gd name="connsiteY3" fmla="*/ 269494 h 4057548"/>
                <a:gd name="connsiteX4" fmla="*/ 1854200 w 4622800"/>
                <a:gd name="connsiteY4" fmla="*/ 3368294 h 4057548"/>
                <a:gd name="connsiteX5" fmla="*/ 1663700 w 4622800"/>
                <a:gd name="connsiteY5" fmla="*/ 3863594 h 4057548"/>
                <a:gd name="connsiteX6" fmla="*/ 1244600 w 4622800"/>
                <a:gd name="connsiteY6" fmla="*/ 4054094 h 4057548"/>
                <a:gd name="connsiteX7" fmla="*/ 0 w 4622800"/>
                <a:gd name="connsiteY7" fmla="*/ 3977894 h 4057548"/>
                <a:gd name="connsiteX0" fmla="*/ 4622800 w 4622800"/>
                <a:gd name="connsiteY0" fmla="*/ 307594 h 4055562"/>
                <a:gd name="connsiteX1" fmla="*/ 2616200 w 4622800"/>
                <a:gd name="connsiteY1" fmla="*/ 332994 h 4055562"/>
                <a:gd name="connsiteX2" fmla="*/ 2184400 w 4622800"/>
                <a:gd name="connsiteY2" fmla="*/ 167894 h 4055562"/>
                <a:gd name="connsiteX3" fmla="*/ 2095500 w 4622800"/>
                <a:gd name="connsiteY3" fmla="*/ 269494 h 4055562"/>
                <a:gd name="connsiteX4" fmla="*/ 1854200 w 4622800"/>
                <a:gd name="connsiteY4" fmla="*/ 3368294 h 4055562"/>
                <a:gd name="connsiteX5" fmla="*/ 1701800 w 4622800"/>
                <a:gd name="connsiteY5" fmla="*/ 3965194 h 4055562"/>
                <a:gd name="connsiteX6" fmla="*/ 1244600 w 4622800"/>
                <a:gd name="connsiteY6" fmla="*/ 4054094 h 4055562"/>
                <a:gd name="connsiteX7" fmla="*/ 0 w 4622800"/>
                <a:gd name="connsiteY7" fmla="*/ 3977894 h 4055562"/>
                <a:gd name="connsiteX0" fmla="*/ 4622800 w 4622800"/>
                <a:gd name="connsiteY0" fmla="*/ 307594 h 4018339"/>
                <a:gd name="connsiteX1" fmla="*/ 2616200 w 4622800"/>
                <a:gd name="connsiteY1" fmla="*/ 332994 h 4018339"/>
                <a:gd name="connsiteX2" fmla="*/ 2184400 w 4622800"/>
                <a:gd name="connsiteY2" fmla="*/ 167894 h 4018339"/>
                <a:gd name="connsiteX3" fmla="*/ 2095500 w 4622800"/>
                <a:gd name="connsiteY3" fmla="*/ 269494 h 4018339"/>
                <a:gd name="connsiteX4" fmla="*/ 1854200 w 4622800"/>
                <a:gd name="connsiteY4" fmla="*/ 3368294 h 4018339"/>
                <a:gd name="connsiteX5" fmla="*/ 1701800 w 4622800"/>
                <a:gd name="connsiteY5" fmla="*/ 3965194 h 4018339"/>
                <a:gd name="connsiteX6" fmla="*/ 1219200 w 4622800"/>
                <a:gd name="connsiteY6" fmla="*/ 3990594 h 4018339"/>
                <a:gd name="connsiteX7" fmla="*/ 0 w 4622800"/>
                <a:gd name="connsiteY7" fmla="*/ 3977894 h 4018339"/>
                <a:gd name="connsiteX0" fmla="*/ 4622800 w 4622800"/>
                <a:gd name="connsiteY0" fmla="*/ 307594 h 4047160"/>
                <a:gd name="connsiteX1" fmla="*/ 2616200 w 4622800"/>
                <a:gd name="connsiteY1" fmla="*/ 332994 h 4047160"/>
                <a:gd name="connsiteX2" fmla="*/ 2184400 w 4622800"/>
                <a:gd name="connsiteY2" fmla="*/ 167894 h 4047160"/>
                <a:gd name="connsiteX3" fmla="*/ 2095500 w 4622800"/>
                <a:gd name="connsiteY3" fmla="*/ 269494 h 4047160"/>
                <a:gd name="connsiteX4" fmla="*/ 1854200 w 4622800"/>
                <a:gd name="connsiteY4" fmla="*/ 3368294 h 4047160"/>
                <a:gd name="connsiteX5" fmla="*/ 1778000 w 4622800"/>
                <a:gd name="connsiteY5" fmla="*/ 4003294 h 4047160"/>
                <a:gd name="connsiteX6" fmla="*/ 1219200 w 4622800"/>
                <a:gd name="connsiteY6" fmla="*/ 3990594 h 4047160"/>
                <a:gd name="connsiteX7" fmla="*/ 0 w 4622800"/>
                <a:gd name="connsiteY7" fmla="*/ 3977894 h 4047160"/>
                <a:gd name="connsiteX0" fmla="*/ 4622800 w 4622800"/>
                <a:gd name="connsiteY0" fmla="*/ 310366 h 4047117"/>
                <a:gd name="connsiteX1" fmla="*/ 2616200 w 4622800"/>
                <a:gd name="connsiteY1" fmla="*/ 335766 h 4047117"/>
                <a:gd name="connsiteX2" fmla="*/ 2184400 w 4622800"/>
                <a:gd name="connsiteY2" fmla="*/ 170666 h 4047117"/>
                <a:gd name="connsiteX3" fmla="*/ 2095500 w 4622800"/>
                <a:gd name="connsiteY3" fmla="*/ 272266 h 4047117"/>
                <a:gd name="connsiteX4" fmla="*/ 1930400 w 4622800"/>
                <a:gd name="connsiteY4" fmla="*/ 3409166 h 4047117"/>
                <a:gd name="connsiteX5" fmla="*/ 1778000 w 4622800"/>
                <a:gd name="connsiteY5" fmla="*/ 4006066 h 4047117"/>
                <a:gd name="connsiteX6" fmla="*/ 1219200 w 4622800"/>
                <a:gd name="connsiteY6" fmla="*/ 3993366 h 4047117"/>
                <a:gd name="connsiteX7" fmla="*/ 0 w 4622800"/>
                <a:gd name="connsiteY7" fmla="*/ 3980666 h 4047117"/>
                <a:gd name="connsiteX0" fmla="*/ 4622800 w 4622800"/>
                <a:gd name="connsiteY0" fmla="*/ 249478 h 3986229"/>
                <a:gd name="connsiteX1" fmla="*/ 2616200 w 4622800"/>
                <a:gd name="connsiteY1" fmla="*/ 274878 h 3986229"/>
                <a:gd name="connsiteX2" fmla="*/ 2184400 w 4622800"/>
                <a:gd name="connsiteY2" fmla="*/ 109778 h 3986229"/>
                <a:gd name="connsiteX3" fmla="*/ 2146300 w 4622800"/>
                <a:gd name="connsiteY3" fmla="*/ 300278 h 3986229"/>
                <a:gd name="connsiteX4" fmla="*/ 1930400 w 4622800"/>
                <a:gd name="connsiteY4" fmla="*/ 3348278 h 3986229"/>
                <a:gd name="connsiteX5" fmla="*/ 1778000 w 4622800"/>
                <a:gd name="connsiteY5" fmla="*/ 3945178 h 3986229"/>
                <a:gd name="connsiteX6" fmla="*/ 1219200 w 4622800"/>
                <a:gd name="connsiteY6" fmla="*/ 3932478 h 3986229"/>
                <a:gd name="connsiteX7" fmla="*/ 0 w 4622800"/>
                <a:gd name="connsiteY7" fmla="*/ 3919778 h 3986229"/>
                <a:gd name="connsiteX0" fmla="*/ 4622800 w 4622800"/>
                <a:gd name="connsiteY0" fmla="*/ 238928 h 3975679"/>
                <a:gd name="connsiteX1" fmla="*/ 2616200 w 4622800"/>
                <a:gd name="connsiteY1" fmla="*/ 264328 h 3975679"/>
                <a:gd name="connsiteX2" fmla="*/ 2184400 w 4622800"/>
                <a:gd name="connsiteY2" fmla="*/ 99228 h 3975679"/>
                <a:gd name="connsiteX3" fmla="*/ 2146300 w 4622800"/>
                <a:gd name="connsiteY3" fmla="*/ 289728 h 3975679"/>
                <a:gd name="connsiteX4" fmla="*/ 1930400 w 4622800"/>
                <a:gd name="connsiteY4" fmla="*/ 3337728 h 3975679"/>
                <a:gd name="connsiteX5" fmla="*/ 1778000 w 4622800"/>
                <a:gd name="connsiteY5" fmla="*/ 3934628 h 3975679"/>
                <a:gd name="connsiteX6" fmla="*/ 1219200 w 4622800"/>
                <a:gd name="connsiteY6" fmla="*/ 3921928 h 3975679"/>
                <a:gd name="connsiteX7" fmla="*/ 0 w 4622800"/>
                <a:gd name="connsiteY7" fmla="*/ 3909228 h 3975679"/>
                <a:gd name="connsiteX0" fmla="*/ 4622800 w 4622800"/>
                <a:gd name="connsiteY0" fmla="*/ 207946 h 3944697"/>
                <a:gd name="connsiteX1" fmla="*/ 2616200 w 4622800"/>
                <a:gd name="connsiteY1" fmla="*/ 233346 h 3944697"/>
                <a:gd name="connsiteX2" fmla="*/ 2184400 w 4622800"/>
                <a:gd name="connsiteY2" fmla="*/ 68246 h 3944697"/>
                <a:gd name="connsiteX3" fmla="*/ 2146300 w 4622800"/>
                <a:gd name="connsiteY3" fmla="*/ 258746 h 3944697"/>
                <a:gd name="connsiteX4" fmla="*/ 1930400 w 4622800"/>
                <a:gd name="connsiteY4" fmla="*/ 3306746 h 3944697"/>
                <a:gd name="connsiteX5" fmla="*/ 1778000 w 4622800"/>
                <a:gd name="connsiteY5" fmla="*/ 3903646 h 3944697"/>
                <a:gd name="connsiteX6" fmla="*/ 1219200 w 4622800"/>
                <a:gd name="connsiteY6" fmla="*/ 3890946 h 3944697"/>
                <a:gd name="connsiteX7" fmla="*/ 0 w 4622800"/>
                <a:gd name="connsiteY7" fmla="*/ 3878246 h 3944697"/>
                <a:gd name="connsiteX0" fmla="*/ 4622800 w 4622800"/>
                <a:gd name="connsiteY0" fmla="*/ 226676 h 3963427"/>
                <a:gd name="connsiteX1" fmla="*/ 2616200 w 4622800"/>
                <a:gd name="connsiteY1" fmla="*/ 252076 h 3963427"/>
                <a:gd name="connsiteX2" fmla="*/ 2374900 w 4622800"/>
                <a:gd name="connsiteY2" fmla="*/ 137776 h 3963427"/>
                <a:gd name="connsiteX3" fmla="*/ 2146300 w 4622800"/>
                <a:gd name="connsiteY3" fmla="*/ 277476 h 3963427"/>
                <a:gd name="connsiteX4" fmla="*/ 1930400 w 4622800"/>
                <a:gd name="connsiteY4" fmla="*/ 3325476 h 3963427"/>
                <a:gd name="connsiteX5" fmla="*/ 1778000 w 4622800"/>
                <a:gd name="connsiteY5" fmla="*/ 3922376 h 3963427"/>
                <a:gd name="connsiteX6" fmla="*/ 1219200 w 4622800"/>
                <a:gd name="connsiteY6" fmla="*/ 3909676 h 3963427"/>
                <a:gd name="connsiteX7" fmla="*/ 0 w 4622800"/>
                <a:gd name="connsiteY7" fmla="*/ 3896976 h 3963427"/>
                <a:gd name="connsiteX0" fmla="*/ 4622800 w 4622800"/>
                <a:gd name="connsiteY0" fmla="*/ 223626 h 3960377"/>
                <a:gd name="connsiteX1" fmla="*/ 2755900 w 4622800"/>
                <a:gd name="connsiteY1" fmla="*/ 185526 h 3960377"/>
                <a:gd name="connsiteX2" fmla="*/ 2374900 w 4622800"/>
                <a:gd name="connsiteY2" fmla="*/ 134726 h 3960377"/>
                <a:gd name="connsiteX3" fmla="*/ 2146300 w 4622800"/>
                <a:gd name="connsiteY3" fmla="*/ 274426 h 3960377"/>
                <a:gd name="connsiteX4" fmla="*/ 1930400 w 4622800"/>
                <a:gd name="connsiteY4" fmla="*/ 3322426 h 3960377"/>
                <a:gd name="connsiteX5" fmla="*/ 1778000 w 4622800"/>
                <a:gd name="connsiteY5" fmla="*/ 3919326 h 3960377"/>
                <a:gd name="connsiteX6" fmla="*/ 1219200 w 4622800"/>
                <a:gd name="connsiteY6" fmla="*/ 3906626 h 3960377"/>
                <a:gd name="connsiteX7" fmla="*/ 0 w 4622800"/>
                <a:gd name="connsiteY7" fmla="*/ 3893926 h 3960377"/>
                <a:gd name="connsiteX0" fmla="*/ 4622800 w 4622800"/>
                <a:gd name="connsiteY0" fmla="*/ 240283 h 3977034"/>
                <a:gd name="connsiteX1" fmla="*/ 27559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40283 h 3977034"/>
                <a:gd name="connsiteX1" fmla="*/ 29337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64887 h 4001638"/>
                <a:gd name="connsiteX1" fmla="*/ 2933700 w 4622800"/>
                <a:gd name="connsiteY1" fmla="*/ 226787 h 4001638"/>
                <a:gd name="connsiteX2" fmla="*/ 2578100 w 4622800"/>
                <a:gd name="connsiteY2" fmla="*/ 137887 h 4001638"/>
                <a:gd name="connsiteX3" fmla="*/ 2146300 w 4622800"/>
                <a:gd name="connsiteY3" fmla="*/ 315687 h 4001638"/>
                <a:gd name="connsiteX4" fmla="*/ 1930400 w 4622800"/>
                <a:gd name="connsiteY4" fmla="*/ 3363687 h 4001638"/>
                <a:gd name="connsiteX5" fmla="*/ 1778000 w 4622800"/>
                <a:gd name="connsiteY5" fmla="*/ 3960587 h 4001638"/>
                <a:gd name="connsiteX6" fmla="*/ 1219200 w 4622800"/>
                <a:gd name="connsiteY6" fmla="*/ 3947887 h 4001638"/>
                <a:gd name="connsiteX7" fmla="*/ 0 w 4622800"/>
                <a:gd name="connsiteY7" fmla="*/ 3935187 h 4001638"/>
                <a:gd name="connsiteX0" fmla="*/ 4622800 w 4622800"/>
                <a:gd name="connsiteY0" fmla="*/ 260635 h 3997386"/>
                <a:gd name="connsiteX1" fmla="*/ 2933700 w 4622800"/>
                <a:gd name="connsiteY1" fmla="*/ 222535 h 3997386"/>
                <a:gd name="connsiteX2" fmla="*/ 2578100 w 4622800"/>
                <a:gd name="connsiteY2" fmla="*/ 133635 h 3997386"/>
                <a:gd name="connsiteX3" fmla="*/ 2146300 w 4622800"/>
                <a:gd name="connsiteY3" fmla="*/ 311435 h 3997386"/>
                <a:gd name="connsiteX4" fmla="*/ 1930400 w 4622800"/>
                <a:gd name="connsiteY4" fmla="*/ 3359435 h 3997386"/>
                <a:gd name="connsiteX5" fmla="*/ 1778000 w 4622800"/>
                <a:gd name="connsiteY5" fmla="*/ 3956335 h 3997386"/>
                <a:gd name="connsiteX6" fmla="*/ 1219200 w 4622800"/>
                <a:gd name="connsiteY6" fmla="*/ 3943635 h 3997386"/>
                <a:gd name="connsiteX7" fmla="*/ 0 w 4622800"/>
                <a:gd name="connsiteY7" fmla="*/ 3930935 h 3997386"/>
                <a:gd name="connsiteX0" fmla="*/ 4622800 w 4622800"/>
                <a:gd name="connsiteY0" fmla="*/ 260635 h 3982237"/>
                <a:gd name="connsiteX1" fmla="*/ 2933700 w 4622800"/>
                <a:gd name="connsiteY1" fmla="*/ 222535 h 3982237"/>
                <a:gd name="connsiteX2" fmla="*/ 2578100 w 4622800"/>
                <a:gd name="connsiteY2" fmla="*/ 133635 h 3982237"/>
                <a:gd name="connsiteX3" fmla="*/ 2146300 w 4622800"/>
                <a:gd name="connsiteY3" fmla="*/ 311435 h 3982237"/>
                <a:gd name="connsiteX4" fmla="*/ 1930400 w 4622800"/>
                <a:gd name="connsiteY4" fmla="*/ 3359435 h 3982237"/>
                <a:gd name="connsiteX5" fmla="*/ 1778000 w 4622800"/>
                <a:gd name="connsiteY5" fmla="*/ 3956335 h 3982237"/>
                <a:gd name="connsiteX6" fmla="*/ 1231900 w 4622800"/>
                <a:gd name="connsiteY6" fmla="*/ 3880135 h 3982237"/>
                <a:gd name="connsiteX7" fmla="*/ 0 w 4622800"/>
                <a:gd name="connsiteY7" fmla="*/ 3930935 h 3982237"/>
                <a:gd name="connsiteX0" fmla="*/ 4622800 w 4622800"/>
                <a:gd name="connsiteY0" fmla="*/ 260635 h 3984185"/>
                <a:gd name="connsiteX1" fmla="*/ 2933700 w 4622800"/>
                <a:gd name="connsiteY1" fmla="*/ 222535 h 3984185"/>
                <a:gd name="connsiteX2" fmla="*/ 2578100 w 4622800"/>
                <a:gd name="connsiteY2" fmla="*/ 133635 h 3984185"/>
                <a:gd name="connsiteX3" fmla="*/ 2146300 w 4622800"/>
                <a:gd name="connsiteY3" fmla="*/ 311435 h 3984185"/>
                <a:gd name="connsiteX4" fmla="*/ 1930400 w 4622800"/>
                <a:gd name="connsiteY4" fmla="*/ 3359435 h 3984185"/>
                <a:gd name="connsiteX5" fmla="*/ 1778000 w 4622800"/>
                <a:gd name="connsiteY5" fmla="*/ 3956335 h 3984185"/>
                <a:gd name="connsiteX6" fmla="*/ 1231900 w 4622800"/>
                <a:gd name="connsiteY6" fmla="*/ 3880135 h 3984185"/>
                <a:gd name="connsiteX7" fmla="*/ 0 w 4622800"/>
                <a:gd name="connsiteY7" fmla="*/ 3930935 h 3984185"/>
                <a:gd name="connsiteX0" fmla="*/ 4622800 w 4622800"/>
                <a:gd name="connsiteY0" fmla="*/ 260635 h 3983426"/>
                <a:gd name="connsiteX1" fmla="*/ 2933700 w 4622800"/>
                <a:gd name="connsiteY1" fmla="*/ 222535 h 3983426"/>
                <a:gd name="connsiteX2" fmla="*/ 2578100 w 4622800"/>
                <a:gd name="connsiteY2" fmla="*/ 133635 h 3983426"/>
                <a:gd name="connsiteX3" fmla="*/ 2146300 w 4622800"/>
                <a:gd name="connsiteY3" fmla="*/ 311435 h 3983426"/>
                <a:gd name="connsiteX4" fmla="*/ 1930400 w 4622800"/>
                <a:gd name="connsiteY4" fmla="*/ 3359435 h 3983426"/>
                <a:gd name="connsiteX5" fmla="*/ 1778000 w 4622800"/>
                <a:gd name="connsiteY5" fmla="*/ 3956335 h 3983426"/>
                <a:gd name="connsiteX6" fmla="*/ 1231900 w 4622800"/>
                <a:gd name="connsiteY6" fmla="*/ 3880135 h 3983426"/>
                <a:gd name="connsiteX7" fmla="*/ 25400 w 4622800"/>
                <a:gd name="connsiteY7" fmla="*/ 3867437 h 3983426"/>
                <a:gd name="connsiteX8" fmla="*/ 0 w 4622800"/>
                <a:gd name="connsiteY8" fmla="*/ 3930935 h 3983426"/>
                <a:gd name="connsiteX0" fmla="*/ 4622800 w 4622800"/>
                <a:gd name="connsiteY0" fmla="*/ 238335 h 3961126"/>
                <a:gd name="connsiteX1" fmla="*/ 2984500 w 4622800"/>
                <a:gd name="connsiteY1" fmla="*/ 162135 h 3961126"/>
                <a:gd name="connsiteX2" fmla="*/ 2578100 w 4622800"/>
                <a:gd name="connsiteY2" fmla="*/ 111335 h 3961126"/>
                <a:gd name="connsiteX3" fmla="*/ 2146300 w 4622800"/>
                <a:gd name="connsiteY3" fmla="*/ 289135 h 3961126"/>
                <a:gd name="connsiteX4" fmla="*/ 1930400 w 4622800"/>
                <a:gd name="connsiteY4" fmla="*/ 3337135 h 3961126"/>
                <a:gd name="connsiteX5" fmla="*/ 1778000 w 4622800"/>
                <a:gd name="connsiteY5" fmla="*/ 3934035 h 3961126"/>
                <a:gd name="connsiteX6" fmla="*/ 1231900 w 4622800"/>
                <a:gd name="connsiteY6" fmla="*/ 3857835 h 3961126"/>
                <a:gd name="connsiteX7" fmla="*/ 25400 w 4622800"/>
                <a:gd name="connsiteY7" fmla="*/ 3845137 h 3961126"/>
                <a:gd name="connsiteX8" fmla="*/ 0 w 4622800"/>
                <a:gd name="connsiteY8" fmla="*/ 3908635 h 3961126"/>
                <a:gd name="connsiteX0" fmla="*/ 4622800 w 4622800"/>
                <a:gd name="connsiteY0" fmla="*/ 250265 h 3973056"/>
                <a:gd name="connsiteX1" fmla="*/ 2984500 w 4622800"/>
                <a:gd name="connsiteY1" fmla="*/ 174065 h 3973056"/>
                <a:gd name="connsiteX2" fmla="*/ 2578100 w 4622800"/>
                <a:gd name="connsiteY2" fmla="*/ 123265 h 3973056"/>
                <a:gd name="connsiteX3" fmla="*/ 2146300 w 4622800"/>
                <a:gd name="connsiteY3" fmla="*/ 301065 h 3973056"/>
                <a:gd name="connsiteX4" fmla="*/ 1930400 w 4622800"/>
                <a:gd name="connsiteY4" fmla="*/ 3349065 h 3973056"/>
                <a:gd name="connsiteX5" fmla="*/ 1778000 w 4622800"/>
                <a:gd name="connsiteY5" fmla="*/ 3945965 h 3973056"/>
                <a:gd name="connsiteX6" fmla="*/ 1231900 w 4622800"/>
                <a:gd name="connsiteY6" fmla="*/ 3869765 h 3973056"/>
                <a:gd name="connsiteX7" fmla="*/ 25400 w 4622800"/>
                <a:gd name="connsiteY7" fmla="*/ 3857067 h 3973056"/>
                <a:gd name="connsiteX8" fmla="*/ 0 w 4622800"/>
                <a:gd name="connsiteY8" fmla="*/ 3920565 h 3973056"/>
                <a:gd name="connsiteX0" fmla="*/ 4622800 w 4622800"/>
                <a:gd name="connsiteY0" fmla="*/ 244341 h 3967132"/>
                <a:gd name="connsiteX1" fmla="*/ 2984500 w 4622800"/>
                <a:gd name="connsiteY1" fmla="*/ 168141 h 3967132"/>
                <a:gd name="connsiteX2" fmla="*/ 2717800 w 4622800"/>
                <a:gd name="connsiteY2" fmla="*/ 130041 h 3967132"/>
                <a:gd name="connsiteX3" fmla="*/ 2146300 w 4622800"/>
                <a:gd name="connsiteY3" fmla="*/ 295141 h 3967132"/>
                <a:gd name="connsiteX4" fmla="*/ 1930400 w 4622800"/>
                <a:gd name="connsiteY4" fmla="*/ 3343141 h 3967132"/>
                <a:gd name="connsiteX5" fmla="*/ 1778000 w 4622800"/>
                <a:gd name="connsiteY5" fmla="*/ 3940041 h 3967132"/>
                <a:gd name="connsiteX6" fmla="*/ 1231900 w 4622800"/>
                <a:gd name="connsiteY6" fmla="*/ 3863841 h 3967132"/>
                <a:gd name="connsiteX7" fmla="*/ 25400 w 4622800"/>
                <a:gd name="connsiteY7" fmla="*/ 3851143 h 3967132"/>
                <a:gd name="connsiteX8" fmla="*/ 0 w 4622800"/>
                <a:gd name="connsiteY8" fmla="*/ 3914641 h 3967132"/>
                <a:gd name="connsiteX0" fmla="*/ 4622800 w 4622800"/>
                <a:gd name="connsiteY0" fmla="*/ 234595 h 3957386"/>
                <a:gd name="connsiteX1" fmla="*/ 3213100 w 4622800"/>
                <a:gd name="connsiteY1" fmla="*/ 196495 h 3957386"/>
                <a:gd name="connsiteX2" fmla="*/ 2717800 w 4622800"/>
                <a:gd name="connsiteY2" fmla="*/ 120295 h 3957386"/>
                <a:gd name="connsiteX3" fmla="*/ 2146300 w 4622800"/>
                <a:gd name="connsiteY3" fmla="*/ 285395 h 3957386"/>
                <a:gd name="connsiteX4" fmla="*/ 1930400 w 4622800"/>
                <a:gd name="connsiteY4" fmla="*/ 3333395 h 3957386"/>
                <a:gd name="connsiteX5" fmla="*/ 1778000 w 4622800"/>
                <a:gd name="connsiteY5" fmla="*/ 3930295 h 3957386"/>
                <a:gd name="connsiteX6" fmla="*/ 1231900 w 4622800"/>
                <a:gd name="connsiteY6" fmla="*/ 3854095 h 3957386"/>
                <a:gd name="connsiteX7" fmla="*/ 25400 w 4622800"/>
                <a:gd name="connsiteY7" fmla="*/ 3841397 h 3957386"/>
                <a:gd name="connsiteX8" fmla="*/ 0 w 4622800"/>
                <a:gd name="connsiteY8" fmla="*/ 3904895 h 3957386"/>
                <a:gd name="connsiteX0" fmla="*/ 4635500 w 4635500"/>
                <a:gd name="connsiteY0" fmla="*/ 171095 h 3957386"/>
                <a:gd name="connsiteX1" fmla="*/ 3213100 w 4635500"/>
                <a:gd name="connsiteY1" fmla="*/ 196495 h 3957386"/>
                <a:gd name="connsiteX2" fmla="*/ 2717800 w 4635500"/>
                <a:gd name="connsiteY2" fmla="*/ 120295 h 3957386"/>
                <a:gd name="connsiteX3" fmla="*/ 2146300 w 4635500"/>
                <a:gd name="connsiteY3" fmla="*/ 285395 h 3957386"/>
                <a:gd name="connsiteX4" fmla="*/ 1930400 w 4635500"/>
                <a:gd name="connsiteY4" fmla="*/ 3333395 h 3957386"/>
                <a:gd name="connsiteX5" fmla="*/ 1778000 w 4635500"/>
                <a:gd name="connsiteY5" fmla="*/ 3930295 h 3957386"/>
                <a:gd name="connsiteX6" fmla="*/ 1231900 w 4635500"/>
                <a:gd name="connsiteY6" fmla="*/ 3854095 h 3957386"/>
                <a:gd name="connsiteX7" fmla="*/ 25400 w 4635500"/>
                <a:gd name="connsiteY7" fmla="*/ 3841397 h 3957386"/>
                <a:gd name="connsiteX8" fmla="*/ 0 w 4635500"/>
                <a:gd name="connsiteY8" fmla="*/ 3904895 h 3957386"/>
                <a:gd name="connsiteX0" fmla="*/ 4635500 w 4635500"/>
                <a:gd name="connsiteY0" fmla="*/ 171095 h 3956427"/>
                <a:gd name="connsiteX1" fmla="*/ 3213100 w 4635500"/>
                <a:gd name="connsiteY1" fmla="*/ 196495 h 3956427"/>
                <a:gd name="connsiteX2" fmla="*/ 2717800 w 4635500"/>
                <a:gd name="connsiteY2" fmla="*/ 120295 h 3956427"/>
                <a:gd name="connsiteX3" fmla="*/ 2146300 w 4635500"/>
                <a:gd name="connsiteY3" fmla="*/ 285395 h 3956427"/>
                <a:gd name="connsiteX4" fmla="*/ 1930400 w 4635500"/>
                <a:gd name="connsiteY4" fmla="*/ 3333395 h 3956427"/>
                <a:gd name="connsiteX5" fmla="*/ 1778000 w 4635500"/>
                <a:gd name="connsiteY5" fmla="*/ 3930295 h 3956427"/>
                <a:gd name="connsiteX6" fmla="*/ 1231900 w 4635500"/>
                <a:gd name="connsiteY6" fmla="*/ 3854095 h 3956427"/>
                <a:gd name="connsiteX7" fmla="*/ 25400 w 4635500"/>
                <a:gd name="connsiteY7" fmla="*/ 3892197 h 3956427"/>
                <a:gd name="connsiteX8" fmla="*/ 0 w 4635500"/>
                <a:gd name="connsiteY8" fmla="*/ 3904895 h 3956427"/>
                <a:gd name="connsiteX0" fmla="*/ 4635500 w 4635500"/>
                <a:gd name="connsiteY0" fmla="*/ 190974 h 3976306"/>
                <a:gd name="connsiteX1" fmla="*/ 3213100 w 4635500"/>
                <a:gd name="connsiteY1" fmla="*/ 216374 h 3976306"/>
                <a:gd name="connsiteX2" fmla="*/ 2717800 w 4635500"/>
                <a:gd name="connsiteY2" fmla="*/ 140174 h 3976306"/>
                <a:gd name="connsiteX3" fmla="*/ 2146300 w 4635500"/>
                <a:gd name="connsiteY3" fmla="*/ 305274 h 3976306"/>
                <a:gd name="connsiteX4" fmla="*/ 1930400 w 4635500"/>
                <a:gd name="connsiteY4" fmla="*/ 3353274 h 3976306"/>
                <a:gd name="connsiteX5" fmla="*/ 1778000 w 4635500"/>
                <a:gd name="connsiteY5" fmla="*/ 3950174 h 3976306"/>
                <a:gd name="connsiteX6" fmla="*/ 1231900 w 4635500"/>
                <a:gd name="connsiteY6" fmla="*/ 3873974 h 3976306"/>
                <a:gd name="connsiteX7" fmla="*/ 25400 w 4635500"/>
                <a:gd name="connsiteY7" fmla="*/ 3912076 h 3976306"/>
                <a:gd name="connsiteX8" fmla="*/ 0 w 4635500"/>
                <a:gd name="connsiteY8" fmla="*/ 3924774 h 3976306"/>
                <a:gd name="connsiteX0" fmla="*/ 4635500 w 4635500"/>
                <a:gd name="connsiteY0" fmla="*/ 190974 h 3965392"/>
                <a:gd name="connsiteX1" fmla="*/ 3213100 w 4635500"/>
                <a:gd name="connsiteY1" fmla="*/ 216374 h 3965392"/>
                <a:gd name="connsiteX2" fmla="*/ 2717800 w 4635500"/>
                <a:gd name="connsiteY2" fmla="*/ 140174 h 3965392"/>
                <a:gd name="connsiteX3" fmla="*/ 2146300 w 4635500"/>
                <a:gd name="connsiteY3" fmla="*/ 305274 h 3965392"/>
                <a:gd name="connsiteX4" fmla="*/ 1930400 w 4635500"/>
                <a:gd name="connsiteY4" fmla="*/ 3353274 h 3965392"/>
                <a:gd name="connsiteX5" fmla="*/ 1778000 w 4635500"/>
                <a:gd name="connsiteY5" fmla="*/ 3950174 h 3965392"/>
                <a:gd name="connsiteX6" fmla="*/ 1231900 w 4635500"/>
                <a:gd name="connsiteY6" fmla="*/ 3797774 h 3965392"/>
                <a:gd name="connsiteX7" fmla="*/ 25400 w 4635500"/>
                <a:gd name="connsiteY7" fmla="*/ 3912076 h 3965392"/>
                <a:gd name="connsiteX8" fmla="*/ 0 w 4635500"/>
                <a:gd name="connsiteY8" fmla="*/ 3924774 h 3965392"/>
                <a:gd name="connsiteX0" fmla="*/ 4648200 w 4648200"/>
                <a:gd name="connsiteY0" fmla="*/ 190974 h 3965392"/>
                <a:gd name="connsiteX1" fmla="*/ 3225800 w 4648200"/>
                <a:gd name="connsiteY1" fmla="*/ 216374 h 3965392"/>
                <a:gd name="connsiteX2" fmla="*/ 2730500 w 4648200"/>
                <a:gd name="connsiteY2" fmla="*/ 140174 h 3965392"/>
                <a:gd name="connsiteX3" fmla="*/ 2159000 w 4648200"/>
                <a:gd name="connsiteY3" fmla="*/ 305274 h 3965392"/>
                <a:gd name="connsiteX4" fmla="*/ 1943100 w 4648200"/>
                <a:gd name="connsiteY4" fmla="*/ 3353274 h 3965392"/>
                <a:gd name="connsiteX5" fmla="*/ 1790700 w 4648200"/>
                <a:gd name="connsiteY5" fmla="*/ 3950174 h 3965392"/>
                <a:gd name="connsiteX6" fmla="*/ 1244600 w 4648200"/>
                <a:gd name="connsiteY6" fmla="*/ 3797774 h 3965392"/>
                <a:gd name="connsiteX7" fmla="*/ 38100 w 4648200"/>
                <a:gd name="connsiteY7" fmla="*/ 3912076 h 3965392"/>
                <a:gd name="connsiteX8" fmla="*/ 0 w 4648200"/>
                <a:gd name="connsiteY8" fmla="*/ 3810474 h 3965392"/>
                <a:gd name="connsiteX0" fmla="*/ 4648200 w 4648200"/>
                <a:gd name="connsiteY0" fmla="*/ 190974 h 3966095"/>
                <a:gd name="connsiteX1" fmla="*/ 3225800 w 4648200"/>
                <a:gd name="connsiteY1" fmla="*/ 216374 h 3966095"/>
                <a:gd name="connsiteX2" fmla="*/ 2730500 w 4648200"/>
                <a:gd name="connsiteY2" fmla="*/ 140174 h 3966095"/>
                <a:gd name="connsiteX3" fmla="*/ 2159000 w 4648200"/>
                <a:gd name="connsiteY3" fmla="*/ 305274 h 3966095"/>
                <a:gd name="connsiteX4" fmla="*/ 1943100 w 4648200"/>
                <a:gd name="connsiteY4" fmla="*/ 3353274 h 3966095"/>
                <a:gd name="connsiteX5" fmla="*/ 1790700 w 4648200"/>
                <a:gd name="connsiteY5" fmla="*/ 3950174 h 3966095"/>
                <a:gd name="connsiteX6" fmla="*/ 1244600 w 4648200"/>
                <a:gd name="connsiteY6" fmla="*/ 3797774 h 3966095"/>
                <a:gd name="connsiteX7" fmla="*/ 25400 w 4648200"/>
                <a:gd name="connsiteY7" fmla="*/ 3835876 h 3966095"/>
                <a:gd name="connsiteX8" fmla="*/ 0 w 4648200"/>
                <a:gd name="connsiteY8" fmla="*/ 3810474 h 3966095"/>
                <a:gd name="connsiteX0" fmla="*/ 4648200 w 4648200"/>
                <a:gd name="connsiteY0" fmla="*/ 190974 h 3966860"/>
                <a:gd name="connsiteX1" fmla="*/ 3225800 w 4648200"/>
                <a:gd name="connsiteY1" fmla="*/ 216374 h 3966860"/>
                <a:gd name="connsiteX2" fmla="*/ 2730500 w 4648200"/>
                <a:gd name="connsiteY2" fmla="*/ 140174 h 3966860"/>
                <a:gd name="connsiteX3" fmla="*/ 2159000 w 4648200"/>
                <a:gd name="connsiteY3" fmla="*/ 305274 h 3966860"/>
                <a:gd name="connsiteX4" fmla="*/ 1943100 w 4648200"/>
                <a:gd name="connsiteY4" fmla="*/ 3353274 h 3966860"/>
                <a:gd name="connsiteX5" fmla="*/ 1790700 w 4648200"/>
                <a:gd name="connsiteY5" fmla="*/ 3950174 h 3966860"/>
                <a:gd name="connsiteX6" fmla="*/ 1244600 w 4648200"/>
                <a:gd name="connsiteY6" fmla="*/ 3797774 h 3966860"/>
                <a:gd name="connsiteX7" fmla="*/ 12700 w 4648200"/>
                <a:gd name="connsiteY7" fmla="*/ 3759676 h 3966860"/>
                <a:gd name="connsiteX8" fmla="*/ 0 w 4648200"/>
                <a:gd name="connsiteY8" fmla="*/ 3810474 h 3966860"/>
                <a:gd name="connsiteX0" fmla="*/ 4635500 w 4635500"/>
                <a:gd name="connsiteY0" fmla="*/ 190974 h 3966860"/>
                <a:gd name="connsiteX1" fmla="*/ 3213100 w 4635500"/>
                <a:gd name="connsiteY1" fmla="*/ 216374 h 3966860"/>
                <a:gd name="connsiteX2" fmla="*/ 2717800 w 4635500"/>
                <a:gd name="connsiteY2" fmla="*/ 140174 h 3966860"/>
                <a:gd name="connsiteX3" fmla="*/ 2146300 w 4635500"/>
                <a:gd name="connsiteY3" fmla="*/ 305274 h 3966860"/>
                <a:gd name="connsiteX4" fmla="*/ 1930400 w 4635500"/>
                <a:gd name="connsiteY4" fmla="*/ 3353274 h 3966860"/>
                <a:gd name="connsiteX5" fmla="*/ 1778000 w 4635500"/>
                <a:gd name="connsiteY5" fmla="*/ 3950174 h 3966860"/>
                <a:gd name="connsiteX6" fmla="*/ 1231900 w 4635500"/>
                <a:gd name="connsiteY6" fmla="*/ 3797774 h 3966860"/>
                <a:gd name="connsiteX7" fmla="*/ 0 w 4635500"/>
                <a:gd name="connsiteY7" fmla="*/ 3759676 h 3966860"/>
                <a:gd name="connsiteX0" fmla="*/ 4673600 w 4673600"/>
                <a:gd name="connsiteY0" fmla="*/ 190974 h 3967300"/>
                <a:gd name="connsiteX1" fmla="*/ 3251200 w 4673600"/>
                <a:gd name="connsiteY1" fmla="*/ 216374 h 3967300"/>
                <a:gd name="connsiteX2" fmla="*/ 2755900 w 4673600"/>
                <a:gd name="connsiteY2" fmla="*/ 140174 h 3967300"/>
                <a:gd name="connsiteX3" fmla="*/ 2184400 w 4673600"/>
                <a:gd name="connsiteY3" fmla="*/ 305274 h 3967300"/>
                <a:gd name="connsiteX4" fmla="*/ 1968500 w 4673600"/>
                <a:gd name="connsiteY4" fmla="*/ 3353274 h 3967300"/>
                <a:gd name="connsiteX5" fmla="*/ 1816100 w 4673600"/>
                <a:gd name="connsiteY5" fmla="*/ 3950174 h 3967300"/>
                <a:gd name="connsiteX6" fmla="*/ 1270000 w 4673600"/>
                <a:gd name="connsiteY6" fmla="*/ 3797774 h 3967300"/>
                <a:gd name="connsiteX7" fmla="*/ 0 w 4673600"/>
                <a:gd name="connsiteY7" fmla="*/ 3718656 h 3967300"/>
                <a:gd name="connsiteX0" fmla="*/ 4673600 w 4673600"/>
                <a:gd name="connsiteY0" fmla="*/ 190974 h 3960385"/>
                <a:gd name="connsiteX1" fmla="*/ 3251200 w 4673600"/>
                <a:gd name="connsiteY1" fmla="*/ 216374 h 3960385"/>
                <a:gd name="connsiteX2" fmla="*/ 2755900 w 4673600"/>
                <a:gd name="connsiteY2" fmla="*/ 140174 h 3960385"/>
                <a:gd name="connsiteX3" fmla="*/ 2184400 w 4673600"/>
                <a:gd name="connsiteY3" fmla="*/ 305274 h 3960385"/>
                <a:gd name="connsiteX4" fmla="*/ 1968500 w 4673600"/>
                <a:gd name="connsiteY4" fmla="*/ 3353274 h 3960385"/>
                <a:gd name="connsiteX5" fmla="*/ 1816100 w 4673600"/>
                <a:gd name="connsiteY5" fmla="*/ 3950174 h 3960385"/>
                <a:gd name="connsiteX6" fmla="*/ 1257300 w 4673600"/>
                <a:gd name="connsiteY6" fmla="*/ 3729407 h 3960385"/>
                <a:gd name="connsiteX7" fmla="*/ 0 w 4673600"/>
                <a:gd name="connsiteY7" fmla="*/ 3718656 h 3960385"/>
                <a:gd name="connsiteX0" fmla="*/ 4196438 w 4196438"/>
                <a:gd name="connsiteY0" fmla="*/ 232854 h 3960385"/>
                <a:gd name="connsiteX1" fmla="*/ 3251200 w 4196438"/>
                <a:gd name="connsiteY1" fmla="*/ 216374 h 3960385"/>
                <a:gd name="connsiteX2" fmla="*/ 2755900 w 4196438"/>
                <a:gd name="connsiteY2" fmla="*/ 140174 h 3960385"/>
                <a:gd name="connsiteX3" fmla="*/ 2184400 w 4196438"/>
                <a:gd name="connsiteY3" fmla="*/ 305274 h 3960385"/>
                <a:gd name="connsiteX4" fmla="*/ 1968500 w 4196438"/>
                <a:gd name="connsiteY4" fmla="*/ 3353274 h 3960385"/>
                <a:gd name="connsiteX5" fmla="*/ 1816100 w 4196438"/>
                <a:gd name="connsiteY5" fmla="*/ 3950174 h 3960385"/>
                <a:gd name="connsiteX6" fmla="*/ 1257300 w 4196438"/>
                <a:gd name="connsiteY6" fmla="*/ 3729407 h 3960385"/>
                <a:gd name="connsiteX7" fmla="*/ 0 w 4196438"/>
                <a:gd name="connsiteY7" fmla="*/ 3718656 h 3960385"/>
                <a:gd name="connsiteX0" fmla="*/ 4598259 w 4598259"/>
                <a:gd name="connsiteY0" fmla="*/ 232854 h 3960385"/>
                <a:gd name="connsiteX1" fmla="*/ 3653021 w 4598259"/>
                <a:gd name="connsiteY1" fmla="*/ 216374 h 3960385"/>
                <a:gd name="connsiteX2" fmla="*/ 3157721 w 4598259"/>
                <a:gd name="connsiteY2" fmla="*/ 140174 h 3960385"/>
                <a:gd name="connsiteX3" fmla="*/ 2586221 w 4598259"/>
                <a:gd name="connsiteY3" fmla="*/ 305274 h 3960385"/>
                <a:gd name="connsiteX4" fmla="*/ 2370321 w 4598259"/>
                <a:gd name="connsiteY4" fmla="*/ 3353274 h 3960385"/>
                <a:gd name="connsiteX5" fmla="*/ 2217921 w 4598259"/>
                <a:gd name="connsiteY5" fmla="*/ 3950174 h 3960385"/>
                <a:gd name="connsiteX6" fmla="*/ 1659121 w 4598259"/>
                <a:gd name="connsiteY6" fmla="*/ 3729407 h 3960385"/>
                <a:gd name="connsiteX7" fmla="*/ 0 w 4598259"/>
                <a:gd name="connsiteY7" fmla="*/ 3718656 h 3960385"/>
                <a:gd name="connsiteX0" fmla="*/ 4861954 w 4861954"/>
                <a:gd name="connsiteY0" fmla="*/ 232854 h 3960385"/>
                <a:gd name="connsiteX1" fmla="*/ 3653021 w 4861954"/>
                <a:gd name="connsiteY1" fmla="*/ 216374 h 3960385"/>
                <a:gd name="connsiteX2" fmla="*/ 3157721 w 4861954"/>
                <a:gd name="connsiteY2" fmla="*/ 140174 h 3960385"/>
                <a:gd name="connsiteX3" fmla="*/ 2586221 w 4861954"/>
                <a:gd name="connsiteY3" fmla="*/ 305274 h 3960385"/>
                <a:gd name="connsiteX4" fmla="*/ 2370321 w 4861954"/>
                <a:gd name="connsiteY4" fmla="*/ 3353274 h 3960385"/>
                <a:gd name="connsiteX5" fmla="*/ 2217921 w 4861954"/>
                <a:gd name="connsiteY5" fmla="*/ 3950174 h 3960385"/>
                <a:gd name="connsiteX6" fmla="*/ 1659121 w 4861954"/>
                <a:gd name="connsiteY6" fmla="*/ 3729407 h 3960385"/>
                <a:gd name="connsiteX7" fmla="*/ 0 w 4861954"/>
                <a:gd name="connsiteY7" fmla="*/ 3718656 h 3960385"/>
                <a:gd name="connsiteX0" fmla="*/ 4648487 w 4648487"/>
                <a:gd name="connsiteY0" fmla="*/ 232854 h 3960385"/>
                <a:gd name="connsiteX1" fmla="*/ 3439554 w 4648487"/>
                <a:gd name="connsiteY1" fmla="*/ 216374 h 3960385"/>
                <a:gd name="connsiteX2" fmla="*/ 2944254 w 4648487"/>
                <a:gd name="connsiteY2" fmla="*/ 140174 h 3960385"/>
                <a:gd name="connsiteX3" fmla="*/ 2372754 w 4648487"/>
                <a:gd name="connsiteY3" fmla="*/ 305274 h 3960385"/>
                <a:gd name="connsiteX4" fmla="*/ 2156854 w 4648487"/>
                <a:gd name="connsiteY4" fmla="*/ 3353274 h 3960385"/>
                <a:gd name="connsiteX5" fmla="*/ 2004454 w 4648487"/>
                <a:gd name="connsiteY5" fmla="*/ 3950174 h 3960385"/>
                <a:gd name="connsiteX6" fmla="*/ 1445654 w 4648487"/>
                <a:gd name="connsiteY6" fmla="*/ 3729407 h 3960385"/>
                <a:gd name="connsiteX7" fmla="*/ 0 w 4648487"/>
                <a:gd name="connsiteY7" fmla="*/ 3746577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718656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690736 h 3960385"/>
                <a:gd name="connsiteX0" fmla="*/ 4686158 w 4686158"/>
                <a:gd name="connsiteY0" fmla="*/ 232854 h 3958362"/>
                <a:gd name="connsiteX1" fmla="*/ 3477225 w 4686158"/>
                <a:gd name="connsiteY1" fmla="*/ 216374 h 3958362"/>
                <a:gd name="connsiteX2" fmla="*/ 2981925 w 4686158"/>
                <a:gd name="connsiteY2" fmla="*/ 140174 h 3958362"/>
                <a:gd name="connsiteX3" fmla="*/ 2410425 w 4686158"/>
                <a:gd name="connsiteY3" fmla="*/ 305274 h 3958362"/>
                <a:gd name="connsiteX4" fmla="*/ 2194525 w 4686158"/>
                <a:gd name="connsiteY4" fmla="*/ 3353274 h 3958362"/>
                <a:gd name="connsiteX5" fmla="*/ 2042125 w 4686158"/>
                <a:gd name="connsiteY5" fmla="*/ 3950174 h 3958362"/>
                <a:gd name="connsiteX6" fmla="*/ 1043834 w 4686158"/>
                <a:gd name="connsiteY6" fmla="*/ 3701486 h 3958362"/>
                <a:gd name="connsiteX7" fmla="*/ 0 w 4686158"/>
                <a:gd name="connsiteY7" fmla="*/ 3690736 h 3958362"/>
                <a:gd name="connsiteX0" fmla="*/ 4686158 w 4686158"/>
                <a:gd name="connsiteY0" fmla="*/ 232854 h 3917758"/>
                <a:gd name="connsiteX1" fmla="*/ 3477225 w 4686158"/>
                <a:gd name="connsiteY1" fmla="*/ 216374 h 3917758"/>
                <a:gd name="connsiteX2" fmla="*/ 2981925 w 4686158"/>
                <a:gd name="connsiteY2" fmla="*/ 140174 h 3917758"/>
                <a:gd name="connsiteX3" fmla="*/ 2410425 w 4686158"/>
                <a:gd name="connsiteY3" fmla="*/ 305274 h 3917758"/>
                <a:gd name="connsiteX4" fmla="*/ 2194525 w 4686158"/>
                <a:gd name="connsiteY4" fmla="*/ 3353274 h 3917758"/>
                <a:gd name="connsiteX5" fmla="*/ 1640304 w 4686158"/>
                <a:gd name="connsiteY5" fmla="*/ 3908294 h 3917758"/>
                <a:gd name="connsiteX6" fmla="*/ 1043834 w 4686158"/>
                <a:gd name="connsiteY6" fmla="*/ 3701486 h 3917758"/>
                <a:gd name="connsiteX7" fmla="*/ 0 w 4686158"/>
                <a:gd name="connsiteY7" fmla="*/ 3690736 h 3917758"/>
                <a:gd name="connsiteX0" fmla="*/ 4686158 w 4686158"/>
                <a:gd name="connsiteY0" fmla="*/ 235747 h 3918853"/>
                <a:gd name="connsiteX1" fmla="*/ 3477225 w 4686158"/>
                <a:gd name="connsiteY1" fmla="*/ 219267 h 3918853"/>
                <a:gd name="connsiteX2" fmla="*/ 2981925 w 4686158"/>
                <a:gd name="connsiteY2" fmla="*/ 143067 h 3918853"/>
                <a:gd name="connsiteX3" fmla="*/ 2410425 w 4686158"/>
                <a:gd name="connsiteY3" fmla="*/ 308167 h 3918853"/>
                <a:gd name="connsiteX4" fmla="*/ 1930830 w 4686158"/>
                <a:gd name="connsiteY4" fmla="*/ 3398047 h 3918853"/>
                <a:gd name="connsiteX5" fmla="*/ 1640304 w 4686158"/>
                <a:gd name="connsiteY5" fmla="*/ 3911187 h 3918853"/>
                <a:gd name="connsiteX6" fmla="*/ 1043834 w 4686158"/>
                <a:gd name="connsiteY6" fmla="*/ 3704379 h 3918853"/>
                <a:gd name="connsiteX7" fmla="*/ 0 w 4686158"/>
                <a:gd name="connsiteY7" fmla="*/ 3693629 h 3918853"/>
                <a:gd name="connsiteX0" fmla="*/ 4686158 w 4686158"/>
                <a:gd name="connsiteY0" fmla="*/ 235747 h 3946022"/>
                <a:gd name="connsiteX1" fmla="*/ 3477225 w 4686158"/>
                <a:gd name="connsiteY1" fmla="*/ 219267 h 3946022"/>
                <a:gd name="connsiteX2" fmla="*/ 2981925 w 4686158"/>
                <a:gd name="connsiteY2" fmla="*/ 143067 h 3946022"/>
                <a:gd name="connsiteX3" fmla="*/ 2410425 w 4686158"/>
                <a:gd name="connsiteY3" fmla="*/ 308167 h 3946022"/>
                <a:gd name="connsiteX4" fmla="*/ 1930830 w 4686158"/>
                <a:gd name="connsiteY4" fmla="*/ 3398047 h 3946022"/>
                <a:gd name="connsiteX5" fmla="*/ 1652861 w 4686158"/>
                <a:gd name="connsiteY5" fmla="*/ 3939108 h 3946022"/>
                <a:gd name="connsiteX6" fmla="*/ 1043834 w 4686158"/>
                <a:gd name="connsiteY6" fmla="*/ 3704379 h 3946022"/>
                <a:gd name="connsiteX7" fmla="*/ 0 w 4686158"/>
                <a:gd name="connsiteY7" fmla="*/ 3693629 h 3946022"/>
                <a:gd name="connsiteX0" fmla="*/ 4686158 w 4686158"/>
                <a:gd name="connsiteY0" fmla="*/ 235747 h 3942811"/>
                <a:gd name="connsiteX1" fmla="*/ 3477225 w 4686158"/>
                <a:gd name="connsiteY1" fmla="*/ 219267 h 3942811"/>
                <a:gd name="connsiteX2" fmla="*/ 2981925 w 4686158"/>
                <a:gd name="connsiteY2" fmla="*/ 143067 h 3942811"/>
                <a:gd name="connsiteX3" fmla="*/ 2410425 w 4686158"/>
                <a:gd name="connsiteY3" fmla="*/ 308167 h 3942811"/>
                <a:gd name="connsiteX4" fmla="*/ 1930830 w 4686158"/>
                <a:gd name="connsiteY4" fmla="*/ 3398047 h 3942811"/>
                <a:gd name="connsiteX5" fmla="*/ 1652861 w 4686158"/>
                <a:gd name="connsiteY5" fmla="*/ 3939108 h 3942811"/>
                <a:gd name="connsiteX6" fmla="*/ 1043834 w 4686158"/>
                <a:gd name="connsiteY6" fmla="*/ 3704379 h 3942811"/>
                <a:gd name="connsiteX7" fmla="*/ 0 w 4686158"/>
                <a:gd name="connsiteY7" fmla="*/ 3693629 h 3942811"/>
                <a:gd name="connsiteX0" fmla="*/ 4686158 w 4686158"/>
                <a:gd name="connsiteY0" fmla="*/ 232855 h 3944790"/>
                <a:gd name="connsiteX1" fmla="*/ 3477225 w 4686158"/>
                <a:gd name="connsiteY1" fmla="*/ 216375 h 3944790"/>
                <a:gd name="connsiteX2" fmla="*/ 2981925 w 4686158"/>
                <a:gd name="connsiteY2" fmla="*/ 140175 h 3944790"/>
                <a:gd name="connsiteX3" fmla="*/ 2410425 w 4686158"/>
                <a:gd name="connsiteY3" fmla="*/ 305275 h 3944790"/>
                <a:gd name="connsiteX4" fmla="*/ 1880603 w 4686158"/>
                <a:gd name="connsiteY4" fmla="*/ 3353274 h 3944790"/>
                <a:gd name="connsiteX5" fmla="*/ 1652861 w 4686158"/>
                <a:gd name="connsiteY5" fmla="*/ 3936216 h 3944790"/>
                <a:gd name="connsiteX6" fmla="*/ 1043834 w 4686158"/>
                <a:gd name="connsiteY6" fmla="*/ 3701487 h 3944790"/>
                <a:gd name="connsiteX7" fmla="*/ 0 w 4686158"/>
                <a:gd name="connsiteY7" fmla="*/ 3690737 h 394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6158" h="3944790">
                  <a:moveTo>
                    <a:pt x="4686158" y="232855"/>
                  </a:moveTo>
                  <a:cubicBezTo>
                    <a:pt x="4212025" y="241322"/>
                    <a:pt x="3761264" y="231822"/>
                    <a:pt x="3477225" y="216375"/>
                  </a:cubicBezTo>
                  <a:cubicBezTo>
                    <a:pt x="3193186" y="200928"/>
                    <a:pt x="3185125" y="188858"/>
                    <a:pt x="2981925" y="140175"/>
                  </a:cubicBezTo>
                  <a:cubicBezTo>
                    <a:pt x="2778725" y="91492"/>
                    <a:pt x="2593979" y="-230242"/>
                    <a:pt x="2410425" y="305275"/>
                  </a:cubicBezTo>
                  <a:cubicBezTo>
                    <a:pt x="2226871" y="840792"/>
                    <a:pt x="2006864" y="2748117"/>
                    <a:pt x="1880603" y="3353274"/>
                  </a:cubicBezTo>
                  <a:cubicBezTo>
                    <a:pt x="1754342" y="3958431"/>
                    <a:pt x="1792322" y="3878181"/>
                    <a:pt x="1652861" y="3936216"/>
                  </a:cubicBezTo>
                  <a:cubicBezTo>
                    <a:pt x="1513400" y="3994251"/>
                    <a:pt x="1346517" y="3740073"/>
                    <a:pt x="1043834" y="3701487"/>
                  </a:cubicBezTo>
                  <a:cubicBezTo>
                    <a:pt x="741151" y="3662901"/>
                    <a:pt x="406400" y="3678036"/>
                    <a:pt x="0" y="3690737"/>
                  </a:cubicBezTo>
                </a:path>
              </a:pathLst>
            </a:custGeom>
            <a:ln w="28575">
              <a:solidFill>
                <a:srgbClr val="00B0F0"/>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solidFill>
                  <a:prstClr val="black"/>
                </a:solidFill>
              </a:endParaRPr>
            </a:p>
          </p:txBody>
        </p:sp>
        <p:cxnSp>
          <p:nvCxnSpPr>
            <p:cNvPr id="76" name="Straight Connector 75"/>
            <p:cNvCxnSpPr/>
            <p:nvPr/>
          </p:nvCxnSpPr>
          <p:spPr>
            <a:xfrm>
              <a:off x="4860016" y="70193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673978" y="331853"/>
              <a:ext cx="338369"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a:t>
              </a:r>
              <a:endParaRPr lang="en-GB" dirty="0">
                <a:solidFill>
                  <a:prstClr val="black"/>
                </a:solidFill>
                <a:latin typeface="Times New Roman" pitchFamily="18" charset="0"/>
                <a:cs typeface="Times New Roman" pitchFamily="18" charset="0"/>
              </a:endParaRPr>
            </a:p>
          </p:txBody>
        </p:sp>
        <p:cxnSp>
          <p:nvCxnSpPr>
            <p:cNvPr id="78" name="Straight Connector 77"/>
            <p:cNvCxnSpPr/>
            <p:nvPr/>
          </p:nvCxnSpPr>
          <p:spPr>
            <a:xfrm>
              <a:off x="64008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0386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8194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1869468" y="4838034"/>
            <a:ext cx="949932" cy="356145"/>
            <a:chOff x="1869468" y="4838034"/>
            <a:chExt cx="949932" cy="356145"/>
          </a:xfrm>
        </p:grpSpPr>
        <p:grpSp>
          <p:nvGrpSpPr>
            <p:cNvPr id="87" name="Group 86"/>
            <p:cNvGrpSpPr/>
            <p:nvPr/>
          </p:nvGrpSpPr>
          <p:grpSpPr>
            <a:xfrm rot="10800000">
              <a:off x="1869468" y="4969877"/>
              <a:ext cx="949932" cy="5456"/>
              <a:chOff x="1140229" y="1747564"/>
              <a:chExt cx="949932" cy="5456"/>
            </a:xfrm>
          </p:grpSpPr>
          <p:cxnSp>
            <p:nvCxnSpPr>
              <p:cNvPr id="88" name="Straight Arrow Connector 87"/>
              <p:cNvCxnSpPr/>
              <p:nvPr/>
            </p:nvCxnSpPr>
            <p:spPr>
              <a:xfrm rot="10800000" flipH="1" flipV="1">
                <a:off x="1560309" y="1747566"/>
                <a:ext cx="529852" cy="5454"/>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89" name="Straight Arrow Connector 88"/>
              <p:cNvCxnSpPr/>
              <p:nvPr/>
            </p:nvCxnSpPr>
            <p:spPr>
              <a:xfrm flipH="1">
                <a:off x="1140229" y="1747564"/>
                <a:ext cx="420080" cy="0"/>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90" name="Freeform 89"/>
            <p:cNvSpPr/>
            <p:nvPr/>
          </p:nvSpPr>
          <p:spPr>
            <a:xfrm rot="10030058" flipH="1">
              <a:off x="2385736" y="5017053"/>
              <a:ext cx="315665" cy="177126"/>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91" name="Freeform 90"/>
            <p:cNvSpPr/>
            <p:nvPr/>
          </p:nvSpPr>
          <p:spPr>
            <a:xfrm rot="20483599" flipH="1">
              <a:off x="2014031" y="4838034"/>
              <a:ext cx="90354" cy="111283"/>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grpSp>
        <p:nvGrpSpPr>
          <p:cNvPr id="92" name="Group 91"/>
          <p:cNvGrpSpPr/>
          <p:nvPr/>
        </p:nvGrpSpPr>
        <p:grpSpPr>
          <a:xfrm flipH="1" flipV="1">
            <a:off x="1764257" y="5760422"/>
            <a:ext cx="648072" cy="152400"/>
            <a:chOff x="1403648" y="1545308"/>
            <a:chExt cx="648072" cy="152400"/>
          </a:xfrm>
        </p:grpSpPr>
        <p:cxnSp>
          <p:nvCxnSpPr>
            <p:cNvPr id="93" name="Straight Arrow Connector 92"/>
            <p:cNvCxnSpPr/>
            <p:nvPr/>
          </p:nvCxnSpPr>
          <p:spPr>
            <a:xfrm>
              <a:off x="1403648" y="1628800"/>
              <a:ext cx="648072" cy="68908"/>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94" name="Straight Arrow Connector 93"/>
            <p:cNvCxnSpPr/>
            <p:nvPr/>
          </p:nvCxnSpPr>
          <p:spPr>
            <a:xfrm flipV="1">
              <a:off x="1403648" y="1545308"/>
              <a:ext cx="432048" cy="83492"/>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5" name="Rectangle 4"/>
          <p:cNvSpPr/>
          <p:nvPr/>
        </p:nvSpPr>
        <p:spPr>
          <a:xfrm>
            <a:off x="977756" y="5619690"/>
            <a:ext cx="622443" cy="461665"/>
          </a:xfrm>
          <a:prstGeom prst="rect">
            <a:avLst/>
          </a:prstGeom>
        </p:spPr>
        <p:txBody>
          <a:bodyPr wrap="square">
            <a:spAutoFit/>
          </a:bodyPr>
          <a:lstStyle/>
          <a:p>
            <a:pPr algn="just">
              <a:spcAft>
                <a:spcPts val="1200"/>
              </a:spcAft>
            </a:pPr>
            <a:r>
              <a:rPr lang="en-US" sz="2400" dirty="0" smtClean="0">
                <a:solidFill>
                  <a:schemeClr val="accent6"/>
                </a:solidFill>
              </a:rPr>
              <a:t>V</a:t>
            </a:r>
            <a:r>
              <a:rPr lang="en-US" sz="2400" dirty="0">
                <a:solidFill>
                  <a:schemeClr val="accent6"/>
                </a:solidFill>
              </a:rPr>
              <a:t>:</a:t>
            </a:r>
            <a:endParaRPr lang="en-GB" sz="2400" dirty="0"/>
          </a:p>
        </p:txBody>
      </p:sp>
      <mc:AlternateContent xmlns:mc="http://schemas.openxmlformats.org/markup-compatibility/2006" xmlns:a14="http://schemas.microsoft.com/office/drawing/2010/main">
        <mc:Choice Requires="a14">
          <p:sp>
            <p:nvSpPr>
              <p:cNvPr id="95" name="Rectangle 94"/>
              <p:cNvSpPr/>
              <p:nvPr/>
            </p:nvSpPr>
            <p:spPr>
              <a:xfrm>
                <a:off x="3876967" y="4385608"/>
                <a:ext cx="4962233" cy="1938992"/>
              </a:xfrm>
              <a:prstGeom prst="rect">
                <a:avLst/>
              </a:prstGeom>
            </p:spPr>
            <p:txBody>
              <a:bodyPr wrap="square">
                <a:spAutoFit/>
              </a:bodyPr>
              <a:lstStyle/>
              <a:p>
                <a:pPr algn="just">
                  <a:spcAft>
                    <a:spcPts val="1200"/>
                  </a:spcAft>
                </a:pPr>
                <a:r>
                  <a:rPr lang="en-US" sz="2200" dirty="0" smtClean="0">
                    <a:solidFill>
                      <a:prstClr val="black"/>
                    </a:solidFill>
                  </a:rPr>
                  <a:t>For Ni: As B field ↑, </a:t>
                </a:r>
                <a14:m>
                  <m:oMath xmlns:m="http://schemas.openxmlformats.org/officeDocument/2006/math">
                    <m:sSub>
                      <m:sSubPr>
                        <m:ctrlPr>
                          <a:rPr lang="en-GB" sz="2200" i="1">
                            <a:latin typeface="Cambria Math"/>
                          </a:rPr>
                        </m:ctrlPr>
                      </m:sSubPr>
                      <m:e>
                        <m:r>
                          <a:rPr lang="en-US" sz="2200" i="1">
                            <a:latin typeface="Cambria Math"/>
                          </a:rPr>
                          <m:t>𝐸</m:t>
                        </m:r>
                      </m:e>
                      <m:sub>
                        <m:r>
                          <a:rPr lang="en-US" sz="2200" i="1">
                            <a:latin typeface="Cambria Math"/>
                          </a:rPr>
                          <m:t>𝑧𝑒𝑒</m:t>
                        </m:r>
                        <m:r>
                          <a:rPr lang="en-US" sz="2200" b="0" i="1" smtClean="0">
                            <a:latin typeface="Cambria Math"/>
                          </a:rPr>
                          <m:t> </m:t>
                        </m:r>
                        <m:r>
                          <a:rPr lang="en-US" sz="2200" b="0" i="1" smtClean="0">
                            <a:latin typeface="Cambria Math"/>
                          </a:rPr>
                          <m:t>𝑁𝑖</m:t>
                        </m:r>
                      </m:sub>
                    </m:sSub>
                  </m:oMath>
                </a14:m>
                <a:r>
                  <a:rPr lang="en-US" sz="2200" dirty="0" smtClean="0">
                    <a:solidFill>
                      <a:prstClr val="black"/>
                    </a:solidFill>
                  </a:rPr>
                  <a:t> dominates over </a:t>
                </a:r>
                <a14:m>
                  <m:oMath xmlns:m="http://schemas.openxmlformats.org/officeDocument/2006/math">
                    <m:sSub>
                      <m:sSubPr>
                        <m:ctrlPr>
                          <a:rPr lang="en-GB" sz="2200" i="1">
                            <a:latin typeface="Cambria Math"/>
                          </a:rPr>
                        </m:ctrlPr>
                      </m:sSubPr>
                      <m:e>
                        <m:r>
                          <a:rPr lang="en-US" sz="2200" i="1">
                            <a:latin typeface="Cambria Math"/>
                          </a:rPr>
                          <m:t>𝐸</m:t>
                        </m:r>
                      </m:e>
                      <m:sub>
                        <m:r>
                          <a:rPr lang="en-US" sz="2200" b="0" i="1" smtClean="0">
                            <a:latin typeface="Cambria Math"/>
                          </a:rPr>
                          <m:t>𝑒𝑥</m:t>
                        </m:r>
                      </m:sub>
                    </m:sSub>
                  </m:oMath>
                </a14:m>
                <a:r>
                  <a:rPr lang="en-US" sz="2200" dirty="0" smtClean="0">
                    <a:solidFill>
                      <a:prstClr val="black"/>
                    </a:solidFill>
                  </a:rPr>
                  <a:t>.</a:t>
                </a:r>
              </a:p>
              <a:p>
                <a:pPr algn="just">
                  <a:spcAft>
                    <a:spcPts val="1200"/>
                  </a:spcAft>
                </a:pPr>
                <a:r>
                  <a:rPr lang="en-US" sz="2200" dirty="0" smtClean="0">
                    <a:solidFill>
                      <a:prstClr val="black"/>
                    </a:solidFill>
                  </a:rPr>
                  <a:t>For Gd: As Ni align with field direction, Gd at the interface is push out of field direction.</a:t>
                </a:r>
                <a:endParaRPr lang="en-GB" sz="2200" dirty="0" smtClean="0">
                  <a:solidFill>
                    <a:prstClr val="black"/>
                  </a:solidFill>
                </a:endParaRPr>
              </a:p>
            </p:txBody>
          </p:sp>
        </mc:Choice>
        <mc:Fallback xmlns="">
          <p:sp>
            <p:nvSpPr>
              <p:cNvPr id="95" name="Rectangle 94"/>
              <p:cNvSpPr>
                <a:spLocks noRot="1" noChangeAspect="1" noMove="1" noResize="1" noEditPoints="1" noAdjustHandles="1" noChangeArrowheads="1" noChangeShapeType="1" noTextEdit="1"/>
              </p:cNvSpPr>
              <p:nvPr/>
            </p:nvSpPr>
            <p:spPr>
              <a:xfrm>
                <a:off x="3876967" y="4385608"/>
                <a:ext cx="4962233" cy="1938992"/>
              </a:xfrm>
              <a:prstGeom prst="rect">
                <a:avLst/>
              </a:prstGeom>
              <a:blipFill rotWithShape="1">
                <a:blip r:embed="rId3"/>
                <a:stretch>
                  <a:fillRect l="-1597" t="-1881" r="-1597" b="-5016"/>
                </a:stretch>
              </a:blipFill>
            </p:spPr>
            <p:txBody>
              <a:bodyPr/>
              <a:lstStyle/>
              <a:p>
                <a:r>
                  <a:rPr lang="en-GB">
                    <a:noFill/>
                  </a:rPr>
                  <a:t> </a:t>
                </a:r>
              </a:p>
            </p:txBody>
          </p:sp>
        </mc:Fallback>
      </mc:AlternateContent>
    </p:spTree>
    <p:extLst>
      <p:ext uri="{BB962C8B-B14F-4D97-AF65-F5344CB8AC3E}">
        <p14:creationId xmlns:p14="http://schemas.microsoft.com/office/powerpoint/2010/main" val="2437237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7620000" cy="3139321"/>
          </a:xfrm>
          <a:prstGeom prst="rect">
            <a:avLst/>
          </a:prstGeom>
          <a:noFill/>
        </p:spPr>
        <p:txBody>
          <a:bodyPr wrap="square" rtlCol="0">
            <a:spAutoFit/>
          </a:bodyPr>
          <a:lstStyle/>
          <a:p>
            <a:pPr algn="just">
              <a:spcAft>
                <a:spcPts val="1200"/>
              </a:spcAft>
            </a:pPr>
            <a:r>
              <a:rPr lang="en-GB" sz="2400" dirty="0" smtClean="0"/>
              <a:t>The Curie temperature of bulk Gd is 292K, that of Ni is 627K. </a:t>
            </a:r>
          </a:p>
          <a:p>
            <a:pPr algn="just">
              <a:spcAft>
                <a:spcPts val="1200"/>
              </a:spcAft>
            </a:pPr>
            <a:r>
              <a:rPr lang="en-GB" sz="2400" dirty="0" smtClean="0"/>
              <a:t>Hence, for the temperature range that we are investigating (usually between 5K to 70K), we can assume:</a:t>
            </a:r>
          </a:p>
          <a:p>
            <a:pPr marL="342900" indent="-342900" algn="just">
              <a:spcAft>
                <a:spcPts val="1200"/>
              </a:spcAft>
              <a:buFont typeface="Arial" pitchFamily="34" charset="0"/>
              <a:buChar char="•"/>
            </a:pPr>
            <a:r>
              <a:rPr lang="en-GB" sz="2400" b="1" dirty="0" smtClean="0"/>
              <a:t>average </a:t>
            </a:r>
            <a:r>
              <a:rPr lang="en-GB" sz="2400" b="1" dirty="0" smtClean="0"/>
              <a:t>magnetisation </a:t>
            </a:r>
            <a:r>
              <a:rPr lang="en-GB" sz="2400" b="1" dirty="0" smtClean="0"/>
              <a:t>of </a:t>
            </a:r>
            <a:r>
              <a:rPr lang="en-GB" sz="2400" b="1" dirty="0" smtClean="0"/>
              <a:t>Gd layers </a:t>
            </a:r>
            <a:r>
              <a:rPr lang="en-GB" sz="2400" b="1" dirty="0" smtClean="0"/>
              <a:t>falls with increasing temperature</a:t>
            </a:r>
            <a:r>
              <a:rPr lang="en-GB" sz="2400" dirty="0" smtClean="0"/>
              <a:t> </a:t>
            </a:r>
          </a:p>
          <a:p>
            <a:pPr marL="342900" indent="-342900" algn="just">
              <a:spcAft>
                <a:spcPts val="1200"/>
              </a:spcAft>
              <a:buFont typeface="Arial" pitchFamily="34" charset="0"/>
              <a:buChar char="•"/>
            </a:pPr>
            <a:r>
              <a:rPr lang="en-GB" sz="2400" b="1" dirty="0" smtClean="0"/>
              <a:t>average </a:t>
            </a:r>
            <a:r>
              <a:rPr lang="en-GB" sz="2400" b="1" dirty="0" err="1" smtClean="0"/>
              <a:t>magnetisaion</a:t>
            </a:r>
            <a:r>
              <a:rPr lang="en-GB" sz="2400" b="1" dirty="0" smtClean="0"/>
              <a:t> </a:t>
            </a:r>
            <a:r>
              <a:rPr lang="en-GB" sz="2400" b="1" dirty="0" smtClean="0"/>
              <a:t>of Ni stays relatively constant.</a:t>
            </a:r>
            <a:endParaRPr lang="en-GB" sz="2400" b="1" dirty="0"/>
          </a:p>
        </p:txBody>
      </p:sp>
      <mc:AlternateContent xmlns:mc="http://schemas.openxmlformats.org/markup-compatibility/2006">
        <mc:Choice xmlns:a14="http://schemas.microsoft.com/office/drawing/2010/main" Requires="a14">
          <p:sp>
            <p:nvSpPr>
              <p:cNvPr id="3" name="Rectangle 2"/>
              <p:cNvSpPr/>
              <p:nvPr/>
            </p:nvSpPr>
            <p:spPr>
              <a:xfrm>
                <a:off x="407831" y="3657600"/>
                <a:ext cx="8175938" cy="1107996"/>
              </a:xfrm>
              <a:prstGeom prst="rect">
                <a:avLst/>
              </a:prstGeom>
            </p:spPr>
            <p:txBody>
              <a:bodyPr wrap="square">
                <a:spAutoFit/>
              </a:bodyPr>
              <a:lstStyle/>
              <a:p>
                <a:pPr algn="ctr">
                  <a:spcAft>
                    <a:spcPts val="1200"/>
                  </a:spcAft>
                </a:pPr>
                <a:r>
                  <a:rPr lang="en-US" sz="2800" dirty="0" smtClean="0"/>
                  <a:t>As T increase, </a:t>
                </a:r>
                <a14:m>
                  <m:oMath xmlns:m="http://schemas.openxmlformats.org/officeDocument/2006/math">
                    <m:sSub>
                      <m:sSubPr>
                        <m:ctrlPr>
                          <a:rPr lang="en-GB" sz="2800" i="1">
                            <a:latin typeface="Cambria Math"/>
                          </a:rPr>
                        </m:ctrlPr>
                      </m:sSubPr>
                      <m:e>
                        <m:r>
                          <a:rPr lang="en-US" sz="2800" b="0" i="1" smtClean="0">
                            <a:latin typeface="Cambria Math"/>
                          </a:rPr>
                          <m:t>𝑀</m:t>
                        </m:r>
                      </m:e>
                      <m:sub>
                        <m:r>
                          <a:rPr lang="en-US" sz="2800" i="1">
                            <a:latin typeface="Cambria Math"/>
                          </a:rPr>
                          <m:t>𝐺𝑑</m:t>
                        </m:r>
                      </m:sub>
                    </m:sSub>
                  </m:oMath>
                </a14:m>
                <a:r>
                  <a:rPr lang="en-US" sz="2800" dirty="0"/>
                  <a:t> falls, leading to </a:t>
                </a:r>
                <a:r>
                  <a:rPr lang="en-US" sz="2800" dirty="0" smtClean="0"/>
                  <a:t>fall of </a:t>
                </a:r>
              </a:p>
              <a:p>
                <a:pPr algn="ctr">
                  <a:spcAft>
                    <a:spcPts val="1200"/>
                  </a:spcAft>
                </a:pPr>
                <a14:m>
                  <m:oMath xmlns:m="http://schemas.openxmlformats.org/officeDocument/2006/math">
                    <m:sSub>
                      <m:sSubPr>
                        <m:ctrlPr>
                          <a:rPr lang="en-GB" sz="2800" i="1">
                            <a:latin typeface="Cambria Math"/>
                          </a:rPr>
                        </m:ctrlPr>
                      </m:sSubPr>
                      <m:e>
                        <m:r>
                          <a:rPr lang="en-US" sz="2800" i="1">
                            <a:latin typeface="Cambria Math"/>
                          </a:rPr>
                          <m:t>𝐸</m:t>
                        </m:r>
                      </m:e>
                      <m:sub>
                        <m:r>
                          <a:rPr lang="en-US" sz="2800" i="1">
                            <a:latin typeface="Cambria Math"/>
                          </a:rPr>
                          <m:t>𝑧𝑒𝑒</m:t>
                        </m:r>
                        <m:r>
                          <a:rPr lang="en-US" sz="2800" i="1">
                            <a:latin typeface="Cambria Math"/>
                          </a:rPr>
                          <m:t> </m:t>
                        </m:r>
                        <m:r>
                          <a:rPr lang="en-US" sz="2800" i="1">
                            <a:latin typeface="Cambria Math"/>
                          </a:rPr>
                          <m:t>𝐺𝑑</m:t>
                        </m:r>
                      </m:sub>
                    </m:sSub>
                  </m:oMath>
                </a14:m>
                <a:r>
                  <a:rPr lang="en-US" sz="2800" dirty="0"/>
                  <a:t>,</a:t>
                </a:r>
                <a:r>
                  <a:rPr lang="en-US" sz="2800" dirty="0" smtClean="0"/>
                  <a:t> </a:t>
                </a:r>
                <a:r>
                  <a:rPr lang="en-US" sz="2800" dirty="0" smtClean="0"/>
                  <a:t> </a:t>
                </a:r>
                <a14:m>
                  <m:oMath xmlns:m="http://schemas.openxmlformats.org/officeDocument/2006/math">
                    <m:sSub>
                      <m:sSubPr>
                        <m:ctrlPr>
                          <a:rPr lang="en-GB" sz="2800" i="1">
                            <a:latin typeface="Cambria Math"/>
                          </a:rPr>
                        </m:ctrlPr>
                      </m:sSubPr>
                      <m:e>
                        <m:r>
                          <a:rPr lang="en-US" sz="2800" i="1">
                            <a:latin typeface="Cambria Math"/>
                          </a:rPr>
                          <m:t>𝐸</m:t>
                        </m:r>
                      </m:e>
                      <m:sub>
                        <m:r>
                          <a:rPr lang="en-US" sz="2800" i="1">
                            <a:latin typeface="Cambria Math"/>
                          </a:rPr>
                          <m:t>𝑎𝑛</m:t>
                        </m:r>
                        <m:r>
                          <a:rPr lang="en-US" sz="2800" i="1">
                            <a:latin typeface="Cambria Math"/>
                          </a:rPr>
                          <m:t> </m:t>
                        </m:r>
                        <m:r>
                          <a:rPr lang="en-US" sz="2800" i="1">
                            <a:latin typeface="Cambria Math"/>
                          </a:rPr>
                          <m:t>𝐺𝑑</m:t>
                        </m:r>
                      </m:sub>
                    </m:sSub>
                  </m:oMath>
                </a14:m>
                <a:r>
                  <a:rPr lang="en-US" sz="2800" dirty="0"/>
                  <a:t>. </a:t>
                </a:r>
                <a:endParaRPr lang="en-GB" sz="2800" dirty="0"/>
              </a:p>
            </p:txBody>
          </p:sp>
        </mc:Choice>
        <mc:Fallback>
          <p:sp>
            <p:nvSpPr>
              <p:cNvPr id="3" name="Rectangle 2"/>
              <p:cNvSpPr>
                <a:spLocks noRot="1" noChangeAspect="1" noMove="1" noResize="1" noEditPoints="1" noAdjustHandles="1" noChangeArrowheads="1" noChangeShapeType="1" noTextEdit="1"/>
              </p:cNvSpPr>
              <p:nvPr/>
            </p:nvSpPr>
            <p:spPr>
              <a:xfrm>
                <a:off x="407831" y="3657600"/>
                <a:ext cx="8175938" cy="1107996"/>
              </a:xfrm>
              <a:prstGeom prst="rect">
                <a:avLst/>
              </a:prstGeom>
              <a:blipFill rotWithShape="1">
                <a:blip r:embed="rId2"/>
                <a:stretch>
                  <a:fillRect t="-5495" b="-14286"/>
                </a:stretch>
              </a:blipFill>
            </p:spPr>
            <p:txBody>
              <a:bodyPr/>
              <a:lstStyle/>
              <a:p>
                <a:r>
                  <a:rPr lang="en-GB">
                    <a:noFill/>
                  </a:rPr>
                  <a:t> </a:t>
                </a:r>
              </a:p>
            </p:txBody>
          </p:sp>
        </mc:Fallback>
      </mc:AlternateContent>
      <p:sp>
        <p:nvSpPr>
          <p:cNvPr id="4" name="TextBox 3"/>
          <p:cNvSpPr txBox="1"/>
          <p:nvPr/>
        </p:nvSpPr>
        <p:spPr>
          <a:xfrm>
            <a:off x="990600" y="5410200"/>
            <a:ext cx="7162800" cy="646331"/>
          </a:xfrm>
          <a:prstGeom prst="rect">
            <a:avLst/>
          </a:prstGeom>
          <a:noFill/>
        </p:spPr>
        <p:txBody>
          <a:bodyPr wrap="square" rtlCol="0">
            <a:spAutoFit/>
          </a:bodyPr>
          <a:lstStyle/>
          <a:p>
            <a:r>
              <a:rPr lang="en-GB" i="1" dirty="0" smtClean="0"/>
              <a:t>All description about the energy terms like ‘increase’, ’fall’, ‘high’, ‘low’, etc. from now on are referring to the MAGNITUDE  of the energy terms</a:t>
            </a:r>
            <a:endParaRPr lang="en-GB" i="1" dirty="0"/>
          </a:p>
        </p:txBody>
      </p:sp>
    </p:spTree>
    <p:extLst>
      <p:ext uri="{BB962C8B-B14F-4D97-AF65-F5344CB8AC3E}">
        <p14:creationId xmlns:p14="http://schemas.microsoft.com/office/powerpoint/2010/main" val="491454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609600" y="1014205"/>
                <a:ext cx="8229600" cy="2246769"/>
              </a:xfrm>
              <a:prstGeom prst="rect">
                <a:avLst/>
              </a:prstGeom>
            </p:spPr>
            <p:txBody>
              <a:bodyPr wrap="square">
                <a:spAutoFit/>
              </a:bodyPr>
              <a:lstStyle/>
              <a:p>
                <a:pPr marL="342900" indent="-342900">
                  <a:spcAft>
                    <a:spcPts val="1200"/>
                  </a:spcAft>
                  <a:buFont typeface="Arial" pitchFamily="34" charset="0"/>
                  <a:buChar char="•"/>
                </a:pPr>
                <a:r>
                  <a:rPr lang="en-US" sz="2400" dirty="0" smtClean="0"/>
                  <a:t>High </a:t>
                </a:r>
                <a14:m>
                  <m:oMath xmlns:m="http://schemas.openxmlformats.org/officeDocument/2006/math">
                    <m:sSub>
                      <m:sSubPr>
                        <m:ctrlPr>
                          <a:rPr lang="en-GB" sz="2400" i="1">
                            <a:latin typeface="Cambria Math"/>
                          </a:rPr>
                        </m:ctrlPr>
                      </m:sSubPr>
                      <m:e>
                        <m:r>
                          <a:rPr lang="en-US" sz="2400" i="1">
                            <a:latin typeface="Cambria Math"/>
                          </a:rPr>
                          <m:t>𝐸</m:t>
                        </m:r>
                      </m:e>
                      <m:sub>
                        <m:r>
                          <a:rPr lang="en-US" sz="2400" i="1">
                            <a:latin typeface="Cambria Math"/>
                          </a:rPr>
                          <m:t>𝑧𝑒𝑒</m:t>
                        </m:r>
                      </m:sub>
                    </m:sSub>
                  </m:oMath>
                </a14:m>
                <a:r>
                  <a:rPr lang="en-US" sz="2400" dirty="0"/>
                  <a:t> →  harder to flip out of field </a:t>
                </a:r>
                <a:r>
                  <a:rPr lang="en-US" sz="2400" dirty="0" smtClean="0"/>
                  <a:t>direction</a:t>
                </a:r>
                <a:endParaRPr lang="en-US" sz="2400" dirty="0"/>
              </a:p>
              <a:p>
                <a:pPr marL="342900" indent="-342900">
                  <a:spcAft>
                    <a:spcPts val="1200"/>
                  </a:spcAft>
                  <a:buFont typeface="Arial" pitchFamily="34" charset="0"/>
                  <a:buChar char="•"/>
                </a:pPr>
                <a:r>
                  <a:rPr lang="en-US" sz="2400" dirty="0"/>
                  <a:t>High </a:t>
                </a:r>
                <a14:m>
                  <m:oMath xmlns:m="http://schemas.openxmlformats.org/officeDocument/2006/math">
                    <m:sSub>
                      <m:sSubPr>
                        <m:ctrlPr>
                          <a:rPr lang="en-GB" sz="2400" i="1">
                            <a:latin typeface="Cambria Math"/>
                          </a:rPr>
                        </m:ctrlPr>
                      </m:sSubPr>
                      <m:e>
                        <m:r>
                          <a:rPr lang="en-US" sz="2400" i="1">
                            <a:latin typeface="Cambria Math"/>
                          </a:rPr>
                          <m:t>𝐸</m:t>
                        </m:r>
                      </m:e>
                      <m:sub>
                        <m:r>
                          <a:rPr lang="en-US" sz="2400" b="0" i="1" smtClean="0">
                            <a:latin typeface="Cambria Math"/>
                          </a:rPr>
                          <m:t>𝑒𝑥</m:t>
                        </m:r>
                      </m:sub>
                    </m:sSub>
                  </m:oMath>
                </a14:m>
                <a:r>
                  <a:rPr lang="en-US" sz="2400" dirty="0"/>
                  <a:t> →   adjacent layers will move together </a:t>
                </a:r>
                <a:r>
                  <a:rPr lang="en-US" sz="2400" dirty="0" smtClean="0"/>
                  <a:t>→ </a:t>
                </a:r>
                <a:r>
                  <a:rPr lang="en-US" sz="2400" dirty="0"/>
                  <a:t>harder to </a:t>
                </a:r>
                <a:r>
                  <a:rPr lang="en-US" sz="2400" dirty="0" smtClean="0"/>
                  <a:t>flip</a:t>
                </a:r>
                <a:endParaRPr lang="en-US" sz="2400" dirty="0"/>
              </a:p>
              <a:p>
                <a:pPr marL="342900" indent="-342900">
                  <a:spcAft>
                    <a:spcPts val="1200"/>
                  </a:spcAft>
                  <a:buFont typeface="Arial" pitchFamily="34" charset="0"/>
                  <a:buChar char="•"/>
                </a:pPr>
                <a:r>
                  <a:rPr lang="en-US" sz="2400" dirty="0"/>
                  <a:t>High </a:t>
                </a:r>
                <a14:m>
                  <m:oMath xmlns:m="http://schemas.openxmlformats.org/officeDocument/2006/math">
                    <m:sSub>
                      <m:sSubPr>
                        <m:ctrlPr>
                          <a:rPr lang="en-GB" sz="2400" i="1">
                            <a:latin typeface="Cambria Math"/>
                          </a:rPr>
                        </m:ctrlPr>
                      </m:sSubPr>
                      <m:e>
                        <m:r>
                          <a:rPr lang="en-US" sz="2400" i="1">
                            <a:latin typeface="Cambria Math"/>
                          </a:rPr>
                          <m:t>𝐸</m:t>
                        </m:r>
                      </m:e>
                      <m:sub>
                        <m:r>
                          <a:rPr lang="en-US" sz="2400" i="1">
                            <a:latin typeface="Cambria Math"/>
                          </a:rPr>
                          <m:t>𝑎𝑛</m:t>
                        </m:r>
                      </m:sub>
                    </m:sSub>
                  </m:oMath>
                </a14:m>
                <a:r>
                  <a:rPr lang="en-US" sz="2400" dirty="0"/>
                  <a:t>  →  larger activation energy needed to flip spin direction → harder to </a:t>
                </a:r>
                <a:r>
                  <a:rPr lang="en-US" sz="2400" dirty="0" smtClean="0"/>
                  <a:t>flip</a:t>
                </a:r>
                <a:endParaRPr lang="en-US" sz="2400" dirty="0"/>
              </a:p>
            </p:txBody>
          </p:sp>
        </mc:Choice>
        <mc:Fallback xmlns="">
          <p:sp>
            <p:nvSpPr>
              <p:cNvPr id="2" name="Rectangle 1"/>
              <p:cNvSpPr>
                <a:spLocks noRot="1" noChangeAspect="1" noMove="1" noResize="1" noEditPoints="1" noAdjustHandles="1" noChangeArrowheads="1" noChangeShapeType="1" noTextEdit="1"/>
              </p:cNvSpPr>
              <p:nvPr/>
            </p:nvSpPr>
            <p:spPr>
              <a:xfrm>
                <a:off x="609600" y="1014205"/>
                <a:ext cx="8229600" cy="2246769"/>
              </a:xfrm>
              <a:prstGeom prst="rect">
                <a:avLst/>
              </a:prstGeom>
              <a:blipFill rotWithShape="1">
                <a:blip r:embed="rId2"/>
                <a:stretch>
                  <a:fillRect l="-963" t="-2168" b="-514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685800" y="4267200"/>
                <a:ext cx="8077200" cy="1384995"/>
              </a:xfrm>
              <a:prstGeom prst="rect">
                <a:avLst/>
              </a:prstGeom>
            </p:spPr>
            <p:txBody>
              <a:bodyPr wrap="square">
                <a:spAutoFit/>
              </a:bodyPr>
              <a:lstStyle/>
              <a:p>
                <a:r>
                  <a:rPr lang="en-US" sz="2800" dirty="0" smtClean="0"/>
                  <a:t>T increase</a:t>
                </a:r>
                <a:r>
                  <a:rPr lang="en-US" sz="2800" dirty="0"/>
                  <a:t> </a:t>
                </a:r>
                <a:r>
                  <a:rPr lang="en-US" sz="2800" dirty="0" smtClean="0"/>
                  <a:t>  →   </a:t>
                </a:r>
                <a14:m>
                  <m:oMath xmlns:m="http://schemas.openxmlformats.org/officeDocument/2006/math">
                    <m:sSub>
                      <m:sSubPr>
                        <m:ctrlPr>
                          <a:rPr lang="en-GB" sz="2800" i="1">
                            <a:latin typeface="Cambria Math"/>
                          </a:rPr>
                        </m:ctrlPr>
                      </m:sSubPr>
                      <m:e>
                        <m:r>
                          <a:rPr lang="en-US" sz="2800" b="0" i="1" smtClean="0">
                            <a:latin typeface="Cambria Math"/>
                          </a:rPr>
                          <m:t>𝑀</m:t>
                        </m:r>
                      </m:e>
                      <m:sub>
                        <m:r>
                          <a:rPr lang="en-US" sz="2800" i="1">
                            <a:latin typeface="Cambria Math"/>
                          </a:rPr>
                          <m:t>𝐺𝑑</m:t>
                        </m:r>
                      </m:sub>
                    </m:sSub>
                  </m:oMath>
                </a14:m>
                <a:r>
                  <a:rPr lang="en-US" sz="2800" dirty="0"/>
                  <a:t> </a:t>
                </a:r>
                <a:r>
                  <a:rPr lang="en-US" sz="2800" dirty="0" smtClean="0"/>
                  <a:t>falls   →  </a:t>
                </a:r>
                <a14:m>
                  <m:oMath xmlns:m="http://schemas.openxmlformats.org/officeDocument/2006/math">
                    <m:sSub>
                      <m:sSubPr>
                        <m:ctrlPr>
                          <a:rPr lang="en-GB" sz="2800" i="1">
                            <a:latin typeface="Cambria Math"/>
                          </a:rPr>
                        </m:ctrlPr>
                      </m:sSubPr>
                      <m:e>
                        <m:r>
                          <a:rPr lang="en-US" sz="2800" i="1">
                            <a:latin typeface="Cambria Math"/>
                          </a:rPr>
                          <m:t>𝐸</m:t>
                        </m:r>
                      </m:e>
                      <m:sub>
                        <m:r>
                          <a:rPr lang="en-US" sz="2800" i="1">
                            <a:latin typeface="Cambria Math"/>
                          </a:rPr>
                          <m:t>𝑧𝑒𝑒</m:t>
                        </m:r>
                        <m:r>
                          <a:rPr lang="en-US" sz="2800" i="1">
                            <a:latin typeface="Cambria Math"/>
                          </a:rPr>
                          <m:t> </m:t>
                        </m:r>
                        <m:r>
                          <a:rPr lang="en-US" sz="2800" i="1">
                            <a:latin typeface="Cambria Math"/>
                          </a:rPr>
                          <m:t>𝐺𝑑</m:t>
                        </m:r>
                      </m:sub>
                    </m:sSub>
                  </m:oMath>
                </a14:m>
                <a:r>
                  <a:rPr lang="en-US" sz="2800" dirty="0"/>
                  <a:t>, </a:t>
                </a:r>
                <a:r>
                  <a:rPr lang="en-US" sz="2800" dirty="0" smtClean="0"/>
                  <a:t> </a:t>
                </a:r>
                <a14:m>
                  <m:oMath xmlns:m="http://schemas.openxmlformats.org/officeDocument/2006/math">
                    <m:sSub>
                      <m:sSubPr>
                        <m:ctrlPr>
                          <a:rPr lang="en-GB" sz="2800" i="1">
                            <a:latin typeface="Cambria Math"/>
                          </a:rPr>
                        </m:ctrlPr>
                      </m:sSubPr>
                      <m:e>
                        <m:r>
                          <a:rPr lang="en-US" sz="2800" i="1">
                            <a:latin typeface="Cambria Math"/>
                          </a:rPr>
                          <m:t>𝐸</m:t>
                        </m:r>
                      </m:e>
                      <m:sub>
                        <m:r>
                          <a:rPr lang="en-US" sz="2800" i="1">
                            <a:latin typeface="Cambria Math"/>
                          </a:rPr>
                          <m:t>𝑎𝑛</m:t>
                        </m:r>
                        <m:r>
                          <a:rPr lang="en-US" sz="2800" i="1">
                            <a:latin typeface="Cambria Math"/>
                          </a:rPr>
                          <m:t> </m:t>
                        </m:r>
                        <m:r>
                          <a:rPr lang="en-US" sz="2800" i="1">
                            <a:latin typeface="Cambria Math"/>
                          </a:rPr>
                          <m:t>𝐺𝑑</m:t>
                        </m:r>
                      </m:sub>
                    </m:sSub>
                  </m:oMath>
                </a14:m>
                <a:r>
                  <a:rPr lang="en-US" sz="2800" dirty="0" smtClean="0"/>
                  <a:t> falls  →   </a:t>
                </a:r>
                <a:r>
                  <a:rPr lang="en-US" sz="2800" dirty="0" err="1" smtClean="0"/>
                  <a:t>coercitivity</a:t>
                </a:r>
                <a:r>
                  <a:rPr lang="en-US" sz="2800" dirty="0" smtClean="0"/>
                  <a:t> of Gd falls (easier to flip spin direction)</a:t>
                </a:r>
                <a:endParaRPr lang="en-GB" sz="2800" dirty="0"/>
              </a:p>
            </p:txBody>
          </p:sp>
        </mc:Choice>
        <mc:Fallback>
          <p:sp>
            <p:nvSpPr>
              <p:cNvPr id="3" name="Rectangle 2"/>
              <p:cNvSpPr>
                <a:spLocks noRot="1" noChangeAspect="1" noMove="1" noResize="1" noEditPoints="1" noAdjustHandles="1" noChangeArrowheads="1" noChangeShapeType="1" noTextEdit="1"/>
              </p:cNvSpPr>
              <p:nvPr/>
            </p:nvSpPr>
            <p:spPr>
              <a:xfrm>
                <a:off x="685800" y="4267200"/>
                <a:ext cx="8077200" cy="1384995"/>
              </a:xfrm>
              <a:prstGeom prst="rect">
                <a:avLst/>
              </a:prstGeom>
              <a:blipFill rotWithShape="1">
                <a:blip r:embed="rId3"/>
                <a:stretch>
                  <a:fillRect l="-1585" t="-4405" b="-11454"/>
                </a:stretch>
              </a:blipFill>
            </p:spPr>
            <p:txBody>
              <a:bodyPr/>
              <a:lstStyle/>
              <a:p>
                <a:r>
                  <a:rPr lang="en-GB">
                    <a:noFill/>
                  </a:rPr>
                  <a:t> </a:t>
                </a:r>
              </a:p>
            </p:txBody>
          </p:sp>
        </mc:Fallback>
      </mc:AlternateContent>
      <p:sp>
        <p:nvSpPr>
          <p:cNvPr id="4" name="Down Arrow 3"/>
          <p:cNvSpPr/>
          <p:nvPr/>
        </p:nvSpPr>
        <p:spPr>
          <a:xfrm>
            <a:off x="4191000" y="3300681"/>
            <a:ext cx="609600" cy="661719"/>
          </a:xfrm>
          <a:prstGeom prst="downArrow">
            <a:avLst>
              <a:gd name="adj1" fmla="val 41549"/>
              <a:gd name="adj2" fmla="val 5000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12867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533400" y="5115580"/>
                <a:ext cx="648072" cy="523220"/>
              </a:xfrm>
              <a:prstGeom prst="rect">
                <a:avLst/>
              </a:prstGeom>
              <a:noFill/>
            </p:spPr>
            <p:txBody>
              <a:bodyPr wrap="square" rtlCol="0">
                <a:spAutoFit/>
              </a:bodyPr>
              <a:lstStyle/>
              <a:p>
                <a14:m>
                  <m:oMath xmlns:m="http://schemas.openxmlformats.org/officeDocument/2006/math">
                    <m:sSub>
                      <m:sSubPr>
                        <m:ctrlPr>
                          <a:rPr lang="en-GB" sz="2800" i="1" smtClean="0">
                            <a:latin typeface="Cambria Math"/>
                          </a:rPr>
                        </m:ctrlPr>
                      </m:sSubPr>
                      <m:e>
                        <m:r>
                          <a:rPr lang="en-US" sz="2800" i="1">
                            <a:latin typeface="Cambria Math"/>
                          </a:rPr>
                          <m:t>𝑇</m:t>
                        </m:r>
                      </m:e>
                      <m:sub>
                        <m:r>
                          <a:rPr lang="en-US" sz="2800" b="0" i="1" smtClean="0">
                            <a:latin typeface="Cambria Math"/>
                          </a:rPr>
                          <m:t>1</m:t>
                        </m:r>
                      </m:sub>
                    </m:sSub>
                  </m:oMath>
                </a14:m>
                <a:r>
                  <a:rPr lang="en-GB" sz="2800" dirty="0" smtClean="0"/>
                  <a:t>:</a:t>
                </a:r>
                <a:endParaRPr lang="en-GB"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533400" y="5115580"/>
                <a:ext cx="648072" cy="523220"/>
              </a:xfrm>
              <a:prstGeom prst="rect">
                <a:avLst/>
              </a:prstGeom>
              <a:blipFill rotWithShape="1">
                <a:blip r:embed="rId2"/>
                <a:stretch>
                  <a:fillRect t="-10465" r="-13208" b="-32558"/>
                </a:stretch>
              </a:blipFill>
            </p:spPr>
            <p:txBody>
              <a:bodyPr/>
              <a:lstStyle/>
              <a:p>
                <a:r>
                  <a:rPr lang="en-GB">
                    <a:noFill/>
                  </a:rPr>
                  <a:t> </a:t>
                </a:r>
              </a:p>
            </p:txBody>
          </p:sp>
        </mc:Fallback>
      </mc:AlternateContent>
      <p:sp>
        <p:nvSpPr>
          <p:cNvPr id="10" name="Right Arrow 9"/>
          <p:cNvSpPr/>
          <p:nvPr/>
        </p:nvSpPr>
        <p:spPr>
          <a:xfrm>
            <a:off x="2455168" y="5142366"/>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Right Arrow 10"/>
          <p:cNvSpPr/>
          <p:nvPr/>
        </p:nvSpPr>
        <p:spPr>
          <a:xfrm>
            <a:off x="4114800" y="5153275"/>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2" name="Right Arrow 11"/>
          <p:cNvSpPr/>
          <p:nvPr/>
        </p:nvSpPr>
        <p:spPr>
          <a:xfrm>
            <a:off x="5638800" y="5155351"/>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7" name="TextBox 46"/>
              <p:cNvSpPr txBox="1"/>
              <p:nvPr/>
            </p:nvSpPr>
            <p:spPr>
              <a:xfrm>
                <a:off x="817808" y="487667"/>
                <a:ext cx="72533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latin typeface="Cambria Math"/>
                            </a:rPr>
                          </m:ctrlPr>
                        </m:sSubPr>
                        <m:e>
                          <m:r>
                            <a:rPr lang="en-US" sz="2800" b="1" i="1">
                              <a:latin typeface="Cambria Math"/>
                            </a:rPr>
                            <m:t>𝑻</m:t>
                          </m:r>
                        </m:e>
                        <m:sub>
                          <m:r>
                            <a:rPr lang="en-US" sz="2800" b="1" i="1" smtClean="0">
                              <a:latin typeface="Cambria Math"/>
                            </a:rPr>
                            <m:t>𝟏</m:t>
                          </m:r>
                        </m:sub>
                      </m:sSub>
                    </m:oMath>
                  </m:oMathPara>
                </a14:m>
                <a:endParaRPr lang="en-GB" sz="2800" b="1" dirty="0"/>
              </a:p>
            </p:txBody>
          </p:sp>
        </mc:Choice>
        <mc:Fallback xmlns="">
          <p:sp>
            <p:nvSpPr>
              <p:cNvPr id="47" name="TextBox 46"/>
              <p:cNvSpPr txBox="1">
                <a:spLocks noRot="1" noChangeAspect="1" noMove="1" noResize="1" noEditPoints="1" noAdjustHandles="1" noChangeArrowheads="1" noChangeShapeType="1" noTextEdit="1"/>
              </p:cNvSpPr>
              <p:nvPr/>
            </p:nvSpPr>
            <p:spPr>
              <a:xfrm>
                <a:off x="817808" y="487667"/>
                <a:ext cx="725331" cy="523220"/>
              </a:xfrm>
              <a:prstGeom prst="rect">
                <a:avLst/>
              </a:prstGeom>
              <a:blipFill rotWithShape="1">
                <a:blip r:embed="rId3"/>
                <a:stretch>
                  <a:fillRect/>
                </a:stretch>
              </a:blipFill>
            </p:spPr>
            <p:txBody>
              <a:bodyPr/>
              <a:lstStyle/>
              <a:p>
                <a:r>
                  <a:rPr lang="en-GB">
                    <a:noFill/>
                  </a:rPr>
                  <a:t> </a:t>
                </a:r>
              </a:p>
            </p:txBody>
          </p:sp>
        </mc:Fallback>
      </mc:AlternateContent>
      <p:grpSp>
        <p:nvGrpSpPr>
          <p:cNvPr id="66" name="Group 65"/>
          <p:cNvGrpSpPr/>
          <p:nvPr/>
        </p:nvGrpSpPr>
        <p:grpSpPr>
          <a:xfrm>
            <a:off x="2673041" y="331853"/>
            <a:ext cx="4491011" cy="3670073"/>
            <a:chOff x="2673041" y="331853"/>
            <a:chExt cx="4491011" cy="3670073"/>
          </a:xfrm>
        </p:grpSpPr>
        <p:grpSp>
          <p:nvGrpSpPr>
            <p:cNvPr id="67" name="Group 66"/>
            <p:cNvGrpSpPr/>
            <p:nvPr/>
          </p:nvGrpSpPr>
          <p:grpSpPr>
            <a:xfrm>
              <a:off x="2829376" y="642262"/>
              <a:ext cx="3584544" cy="3359664"/>
              <a:chOff x="2133600" y="930424"/>
              <a:chExt cx="4576936" cy="4514800"/>
            </a:xfrm>
          </p:grpSpPr>
          <p:cxnSp>
            <p:nvCxnSpPr>
              <p:cNvPr id="83" name="Straight Arrow Connector 82"/>
              <p:cNvCxnSpPr/>
              <p:nvPr/>
            </p:nvCxnSpPr>
            <p:spPr>
              <a:xfrm flipV="1">
                <a:off x="2195736" y="3194974"/>
                <a:ext cx="4514800" cy="18002"/>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103" name="Straight Arrow Connector 102"/>
              <p:cNvCxnSpPr/>
              <p:nvPr/>
            </p:nvCxnSpPr>
            <p:spPr>
              <a:xfrm rot="-5400000" flipV="1">
                <a:off x="2161583" y="3178823"/>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4" name="Freeform 103"/>
              <p:cNvSpPr/>
              <p:nvPr/>
            </p:nvSpPr>
            <p:spPr>
              <a:xfrm>
                <a:off x="2133600" y="1879600"/>
                <a:ext cx="4533900" cy="2933700"/>
              </a:xfrm>
              <a:custGeom>
                <a:avLst/>
                <a:gdLst>
                  <a:gd name="connsiteX0" fmla="*/ 4610100 w 4610100"/>
                  <a:gd name="connsiteY0" fmla="*/ 0 h 3657600"/>
                  <a:gd name="connsiteX1" fmla="*/ 3327400 w 4610100"/>
                  <a:gd name="connsiteY1" fmla="*/ 939800 h 3657600"/>
                  <a:gd name="connsiteX2" fmla="*/ 2425700 w 4610100"/>
                  <a:gd name="connsiteY2" fmla="*/ 3251200 h 3657600"/>
                  <a:gd name="connsiteX3" fmla="*/ 1511300 w 4610100"/>
                  <a:gd name="connsiteY3" fmla="*/ 4064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965200 w 4610100"/>
                  <a:gd name="connsiteY4" fmla="*/ 2641600 h 3657600"/>
                  <a:gd name="connsiteX5" fmla="*/ 0 w 4610100"/>
                  <a:gd name="connsiteY5" fmla="*/ 3657600 h 3657600"/>
                  <a:gd name="connsiteX0" fmla="*/ 4635500 w 4635500"/>
                  <a:gd name="connsiteY0" fmla="*/ 0 h 3340100"/>
                  <a:gd name="connsiteX1" fmla="*/ 3352800 w 4635500"/>
                  <a:gd name="connsiteY1" fmla="*/ 939800 h 3340100"/>
                  <a:gd name="connsiteX2" fmla="*/ 2451100 w 4635500"/>
                  <a:gd name="connsiteY2" fmla="*/ 3251200 h 3340100"/>
                  <a:gd name="connsiteX3" fmla="*/ 1739900 w 4635500"/>
                  <a:gd name="connsiteY3" fmla="*/ 419100 h 3340100"/>
                  <a:gd name="connsiteX4" fmla="*/ 990600 w 4635500"/>
                  <a:gd name="connsiteY4" fmla="*/ 2641600 h 3340100"/>
                  <a:gd name="connsiteX5" fmla="*/ 0 w 4635500"/>
                  <a:gd name="connsiteY5" fmla="*/ 3340100 h 3340100"/>
                  <a:gd name="connsiteX0" fmla="*/ 4660900 w 4660900"/>
                  <a:gd name="connsiteY0" fmla="*/ 0 h 3149600"/>
                  <a:gd name="connsiteX1" fmla="*/ 3352800 w 4660900"/>
                  <a:gd name="connsiteY1" fmla="*/ 749300 h 3149600"/>
                  <a:gd name="connsiteX2" fmla="*/ 2451100 w 4660900"/>
                  <a:gd name="connsiteY2" fmla="*/ 3060700 h 3149600"/>
                  <a:gd name="connsiteX3" fmla="*/ 1739900 w 4660900"/>
                  <a:gd name="connsiteY3" fmla="*/ 228600 h 3149600"/>
                  <a:gd name="connsiteX4" fmla="*/ 990600 w 4660900"/>
                  <a:gd name="connsiteY4" fmla="*/ 2451100 h 3149600"/>
                  <a:gd name="connsiteX5" fmla="*/ 0 w 4660900"/>
                  <a:gd name="connsiteY5" fmla="*/ 3149600 h 3149600"/>
                  <a:gd name="connsiteX0" fmla="*/ 4635500 w 4635500"/>
                  <a:gd name="connsiteY0" fmla="*/ 0 h 2933700"/>
                  <a:gd name="connsiteX1" fmla="*/ 3352800 w 4635500"/>
                  <a:gd name="connsiteY1" fmla="*/ 533400 h 2933700"/>
                  <a:gd name="connsiteX2" fmla="*/ 2451100 w 4635500"/>
                  <a:gd name="connsiteY2" fmla="*/ 2844800 h 2933700"/>
                  <a:gd name="connsiteX3" fmla="*/ 1739900 w 4635500"/>
                  <a:gd name="connsiteY3" fmla="*/ 12700 h 2933700"/>
                  <a:gd name="connsiteX4" fmla="*/ 990600 w 4635500"/>
                  <a:gd name="connsiteY4" fmla="*/ 2235200 h 2933700"/>
                  <a:gd name="connsiteX5" fmla="*/ 0 w 4635500"/>
                  <a:gd name="connsiteY5" fmla="*/ 2933700 h 2933700"/>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99000 w 4699000"/>
                  <a:gd name="connsiteY0" fmla="*/ 118355 h 2925055"/>
                  <a:gd name="connsiteX1" fmla="*/ 3352800 w 4699000"/>
                  <a:gd name="connsiteY1" fmla="*/ 524755 h 2925055"/>
                  <a:gd name="connsiteX2" fmla="*/ 2451100 w 4699000"/>
                  <a:gd name="connsiteY2" fmla="*/ 2836155 h 2925055"/>
                  <a:gd name="connsiteX3" fmla="*/ 1739900 w 4699000"/>
                  <a:gd name="connsiteY3" fmla="*/ 4055 h 2925055"/>
                  <a:gd name="connsiteX4" fmla="*/ 990600 w 4699000"/>
                  <a:gd name="connsiteY4" fmla="*/ 2226555 h 2925055"/>
                  <a:gd name="connsiteX5" fmla="*/ 0 w 4699000"/>
                  <a:gd name="connsiteY5" fmla="*/ 2925055 h 2925055"/>
                  <a:gd name="connsiteX0" fmla="*/ 4711700 w 4711700"/>
                  <a:gd name="connsiteY0" fmla="*/ 0 h 2971800"/>
                  <a:gd name="connsiteX1" fmla="*/ 3352800 w 4711700"/>
                  <a:gd name="connsiteY1" fmla="*/ 571500 h 2971800"/>
                  <a:gd name="connsiteX2" fmla="*/ 2451100 w 4711700"/>
                  <a:gd name="connsiteY2" fmla="*/ 2882900 h 2971800"/>
                  <a:gd name="connsiteX3" fmla="*/ 1739900 w 4711700"/>
                  <a:gd name="connsiteY3" fmla="*/ 50800 h 2971800"/>
                  <a:gd name="connsiteX4" fmla="*/ 990600 w 4711700"/>
                  <a:gd name="connsiteY4" fmla="*/ 2273300 h 2971800"/>
                  <a:gd name="connsiteX5" fmla="*/ 0 w 4711700"/>
                  <a:gd name="connsiteY5" fmla="*/ 2971800 h 2971800"/>
                  <a:gd name="connsiteX0" fmla="*/ 4533900 w 4533900"/>
                  <a:gd name="connsiteY0" fmla="*/ 0 h 2933700"/>
                  <a:gd name="connsiteX1" fmla="*/ 3175000 w 4533900"/>
                  <a:gd name="connsiteY1" fmla="*/ 571500 h 2933700"/>
                  <a:gd name="connsiteX2" fmla="*/ 2273300 w 4533900"/>
                  <a:gd name="connsiteY2" fmla="*/ 2882900 h 2933700"/>
                  <a:gd name="connsiteX3" fmla="*/ 1562100 w 4533900"/>
                  <a:gd name="connsiteY3" fmla="*/ 50800 h 2933700"/>
                  <a:gd name="connsiteX4" fmla="*/ 812800 w 4533900"/>
                  <a:gd name="connsiteY4" fmla="*/ 2273300 h 2933700"/>
                  <a:gd name="connsiteX5" fmla="*/ 0 w 4533900"/>
                  <a:gd name="connsiteY5" fmla="*/ 2933700 h 293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3900" h="2933700">
                    <a:moveTo>
                      <a:pt x="4533900" y="0"/>
                    </a:moveTo>
                    <a:cubicBezTo>
                      <a:pt x="3960283" y="97366"/>
                      <a:pt x="3551767" y="91017"/>
                      <a:pt x="3175000" y="571500"/>
                    </a:cubicBezTo>
                    <a:cubicBezTo>
                      <a:pt x="2798233" y="1051983"/>
                      <a:pt x="2542117" y="2969683"/>
                      <a:pt x="2273300" y="2882900"/>
                    </a:cubicBezTo>
                    <a:cubicBezTo>
                      <a:pt x="2004483" y="2796117"/>
                      <a:pt x="1805517" y="152400"/>
                      <a:pt x="1562100" y="50800"/>
                    </a:cubicBezTo>
                    <a:cubicBezTo>
                      <a:pt x="1318683" y="-50800"/>
                      <a:pt x="1102783" y="1786467"/>
                      <a:pt x="812800" y="2273300"/>
                    </a:cubicBezTo>
                    <a:cubicBezTo>
                      <a:pt x="522817" y="2760133"/>
                      <a:pt x="312208" y="2912533"/>
                      <a:pt x="0" y="29337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cxnSp>
          <p:nvCxnSpPr>
            <p:cNvPr id="68" name="Straight Connector 67"/>
            <p:cNvCxnSpPr/>
            <p:nvPr/>
          </p:nvCxnSpPr>
          <p:spPr>
            <a:xfrm>
              <a:off x="4592577" y="733280"/>
              <a:ext cx="33705"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261734" y="353962"/>
              <a:ext cx="225580"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a:t>
              </a:r>
              <a:endParaRPr lang="en-GB" dirty="0">
                <a:solidFill>
                  <a:prstClr val="black"/>
                </a:solidFill>
                <a:latin typeface="Times New Roman" pitchFamily="18" charset="0"/>
                <a:cs typeface="Times New Roman" pitchFamily="18" charset="0"/>
              </a:endParaRPr>
            </a:p>
          </p:txBody>
        </p:sp>
        <p:sp>
          <p:nvSpPr>
            <p:cNvPr id="70" name="TextBox 69"/>
            <p:cNvSpPr txBox="1"/>
            <p:nvPr/>
          </p:nvSpPr>
          <p:spPr>
            <a:xfrm>
              <a:off x="4376753" y="336150"/>
              <a:ext cx="418713"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III</a:t>
              </a:r>
              <a:endParaRPr lang="en-GB" dirty="0">
                <a:solidFill>
                  <a:prstClr val="black"/>
                </a:solidFill>
                <a:latin typeface="Times New Roman" pitchFamily="18" charset="0"/>
                <a:cs typeface="Times New Roman" pitchFamily="18" charset="0"/>
              </a:endParaRPr>
            </a:p>
          </p:txBody>
        </p:sp>
        <p:sp>
          <p:nvSpPr>
            <p:cNvPr id="71" name="TextBox 70"/>
            <p:cNvSpPr txBox="1"/>
            <p:nvPr/>
          </p:nvSpPr>
          <p:spPr>
            <a:xfrm>
              <a:off x="3836752" y="336150"/>
              <a:ext cx="540001"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IV</a:t>
              </a:r>
              <a:endParaRPr lang="en-GB" dirty="0">
                <a:solidFill>
                  <a:prstClr val="black"/>
                </a:solidFill>
                <a:latin typeface="Times New Roman" pitchFamily="18" charset="0"/>
                <a:cs typeface="Times New Roman" pitchFamily="18" charset="0"/>
              </a:endParaRPr>
            </a:p>
          </p:txBody>
        </p:sp>
        <p:sp>
          <p:nvSpPr>
            <p:cNvPr id="72" name="TextBox 71"/>
            <p:cNvSpPr txBox="1"/>
            <p:nvPr/>
          </p:nvSpPr>
          <p:spPr>
            <a:xfrm>
              <a:off x="2673041" y="358189"/>
              <a:ext cx="451159"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V</a:t>
              </a:r>
              <a:endParaRPr lang="en-GB" dirty="0">
                <a:solidFill>
                  <a:prstClr val="black"/>
                </a:solidFill>
                <a:latin typeface="Times New Roman" pitchFamily="18" charset="0"/>
                <a:cs typeface="Times New Roman" pitchFamily="18" charset="0"/>
              </a:endParaRPr>
            </a:p>
          </p:txBody>
        </p:sp>
        <p:cxnSp>
          <p:nvCxnSpPr>
            <p:cNvPr id="73" name="Straight Connector 72"/>
            <p:cNvCxnSpPr/>
            <p:nvPr/>
          </p:nvCxnSpPr>
          <p:spPr>
            <a:xfrm flipH="1">
              <a:off x="6430918" y="1078071"/>
              <a:ext cx="121289" cy="107169"/>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552207" y="838200"/>
              <a:ext cx="611845" cy="400110"/>
            </a:xfrm>
            <a:prstGeom prst="rect">
              <a:avLst/>
            </a:prstGeom>
            <a:noFill/>
          </p:spPr>
          <p:txBody>
            <a:bodyPr wrap="square" rtlCol="0">
              <a:spAutoFit/>
            </a:bodyPr>
            <a:lstStyle/>
            <a:p>
              <a:r>
                <a:rPr lang="en-US" sz="2000" dirty="0" smtClean="0">
                  <a:solidFill>
                    <a:srgbClr val="00B0F0"/>
                  </a:solidFill>
                </a:rPr>
                <a:t>Gd</a:t>
              </a:r>
              <a:endParaRPr lang="en-GB" sz="2000" dirty="0">
                <a:solidFill>
                  <a:srgbClr val="00B0F0"/>
                </a:solidFill>
              </a:endParaRPr>
            </a:p>
          </p:txBody>
        </p:sp>
        <p:cxnSp>
          <p:nvCxnSpPr>
            <p:cNvPr id="75" name="Straight Connector 74"/>
            <p:cNvCxnSpPr/>
            <p:nvPr/>
          </p:nvCxnSpPr>
          <p:spPr>
            <a:xfrm flipH="1" flipV="1">
              <a:off x="6408228" y="1348586"/>
              <a:ext cx="143979" cy="67437"/>
            </a:xfrm>
            <a:prstGeom prst="line">
              <a:avLst/>
            </a:prstGeom>
          </p:spPr>
          <p:style>
            <a:lnRef idx="1">
              <a:schemeClr val="accent2"/>
            </a:lnRef>
            <a:fillRef idx="0">
              <a:schemeClr val="accent2"/>
            </a:fillRef>
            <a:effectRef idx="0">
              <a:schemeClr val="accent2"/>
            </a:effectRef>
            <a:fontRef idx="minor">
              <a:schemeClr val="tx1"/>
            </a:fontRef>
          </p:style>
        </p:cxnSp>
        <p:sp>
          <p:nvSpPr>
            <p:cNvPr id="76" name="TextBox 75"/>
            <p:cNvSpPr txBox="1"/>
            <p:nvPr/>
          </p:nvSpPr>
          <p:spPr>
            <a:xfrm>
              <a:off x="6552207" y="1315793"/>
              <a:ext cx="611845" cy="400110"/>
            </a:xfrm>
            <a:prstGeom prst="rect">
              <a:avLst/>
            </a:prstGeom>
            <a:noFill/>
          </p:spPr>
          <p:txBody>
            <a:bodyPr wrap="square" rtlCol="0">
              <a:spAutoFit/>
            </a:bodyPr>
            <a:lstStyle/>
            <a:p>
              <a:r>
                <a:rPr lang="en-US" sz="2000" dirty="0" smtClean="0">
                  <a:solidFill>
                    <a:srgbClr val="FF0000"/>
                  </a:solidFill>
                </a:rPr>
                <a:t>Ni</a:t>
              </a:r>
              <a:endParaRPr lang="en-GB" sz="2000" dirty="0">
                <a:solidFill>
                  <a:srgbClr val="FF0000"/>
                </a:solidFill>
              </a:endParaRPr>
            </a:p>
          </p:txBody>
        </p:sp>
        <p:sp>
          <p:nvSpPr>
            <p:cNvPr id="77" name="Freeform 76"/>
            <p:cNvSpPr/>
            <p:nvPr/>
          </p:nvSpPr>
          <p:spPr>
            <a:xfrm>
              <a:off x="2817554" y="1107855"/>
              <a:ext cx="3554672" cy="2691503"/>
            </a:xfrm>
            <a:custGeom>
              <a:avLst/>
              <a:gdLst>
                <a:gd name="connsiteX0" fmla="*/ 3644900 w 3644900"/>
                <a:gd name="connsiteY0" fmla="*/ 344660 h 4241739"/>
                <a:gd name="connsiteX1" fmla="*/ 1638300 w 3644900"/>
                <a:gd name="connsiteY1" fmla="*/ 370060 h 4241739"/>
                <a:gd name="connsiteX2" fmla="*/ 1206500 w 3644900"/>
                <a:gd name="connsiteY2" fmla="*/ 204960 h 4241739"/>
                <a:gd name="connsiteX3" fmla="*/ 1117600 w 3644900"/>
                <a:gd name="connsiteY3" fmla="*/ 306560 h 4241739"/>
                <a:gd name="connsiteX4" fmla="*/ 635000 w 3644900"/>
                <a:gd name="connsiteY4" fmla="*/ 3913360 h 4241739"/>
                <a:gd name="connsiteX5" fmla="*/ 355600 w 3644900"/>
                <a:gd name="connsiteY5" fmla="*/ 4091160 h 4241739"/>
                <a:gd name="connsiteX6" fmla="*/ 0 w 3644900"/>
                <a:gd name="connsiteY6" fmla="*/ 4053060 h 424173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333500 w 4622800"/>
                <a:gd name="connsiteY5" fmla="*/ 4091160 h 4243589"/>
                <a:gd name="connsiteX6" fmla="*/ 0 w 4622800"/>
                <a:gd name="connsiteY6" fmla="*/ 4014960 h 424358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244600 w 4622800"/>
                <a:gd name="connsiteY5" fmla="*/ 4091160 h 4243589"/>
                <a:gd name="connsiteX6" fmla="*/ 0 w 4622800"/>
                <a:gd name="connsiteY6" fmla="*/ 4014960 h 4243589"/>
                <a:gd name="connsiteX0" fmla="*/ 4622800 w 4622800"/>
                <a:gd name="connsiteY0" fmla="*/ 343732 h 4233945"/>
                <a:gd name="connsiteX1" fmla="*/ 2616200 w 4622800"/>
                <a:gd name="connsiteY1" fmla="*/ 369132 h 4233945"/>
                <a:gd name="connsiteX2" fmla="*/ 2184400 w 4622800"/>
                <a:gd name="connsiteY2" fmla="*/ 204032 h 4233945"/>
                <a:gd name="connsiteX3" fmla="*/ 2095500 w 4622800"/>
                <a:gd name="connsiteY3" fmla="*/ 305632 h 4233945"/>
                <a:gd name="connsiteX4" fmla="*/ 1663700 w 4622800"/>
                <a:gd name="connsiteY4" fmla="*/ 3899732 h 4233945"/>
                <a:gd name="connsiteX5" fmla="*/ 1244600 w 4622800"/>
                <a:gd name="connsiteY5" fmla="*/ 4090232 h 4233945"/>
                <a:gd name="connsiteX6" fmla="*/ 0 w 4622800"/>
                <a:gd name="connsiteY6" fmla="*/ 4014032 h 4233945"/>
                <a:gd name="connsiteX0" fmla="*/ 4622800 w 4622800"/>
                <a:gd name="connsiteY0" fmla="*/ 307594 h 4057548"/>
                <a:gd name="connsiteX1" fmla="*/ 2616200 w 4622800"/>
                <a:gd name="connsiteY1" fmla="*/ 332994 h 4057548"/>
                <a:gd name="connsiteX2" fmla="*/ 2184400 w 4622800"/>
                <a:gd name="connsiteY2" fmla="*/ 167894 h 4057548"/>
                <a:gd name="connsiteX3" fmla="*/ 2095500 w 4622800"/>
                <a:gd name="connsiteY3" fmla="*/ 269494 h 4057548"/>
                <a:gd name="connsiteX4" fmla="*/ 1854200 w 4622800"/>
                <a:gd name="connsiteY4" fmla="*/ 3368294 h 4057548"/>
                <a:gd name="connsiteX5" fmla="*/ 1663700 w 4622800"/>
                <a:gd name="connsiteY5" fmla="*/ 3863594 h 4057548"/>
                <a:gd name="connsiteX6" fmla="*/ 1244600 w 4622800"/>
                <a:gd name="connsiteY6" fmla="*/ 4054094 h 4057548"/>
                <a:gd name="connsiteX7" fmla="*/ 0 w 4622800"/>
                <a:gd name="connsiteY7" fmla="*/ 3977894 h 4057548"/>
                <a:gd name="connsiteX0" fmla="*/ 4622800 w 4622800"/>
                <a:gd name="connsiteY0" fmla="*/ 307594 h 4055562"/>
                <a:gd name="connsiteX1" fmla="*/ 2616200 w 4622800"/>
                <a:gd name="connsiteY1" fmla="*/ 332994 h 4055562"/>
                <a:gd name="connsiteX2" fmla="*/ 2184400 w 4622800"/>
                <a:gd name="connsiteY2" fmla="*/ 167894 h 4055562"/>
                <a:gd name="connsiteX3" fmla="*/ 2095500 w 4622800"/>
                <a:gd name="connsiteY3" fmla="*/ 269494 h 4055562"/>
                <a:gd name="connsiteX4" fmla="*/ 1854200 w 4622800"/>
                <a:gd name="connsiteY4" fmla="*/ 3368294 h 4055562"/>
                <a:gd name="connsiteX5" fmla="*/ 1701800 w 4622800"/>
                <a:gd name="connsiteY5" fmla="*/ 3965194 h 4055562"/>
                <a:gd name="connsiteX6" fmla="*/ 1244600 w 4622800"/>
                <a:gd name="connsiteY6" fmla="*/ 4054094 h 4055562"/>
                <a:gd name="connsiteX7" fmla="*/ 0 w 4622800"/>
                <a:gd name="connsiteY7" fmla="*/ 3977894 h 4055562"/>
                <a:gd name="connsiteX0" fmla="*/ 4622800 w 4622800"/>
                <a:gd name="connsiteY0" fmla="*/ 307594 h 4018339"/>
                <a:gd name="connsiteX1" fmla="*/ 2616200 w 4622800"/>
                <a:gd name="connsiteY1" fmla="*/ 332994 h 4018339"/>
                <a:gd name="connsiteX2" fmla="*/ 2184400 w 4622800"/>
                <a:gd name="connsiteY2" fmla="*/ 167894 h 4018339"/>
                <a:gd name="connsiteX3" fmla="*/ 2095500 w 4622800"/>
                <a:gd name="connsiteY3" fmla="*/ 269494 h 4018339"/>
                <a:gd name="connsiteX4" fmla="*/ 1854200 w 4622800"/>
                <a:gd name="connsiteY4" fmla="*/ 3368294 h 4018339"/>
                <a:gd name="connsiteX5" fmla="*/ 1701800 w 4622800"/>
                <a:gd name="connsiteY5" fmla="*/ 3965194 h 4018339"/>
                <a:gd name="connsiteX6" fmla="*/ 1219200 w 4622800"/>
                <a:gd name="connsiteY6" fmla="*/ 3990594 h 4018339"/>
                <a:gd name="connsiteX7" fmla="*/ 0 w 4622800"/>
                <a:gd name="connsiteY7" fmla="*/ 3977894 h 4018339"/>
                <a:gd name="connsiteX0" fmla="*/ 4622800 w 4622800"/>
                <a:gd name="connsiteY0" fmla="*/ 307594 h 4047160"/>
                <a:gd name="connsiteX1" fmla="*/ 2616200 w 4622800"/>
                <a:gd name="connsiteY1" fmla="*/ 332994 h 4047160"/>
                <a:gd name="connsiteX2" fmla="*/ 2184400 w 4622800"/>
                <a:gd name="connsiteY2" fmla="*/ 167894 h 4047160"/>
                <a:gd name="connsiteX3" fmla="*/ 2095500 w 4622800"/>
                <a:gd name="connsiteY3" fmla="*/ 269494 h 4047160"/>
                <a:gd name="connsiteX4" fmla="*/ 1854200 w 4622800"/>
                <a:gd name="connsiteY4" fmla="*/ 3368294 h 4047160"/>
                <a:gd name="connsiteX5" fmla="*/ 1778000 w 4622800"/>
                <a:gd name="connsiteY5" fmla="*/ 4003294 h 4047160"/>
                <a:gd name="connsiteX6" fmla="*/ 1219200 w 4622800"/>
                <a:gd name="connsiteY6" fmla="*/ 3990594 h 4047160"/>
                <a:gd name="connsiteX7" fmla="*/ 0 w 4622800"/>
                <a:gd name="connsiteY7" fmla="*/ 3977894 h 4047160"/>
                <a:gd name="connsiteX0" fmla="*/ 4622800 w 4622800"/>
                <a:gd name="connsiteY0" fmla="*/ 310366 h 4047117"/>
                <a:gd name="connsiteX1" fmla="*/ 2616200 w 4622800"/>
                <a:gd name="connsiteY1" fmla="*/ 335766 h 4047117"/>
                <a:gd name="connsiteX2" fmla="*/ 2184400 w 4622800"/>
                <a:gd name="connsiteY2" fmla="*/ 170666 h 4047117"/>
                <a:gd name="connsiteX3" fmla="*/ 2095500 w 4622800"/>
                <a:gd name="connsiteY3" fmla="*/ 272266 h 4047117"/>
                <a:gd name="connsiteX4" fmla="*/ 1930400 w 4622800"/>
                <a:gd name="connsiteY4" fmla="*/ 3409166 h 4047117"/>
                <a:gd name="connsiteX5" fmla="*/ 1778000 w 4622800"/>
                <a:gd name="connsiteY5" fmla="*/ 4006066 h 4047117"/>
                <a:gd name="connsiteX6" fmla="*/ 1219200 w 4622800"/>
                <a:gd name="connsiteY6" fmla="*/ 3993366 h 4047117"/>
                <a:gd name="connsiteX7" fmla="*/ 0 w 4622800"/>
                <a:gd name="connsiteY7" fmla="*/ 3980666 h 4047117"/>
                <a:gd name="connsiteX0" fmla="*/ 4622800 w 4622800"/>
                <a:gd name="connsiteY0" fmla="*/ 249478 h 3986229"/>
                <a:gd name="connsiteX1" fmla="*/ 2616200 w 4622800"/>
                <a:gd name="connsiteY1" fmla="*/ 274878 h 3986229"/>
                <a:gd name="connsiteX2" fmla="*/ 2184400 w 4622800"/>
                <a:gd name="connsiteY2" fmla="*/ 109778 h 3986229"/>
                <a:gd name="connsiteX3" fmla="*/ 2146300 w 4622800"/>
                <a:gd name="connsiteY3" fmla="*/ 300278 h 3986229"/>
                <a:gd name="connsiteX4" fmla="*/ 1930400 w 4622800"/>
                <a:gd name="connsiteY4" fmla="*/ 3348278 h 3986229"/>
                <a:gd name="connsiteX5" fmla="*/ 1778000 w 4622800"/>
                <a:gd name="connsiteY5" fmla="*/ 3945178 h 3986229"/>
                <a:gd name="connsiteX6" fmla="*/ 1219200 w 4622800"/>
                <a:gd name="connsiteY6" fmla="*/ 3932478 h 3986229"/>
                <a:gd name="connsiteX7" fmla="*/ 0 w 4622800"/>
                <a:gd name="connsiteY7" fmla="*/ 3919778 h 3986229"/>
                <a:gd name="connsiteX0" fmla="*/ 4622800 w 4622800"/>
                <a:gd name="connsiteY0" fmla="*/ 238928 h 3975679"/>
                <a:gd name="connsiteX1" fmla="*/ 2616200 w 4622800"/>
                <a:gd name="connsiteY1" fmla="*/ 264328 h 3975679"/>
                <a:gd name="connsiteX2" fmla="*/ 2184400 w 4622800"/>
                <a:gd name="connsiteY2" fmla="*/ 99228 h 3975679"/>
                <a:gd name="connsiteX3" fmla="*/ 2146300 w 4622800"/>
                <a:gd name="connsiteY3" fmla="*/ 289728 h 3975679"/>
                <a:gd name="connsiteX4" fmla="*/ 1930400 w 4622800"/>
                <a:gd name="connsiteY4" fmla="*/ 3337728 h 3975679"/>
                <a:gd name="connsiteX5" fmla="*/ 1778000 w 4622800"/>
                <a:gd name="connsiteY5" fmla="*/ 3934628 h 3975679"/>
                <a:gd name="connsiteX6" fmla="*/ 1219200 w 4622800"/>
                <a:gd name="connsiteY6" fmla="*/ 3921928 h 3975679"/>
                <a:gd name="connsiteX7" fmla="*/ 0 w 4622800"/>
                <a:gd name="connsiteY7" fmla="*/ 3909228 h 3975679"/>
                <a:gd name="connsiteX0" fmla="*/ 4622800 w 4622800"/>
                <a:gd name="connsiteY0" fmla="*/ 207946 h 3944697"/>
                <a:gd name="connsiteX1" fmla="*/ 2616200 w 4622800"/>
                <a:gd name="connsiteY1" fmla="*/ 233346 h 3944697"/>
                <a:gd name="connsiteX2" fmla="*/ 2184400 w 4622800"/>
                <a:gd name="connsiteY2" fmla="*/ 68246 h 3944697"/>
                <a:gd name="connsiteX3" fmla="*/ 2146300 w 4622800"/>
                <a:gd name="connsiteY3" fmla="*/ 258746 h 3944697"/>
                <a:gd name="connsiteX4" fmla="*/ 1930400 w 4622800"/>
                <a:gd name="connsiteY4" fmla="*/ 3306746 h 3944697"/>
                <a:gd name="connsiteX5" fmla="*/ 1778000 w 4622800"/>
                <a:gd name="connsiteY5" fmla="*/ 3903646 h 3944697"/>
                <a:gd name="connsiteX6" fmla="*/ 1219200 w 4622800"/>
                <a:gd name="connsiteY6" fmla="*/ 3890946 h 3944697"/>
                <a:gd name="connsiteX7" fmla="*/ 0 w 4622800"/>
                <a:gd name="connsiteY7" fmla="*/ 3878246 h 3944697"/>
                <a:gd name="connsiteX0" fmla="*/ 4622800 w 4622800"/>
                <a:gd name="connsiteY0" fmla="*/ 226676 h 3963427"/>
                <a:gd name="connsiteX1" fmla="*/ 2616200 w 4622800"/>
                <a:gd name="connsiteY1" fmla="*/ 252076 h 3963427"/>
                <a:gd name="connsiteX2" fmla="*/ 2374900 w 4622800"/>
                <a:gd name="connsiteY2" fmla="*/ 137776 h 3963427"/>
                <a:gd name="connsiteX3" fmla="*/ 2146300 w 4622800"/>
                <a:gd name="connsiteY3" fmla="*/ 277476 h 3963427"/>
                <a:gd name="connsiteX4" fmla="*/ 1930400 w 4622800"/>
                <a:gd name="connsiteY4" fmla="*/ 3325476 h 3963427"/>
                <a:gd name="connsiteX5" fmla="*/ 1778000 w 4622800"/>
                <a:gd name="connsiteY5" fmla="*/ 3922376 h 3963427"/>
                <a:gd name="connsiteX6" fmla="*/ 1219200 w 4622800"/>
                <a:gd name="connsiteY6" fmla="*/ 3909676 h 3963427"/>
                <a:gd name="connsiteX7" fmla="*/ 0 w 4622800"/>
                <a:gd name="connsiteY7" fmla="*/ 3896976 h 3963427"/>
                <a:gd name="connsiteX0" fmla="*/ 4622800 w 4622800"/>
                <a:gd name="connsiteY0" fmla="*/ 223626 h 3960377"/>
                <a:gd name="connsiteX1" fmla="*/ 2755900 w 4622800"/>
                <a:gd name="connsiteY1" fmla="*/ 185526 h 3960377"/>
                <a:gd name="connsiteX2" fmla="*/ 2374900 w 4622800"/>
                <a:gd name="connsiteY2" fmla="*/ 134726 h 3960377"/>
                <a:gd name="connsiteX3" fmla="*/ 2146300 w 4622800"/>
                <a:gd name="connsiteY3" fmla="*/ 274426 h 3960377"/>
                <a:gd name="connsiteX4" fmla="*/ 1930400 w 4622800"/>
                <a:gd name="connsiteY4" fmla="*/ 3322426 h 3960377"/>
                <a:gd name="connsiteX5" fmla="*/ 1778000 w 4622800"/>
                <a:gd name="connsiteY5" fmla="*/ 3919326 h 3960377"/>
                <a:gd name="connsiteX6" fmla="*/ 1219200 w 4622800"/>
                <a:gd name="connsiteY6" fmla="*/ 3906626 h 3960377"/>
                <a:gd name="connsiteX7" fmla="*/ 0 w 4622800"/>
                <a:gd name="connsiteY7" fmla="*/ 3893926 h 3960377"/>
                <a:gd name="connsiteX0" fmla="*/ 4622800 w 4622800"/>
                <a:gd name="connsiteY0" fmla="*/ 240283 h 3977034"/>
                <a:gd name="connsiteX1" fmla="*/ 27559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40283 h 3977034"/>
                <a:gd name="connsiteX1" fmla="*/ 29337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64887 h 4001638"/>
                <a:gd name="connsiteX1" fmla="*/ 2933700 w 4622800"/>
                <a:gd name="connsiteY1" fmla="*/ 226787 h 4001638"/>
                <a:gd name="connsiteX2" fmla="*/ 2578100 w 4622800"/>
                <a:gd name="connsiteY2" fmla="*/ 137887 h 4001638"/>
                <a:gd name="connsiteX3" fmla="*/ 2146300 w 4622800"/>
                <a:gd name="connsiteY3" fmla="*/ 315687 h 4001638"/>
                <a:gd name="connsiteX4" fmla="*/ 1930400 w 4622800"/>
                <a:gd name="connsiteY4" fmla="*/ 3363687 h 4001638"/>
                <a:gd name="connsiteX5" fmla="*/ 1778000 w 4622800"/>
                <a:gd name="connsiteY5" fmla="*/ 3960587 h 4001638"/>
                <a:gd name="connsiteX6" fmla="*/ 1219200 w 4622800"/>
                <a:gd name="connsiteY6" fmla="*/ 3947887 h 4001638"/>
                <a:gd name="connsiteX7" fmla="*/ 0 w 4622800"/>
                <a:gd name="connsiteY7" fmla="*/ 3935187 h 4001638"/>
                <a:gd name="connsiteX0" fmla="*/ 4622800 w 4622800"/>
                <a:gd name="connsiteY0" fmla="*/ 260635 h 3997386"/>
                <a:gd name="connsiteX1" fmla="*/ 2933700 w 4622800"/>
                <a:gd name="connsiteY1" fmla="*/ 222535 h 3997386"/>
                <a:gd name="connsiteX2" fmla="*/ 2578100 w 4622800"/>
                <a:gd name="connsiteY2" fmla="*/ 133635 h 3997386"/>
                <a:gd name="connsiteX3" fmla="*/ 2146300 w 4622800"/>
                <a:gd name="connsiteY3" fmla="*/ 311435 h 3997386"/>
                <a:gd name="connsiteX4" fmla="*/ 1930400 w 4622800"/>
                <a:gd name="connsiteY4" fmla="*/ 3359435 h 3997386"/>
                <a:gd name="connsiteX5" fmla="*/ 1778000 w 4622800"/>
                <a:gd name="connsiteY5" fmla="*/ 3956335 h 3997386"/>
                <a:gd name="connsiteX6" fmla="*/ 1219200 w 4622800"/>
                <a:gd name="connsiteY6" fmla="*/ 3943635 h 3997386"/>
                <a:gd name="connsiteX7" fmla="*/ 0 w 4622800"/>
                <a:gd name="connsiteY7" fmla="*/ 3930935 h 3997386"/>
                <a:gd name="connsiteX0" fmla="*/ 4622800 w 4622800"/>
                <a:gd name="connsiteY0" fmla="*/ 260635 h 3982237"/>
                <a:gd name="connsiteX1" fmla="*/ 2933700 w 4622800"/>
                <a:gd name="connsiteY1" fmla="*/ 222535 h 3982237"/>
                <a:gd name="connsiteX2" fmla="*/ 2578100 w 4622800"/>
                <a:gd name="connsiteY2" fmla="*/ 133635 h 3982237"/>
                <a:gd name="connsiteX3" fmla="*/ 2146300 w 4622800"/>
                <a:gd name="connsiteY3" fmla="*/ 311435 h 3982237"/>
                <a:gd name="connsiteX4" fmla="*/ 1930400 w 4622800"/>
                <a:gd name="connsiteY4" fmla="*/ 3359435 h 3982237"/>
                <a:gd name="connsiteX5" fmla="*/ 1778000 w 4622800"/>
                <a:gd name="connsiteY5" fmla="*/ 3956335 h 3982237"/>
                <a:gd name="connsiteX6" fmla="*/ 1231900 w 4622800"/>
                <a:gd name="connsiteY6" fmla="*/ 3880135 h 3982237"/>
                <a:gd name="connsiteX7" fmla="*/ 0 w 4622800"/>
                <a:gd name="connsiteY7" fmla="*/ 3930935 h 3982237"/>
                <a:gd name="connsiteX0" fmla="*/ 4622800 w 4622800"/>
                <a:gd name="connsiteY0" fmla="*/ 260635 h 3984185"/>
                <a:gd name="connsiteX1" fmla="*/ 2933700 w 4622800"/>
                <a:gd name="connsiteY1" fmla="*/ 222535 h 3984185"/>
                <a:gd name="connsiteX2" fmla="*/ 2578100 w 4622800"/>
                <a:gd name="connsiteY2" fmla="*/ 133635 h 3984185"/>
                <a:gd name="connsiteX3" fmla="*/ 2146300 w 4622800"/>
                <a:gd name="connsiteY3" fmla="*/ 311435 h 3984185"/>
                <a:gd name="connsiteX4" fmla="*/ 1930400 w 4622800"/>
                <a:gd name="connsiteY4" fmla="*/ 3359435 h 3984185"/>
                <a:gd name="connsiteX5" fmla="*/ 1778000 w 4622800"/>
                <a:gd name="connsiteY5" fmla="*/ 3956335 h 3984185"/>
                <a:gd name="connsiteX6" fmla="*/ 1231900 w 4622800"/>
                <a:gd name="connsiteY6" fmla="*/ 3880135 h 3984185"/>
                <a:gd name="connsiteX7" fmla="*/ 0 w 4622800"/>
                <a:gd name="connsiteY7" fmla="*/ 3930935 h 3984185"/>
                <a:gd name="connsiteX0" fmla="*/ 4622800 w 4622800"/>
                <a:gd name="connsiteY0" fmla="*/ 260635 h 3983426"/>
                <a:gd name="connsiteX1" fmla="*/ 2933700 w 4622800"/>
                <a:gd name="connsiteY1" fmla="*/ 222535 h 3983426"/>
                <a:gd name="connsiteX2" fmla="*/ 2578100 w 4622800"/>
                <a:gd name="connsiteY2" fmla="*/ 133635 h 3983426"/>
                <a:gd name="connsiteX3" fmla="*/ 2146300 w 4622800"/>
                <a:gd name="connsiteY3" fmla="*/ 311435 h 3983426"/>
                <a:gd name="connsiteX4" fmla="*/ 1930400 w 4622800"/>
                <a:gd name="connsiteY4" fmla="*/ 3359435 h 3983426"/>
                <a:gd name="connsiteX5" fmla="*/ 1778000 w 4622800"/>
                <a:gd name="connsiteY5" fmla="*/ 3956335 h 3983426"/>
                <a:gd name="connsiteX6" fmla="*/ 1231900 w 4622800"/>
                <a:gd name="connsiteY6" fmla="*/ 3880135 h 3983426"/>
                <a:gd name="connsiteX7" fmla="*/ 25400 w 4622800"/>
                <a:gd name="connsiteY7" fmla="*/ 3867437 h 3983426"/>
                <a:gd name="connsiteX8" fmla="*/ 0 w 4622800"/>
                <a:gd name="connsiteY8" fmla="*/ 3930935 h 3983426"/>
                <a:gd name="connsiteX0" fmla="*/ 4622800 w 4622800"/>
                <a:gd name="connsiteY0" fmla="*/ 238335 h 3961126"/>
                <a:gd name="connsiteX1" fmla="*/ 2984500 w 4622800"/>
                <a:gd name="connsiteY1" fmla="*/ 162135 h 3961126"/>
                <a:gd name="connsiteX2" fmla="*/ 2578100 w 4622800"/>
                <a:gd name="connsiteY2" fmla="*/ 111335 h 3961126"/>
                <a:gd name="connsiteX3" fmla="*/ 2146300 w 4622800"/>
                <a:gd name="connsiteY3" fmla="*/ 289135 h 3961126"/>
                <a:gd name="connsiteX4" fmla="*/ 1930400 w 4622800"/>
                <a:gd name="connsiteY4" fmla="*/ 3337135 h 3961126"/>
                <a:gd name="connsiteX5" fmla="*/ 1778000 w 4622800"/>
                <a:gd name="connsiteY5" fmla="*/ 3934035 h 3961126"/>
                <a:gd name="connsiteX6" fmla="*/ 1231900 w 4622800"/>
                <a:gd name="connsiteY6" fmla="*/ 3857835 h 3961126"/>
                <a:gd name="connsiteX7" fmla="*/ 25400 w 4622800"/>
                <a:gd name="connsiteY7" fmla="*/ 3845137 h 3961126"/>
                <a:gd name="connsiteX8" fmla="*/ 0 w 4622800"/>
                <a:gd name="connsiteY8" fmla="*/ 3908635 h 3961126"/>
                <a:gd name="connsiteX0" fmla="*/ 4622800 w 4622800"/>
                <a:gd name="connsiteY0" fmla="*/ 250265 h 3973056"/>
                <a:gd name="connsiteX1" fmla="*/ 2984500 w 4622800"/>
                <a:gd name="connsiteY1" fmla="*/ 174065 h 3973056"/>
                <a:gd name="connsiteX2" fmla="*/ 2578100 w 4622800"/>
                <a:gd name="connsiteY2" fmla="*/ 123265 h 3973056"/>
                <a:gd name="connsiteX3" fmla="*/ 2146300 w 4622800"/>
                <a:gd name="connsiteY3" fmla="*/ 301065 h 3973056"/>
                <a:gd name="connsiteX4" fmla="*/ 1930400 w 4622800"/>
                <a:gd name="connsiteY4" fmla="*/ 3349065 h 3973056"/>
                <a:gd name="connsiteX5" fmla="*/ 1778000 w 4622800"/>
                <a:gd name="connsiteY5" fmla="*/ 3945965 h 3973056"/>
                <a:gd name="connsiteX6" fmla="*/ 1231900 w 4622800"/>
                <a:gd name="connsiteY6" fmla="*/ 3869765 h 3973056"/>
                <a:gd name="connsiteX7" fmla="*/ 25400 w 4622800"/>
                <a:gd name="connsiteY7" fmla="*/ 3857067 h 3973056"/>
                <a:gd name="connsiteX8" fmla="*/ 0 w 4622800"/>
                <a:gd name="connsiteY8" fmla="*/ 3920565 h 3973056"/>
                <a:gd name="connsiteX0" fmla="*/ 4622800 w 4622800"/>
                <a:gd name="connsiteY0" fmla="*/ 244341 h 3967132"/>
                <a:gd name="connsiteX1" fmla="*/ 2984500 w 4622800"/>
                <a:gd name="connsiteY1" fmla="*/ 168141 h 3967132"/>
                <a:gd name="connsiteX2" fmla="*/ 2717800 w 4622800"/>
                <a:gd name="connsiteY2" fmla="*/ 130041 h 3967132"/>
                <a:gd name="connsiteX3" fmla="*/ 2146300 w 4622800"/>
                <a:gd name="connsiteY3" fmla="*/ 295141 h 3967132"/>
                <a:gd name="connsiteX4" fmla="*/ 1930400 w 4622800"/>
                <a:gd name="connsiteY4" fmla="*/ 3343141 h 3967132"/>
                <a:gd name="connsiteX5" fmla="*/ 1778000 w 4622800"/>
                <a:gd name="connsiteY5" fmla="*/ 3940041 h 3967132"/>
                <a:gd name="connsiteX6" fmla="*/ 1231900 w 4622800"/>
                <a:gd name="connsiteY6" fmla="*/ 3863841 h 3967132"/>
                <a:gd name="connsiteX7" fmla="*/ 25400 w 4622800"/>
                <a:gd name="connsiteY7" fmla="*/ 3851143 h 3967132"/>
                <a:gd name="connsiteX8" fmla="*/ 0 w 4622800"/>
                <a:gd name="connsiteY8" fmla="*/ 3914641 h 3967132"/>
                <a:gd name="connsiteX0" fmla="*/ 4622800 w 4622800"/>
                <a:gd name="connsiteY0" fmla="*/ 234595 h 3957386"/>
                <a:gd name="connsiteX1" fmla="*/ 3213100 w 4622800"/>
                <a:gd name="connsiteY1" fmla="*/ 196495 h 3957386"/>
                <a:gd name="connsiteX2" fmla="*/ 2717800 w 4622800"/>
                <a:gd name="connsiteY2" fmla="*/ 120295 h 3957386"/>
                <a:gd name="connsiteX3" fmla="*/ 2146300 w 4622800"/>
                <a:gd name="connsiteY3" fmla="*/ 285395 h 3957386"/>
                <a:gd name="connsiteX4" fmla="*/ 1930400 w 4622800"/>
                <a:gd name="connsiteY4" fmla="*/ 3333395 h 3957386"/>
                <a:gd name="connsiteX5" fmla="*/ 1778000 w 4622800"/>
                <a:gd name="connsiteY5" fmla="*/ 3930295 h 3957386"/>
                <a:gd name="connsiteX6" fmla="*/ 1231900 w 4622800"/>
                <a:gd name="connsiteY6" fmla="*/ 3854095 h 3957386"/>
                <a:gd name="connsiteX7" fmla="*/ 25400 w 4622800"/>
                <a:gd name="connsiteY7" fmla="*/ 3841397 h 3957386"/>
                <a:gd name="connsiteX8" fmla="*/ 0 w 4622800"/>
                <a:gd name="connsiteY8" fmla="*/ 3904895 h 3957386"/>
                <a:gd name="connsiteX0" fmla="*/ 4635500 w 4635500"/>
                <a:gd name="connsiteY0" fmla="*/ 171095 h 3957386"/>
                <a:gd name="connsiteX1" fmla="*/ 3213100 w 4635500"/>
                <a:gd name="connsiteY1" fmla="*/ 196495 h 3957386"/>
                <a:gd name="connsiteX2" fmla="*/ 2717800 w 4635500"/>
                <a:gd name="connsiteY2" fmla="*/ 120295 h 3957386"/>
                <a:gd name="connsiteX3" fmla="*/ 2146300 w 4635500"/>
                <a:gd name="connsiteY3" fmla="*/ 285395 h 3957386"/>
                <a:gd name="connsiteX4" fmla="*/ 1930400 w 4635500"/>
                <a:gd name="connsiteY4" fmla="*/ 3333395 h 3957386"/>
                <a:gd name="connsiteX5" fmla="*/ 1778000 w 4635500"/>
                <a:gd name="connsiteY5" fmla="*/ 3930295 h 3957386"/>
                <a:gd name="connsiteX6" fmla="*/ 1231900 w 4635500"/>
                <a:gd name="connsiteY6" fmla="*/ 3854095 h 3957386"/>
                <a:gd name="connsiteX7" fmla="*/ 25400 w 4635500"/>
                <a:gd name="connsiteY7" fmla="*/ 3841397 h 3957386"/>
                <a:gd name="connsiteX8" fmla="*/ 0 w 4635500"/>
                <a:gd name="connsiteY8" fmla="*/ 3904895 h 3957386"/>
                <a:gd name="connsiteX0" fmla="*/ 4635500 w 4635500"/>
                <a:gd name="connsiteY0" fmla="*/ 171095 h 3956427"/>
                <a:gd name="connsiteX1" fmla="*/ 3213100 w 4635500"/>
                <a:gd name="connsiteY1" fmla="*/ 196495 h 3956427"/>
                <a:gd name="connsiteX2" fmla="*/ 2717800 w 4635500"/>
                <a:gd name="connsiteY2" fmla="*/ 120295 h 3956427"/>
                <a:gd name="connsiteX3" fmla="*/ 2146300 w 4635500"/>
                <a:gd name="connsiteY3" fmla="*/ 285395 h 3956427"/>
                <a:gd name="connsiteX4" fmla="*/ 1930400 w 4635500"/>
                <a:gd name="connsiteY4" fmla="*/ 3333395 h 3956427"/>
                <a:gd name="connsiteX5" fmla="*/ 1778000 w 4635500"/>
                <a:gd name="connsiteY5" fmla="*/ 3930295 h 3956427"/>
                <a:gd name="connsiteX6" fmla="*/ 1231900 w 4635500"/>
                <a:gd name="connsiteY6" fmla="*/ 3854095 h 3956427"/>
                <a:gd name="connsiteX7" fmla="*/ 25400 w 4635500"/>
                <a:gd name="connsiteY7" fmla="*/ 3892197 h 3956427"/>
                <a:gd name="connsiteX8" fmla="*/ 0 w 4635500"/>
                <a:gd name="connsiteY8" fmla="*/ 3904895 h 3956427"/>
                <a:gd name="connsiteX0" fmla="*/ 4635500 w 4635500"/>
                <a:gd name="connsiteY0" fmla="*/ 190974 h 3976306"/>
                <a:gd name="connsiteX1" fmla="*/ 3213100 w 4635500"/>
                <a:gd name="connsiteY1" fmla="*/ 216374 h 3976306"/>
                <a:gd name="connsiteX2" fmla="*/ 2717800 w 4635500"/>
                <a:gd name="connsiteY2" fmla="*/ 140174 h 3976306"/>
                <a:gd name="connsiteX3" fmla="*/ 2146300 w 4635500"/>
                <a:gd name="connsiteY3" fmla="*/ 305274 h 3976306"/>
                <a:gd name="connsiteX4" fmla="*/ 1930400 w 4635500"/>
                <a:gd name="connsiteY4" fmla="*/ 3353274 h 3976306"/>
                <a:gd name="connsiteX5" fmla="*/ 1778000 w 4635500"/>
                <a:gd name="connsiteY5" fmla="*/ 3950174 h 3976306"/>
                <a:gd name="connsiteX6" fmla="*/ 1231900 w 4635500"/>
                <a:gd name="connsiteY6" fmla="*/ 3873974 h 3976306"/>
                <a:gd name="connsiteX7" fmla="*/ 25400 w 4635500"/>
                <a:gd name="connsiteY7" fmla="*/ 3912076 h 3976306"/>
                <a:gd name="connsiteX8" fmla="*/ 0 w 4635500"/>
                <a:gd name="connsiteY8" fmla="*/ 3924774 h 3976306"/>
                <a:gd name="connsiteX0" fmla="*/ 4635500 w 4635500"/>
                <a:gd name="connsiteY0" fmla="*/ 190974 h 3965392"/>
                <a:gd name="connsiteX1" fmla="*/ 3213100 w 4635500"/>
                <a:gd name="connsiteY1" fmla="*/ 216374 h 3965392"/>
                <a:gd name="connsiteX2" fmla="*/ 2717800 w 4635500"/>
                <a:gd name="connsiteY2" fmla="*/ 140174 h 3965392"/>
                <a:gd name="connsiteX3" fmla="*/ 2146300 w 4635500"/>
                <a:gd name="connsiteY3" fmla="*/ 305274 h 3965392"/>
                <a:gd name="connsiteX4" fmla="*/ 1930400 w 4635500"/>
                <a:gd name="connsiteY4" fmla="*/ 3353274 h 3965392"/>
                <a:gd name="connsiteX5" fmla="*/ 1778000 w 4635500"/>
                <a:gd name="connsiteY5" fmla="*/ 3950174 h 3965392"/>
                <a:gd name="connsiteX6" fmla="*/ 1231900 w 4635500"/>
                <a:gd name="connsiteY6" fmla="*/ 3797774 h 3965392"/>
                <a:gd name="connsiteX7" fmla="*/ 25400 w 4635500"/>
                <a:gd name="connsiteY7" fmla="*/ 3912076 h 3965392"/>
                <a:gd name="connsiteX8" fmla="*/ 0 w 4635500"/>
                <a:gd name="connsiteY8" fmla="*/ 3924774 h 3965392"/>
                <a:gd name="connsiteX0" fmla="*/ 4648200 w 4648200"/>
                <a:gd name="connsiteY0" fmla="*/ 190974 h 3965392"/>
                <a:gd name="connsiteX1" fmla="*/ 3225800 w 4648200"/>
                <a:gd name="connsiteY1" fmla="*/ 216374 h 3965392"/>
                <a:gd name="connsiteX2" fmla="*/ 2730500 w 4648200"/>
                <a:gd name="connsiteY2" fmla="*/ 140174 h 3965392"/>
                <a:gd name="connsiteX3" fmla="*/ 2159000 w 4648200"/>
                <a:gd name="connsiteY3" fmla="*/ 305274 h 3965392"/>
                <a:gd name="connsiteX4" fmla="*/ 1943100 w 4648200"/>
                <a:gd name="connsiteY4" fmla="*/ 3353274 h 3965392"/>
                <a:gd name="connsiteX5" fmla="*/ 1790700 w 4648200"/>
                <a:gd name="connsiteY5" fmla="*/ 3950174 h 3965392"/>
                <a:gd name="connsiteX6" fmla="*/ 1244600 w 4648200"/>
                <a:gd name="connsiteY6" fmla="*/ 3797774 h 3965392"/>
                <a:gd name="connsiteX7" fmla="*/ 38100 w 4648200"/>
                <a:gd name="connsiteY7" fmla="*/ 3912076 h 3965392"/>
                <a:gd name="connsiteX8" fmla="*/ 0 w 4648200"/>
                <a:gd name="connsiteY8" fmla="*/ 3810474 h 3965392"/>
                <a:gd name="connsiteX0" fmla="*/ 4648200 w 4648200"/>
                <a:gd name="connsiteY0" fmla="*/ 190974 h 3966095"/>
                <a:gd name="connsiteX1" fmla="*/ 3225800 w 4648200"/>
                <a:gd name="connsiteY1" fmla="*/ 216374 h 3966095"/>
                <a:gd name="connsiteX2" fmla="*/ 2730500 w 4648200"/>
                <a:gd name="connsiteY2" fmla="*/ 140174 h 3966095"/>
                <a:gd name="connsiteX3" fmla="*/ 2159000 w 4648200"/>
                <a:gd name="connsiteY3" fmla="*/ 305274 h 3966095"/>
                <a:gd name="connsiteX4" fmla="*/ 1943100 w 4648200"/>
                <a:gd name="connsiteY4" fmla="*/ 3353274 h 3966095"/>
                <a:gd name="connsiteX5" fmla="*/ 1790700 w 4648200"/>
                <a:gd name="connsiteY5" fmla="*/ 3950174 h 3966095"/>
                <a:gd name="connsiteX6" fmla="*/ 1244600 w 4648200"/>
                <a:gd name="connsiteY6" fmla="*/ 3797774 h 3966095"/>
                <a:gd name="connsiteX7" fmla="*/ 25400 w 4648200"/>
                <a:gd name="connsiteY7" fmla="*/ 3835876 h 3966095"/>
                <a:gd name="connsiteX8" fmla="*/ 0 w 4648200"/>
                <a:gd name="connsiteY8" fmla="*/ 3810474 h 3966095"/>
                <a:gd name="connsiteX0" fmla="*/ 4648200 w 4648200"/>
                <a:gd name="connsiteY0" fmla="*/ 190974 h 3966860"/>
                <a:gd name="connsiteX1" fmla="*/ 3225800 w 4648200"/>
                <a:gd name="connsiteY1" fmla="*/ 216374 h 3966860"/>
                <a:gd name="connsiteX2" fmla="*/ 2730500 w 4648200"/>
                <a:gd name="connsiteY2" fmla="*/ 140174 h 3966860"/>
                <a:gd name="connsiteX3" fmla="*/ 2159000 w 4648200"/>
                <a:gd name="connsiteY3" fmla="*/ 305274 h 3966860"/>
                <a:gd name="connsiteX4" fmla="*/ 1943100 w 4648200"/>
                <a:gd name="connsiteY4" fmla="*/ 3353274 h 3966860"/>
                <a:gd name="connsiteX5" fmla="*/ 1790700 w 4648200"/>
                <a:gd name="connsiteY5" fmla="*/ 3950174 h 3966860"/>
                <a:gd name="connsiteX6" fmla="*/ 1244600 w 4648200"/>
                <a:gd name="connsiteY6" fmla="*/ 3797774 h 3966860"/>
                <a:gd name="connsiteX7" fmla="*/ 12700 w 4648200"/>
                <a:gd name="connsiteY7" fmla="*/ 3759676 h 3966860"/>
                <a:gd name="connsiteX8" fmla="*/ 0 w 4648200"/>
                <a:gd name="connsiteY8" fmla="*/ 3810474 h 3966860"/>
                <a:gd name="connsiteX0" fmla="*/ 4635500 w 4635500"/>
                <a:gd name="connsiteY0" fmla="*/ 190974 h 3966860"/>
                <a:gd name="connsiteX1" fmla="*/ 3213100 w 4635500"/>
                <a:gd name="connsiteY1" fmla="*/ 216374 h 3966860"/>
                <a:gd name="connsiteX2" fmla="*/ 2717800 w 4635500"/>
                <a:gd name="connsiteY2" fmla="*/ 140174 h 3966860"/>
                <a:gd name="connsiteX3" fmla="*/ 2146300 w 4635500"/>
                <a:gd name="connsiteY3" fmla="*/ 305274 h 3966860"/>
                <a:gd name="connsiteX4" fmla="*/ 1930400 w 4635500"/>
                <a:gd name="connsiteY4" fmla="*/ 3353274 h 3966860"/>
                <a:gd name="connsiteX5" fmla="*/ 1778000 w 4635500"/>
                <a:gd name="connsiteY5" fmla="*/ 3950174 h 3966860"/>
                <a:gd name="connsiteX6" fmla="*/ 1231900 w 4635500"/>
                <a:gd name="connsiteY6" fmla="*/ 3797774 h 3966860"/>
                <a:gd name="connsiteX7" fmla="*/ 0 w 4635500"/>
                <a:gd name="connsiteY7" fmla="*/ 3759676 h 3966860"/>
                <a:gd name="connsiteX0" fmla="*/ 4673600 w 4673600"/>
                <a:gd name="connsiteY0" fmla="*/ 190974 h 3967300"/>
                <a:gd name="connsiteX1" fmla="*/ 3251200 w 4673600"/>
                <a:gd name="connsiteY1" fmla="*/ 216374 h 3967300"/>
                <a:gd name="connsiteX2" fmla="*/ 2755900 w 4673600"/>
                <a:gd name="connsiteY2" fmla="*/ 140174 h 3967300"/>
                <a:gd name="connsiteX3" fmla="*/ 2184400 w 4673600"/>
                <a:gd name="connsiteY3" fmla="*/ 305274 h 3967300"/>
                <a:gd name="connsiteX4" fmla="*/ 1968500 w 4673600"/>
                <a:gd name="connsiteY4" fmla="*/ 3353274 h 3967300"/>
                <a:gd name="connsiteX5" fmla="*/ 1816100 w 4673600"/>
                <a:gd name="connsiteY5" fmla="*/ 3950174 h 3967300"/>
                <a:gd name="connsiteX6" fmla="*/ 1270000 w 4673600"/>
                <a:gd name="connsiteY6" fmla="*/ 3797774 h 3967300"/>
                <a:gd name="connsiteX7" fmla="*/ 0 w 4673600"/>
                <a:gd name="connsiteY7" fmla="*/ 3718656 h 3967300"/>
                <a:gd name="connsiteX0" fmla="*/ 4673600 w 4673600"/>
                <a:gd name="connsiteY0" fmla="*/ 190974 h 3960385"/>
                <a:gd name="connsiteX1" fmla="*/ 3251200 w 4673600"/>
                <a:gd name="connsiteY1" fmla="*/ 216374 h 3960385"/>
                <a:gd name="connsiteX2" fmla="*/ 2755900 w 4673600"/>
                <a:gd name="connsiteY2" fmla="*/ 140174 h 3960385"/>
                <a:gd name="connsiteX3" fmla="*/ 2184400 w 4673600"/>
                <a:gd name="connsiteY3" fmla="*/ 305274 h 3960385"/>
                <a:gd name="connsiteX4" fmla="*/ 1968500 w 4673600"/>
                <a:gd name="connsiteY4" fmla="*/ 3353274 h 3960385"/>
                <a:gd name="connsiteX5" fmla="*/ 1816100 w 4673600"/>
                <a:gd name="connsiteY5" fmla="*/ 3950174 h 3960385"/>
                <a:gd name="connsiteX6" fmla="*/ 1257300 w 4673600"/>
                <a:gd name="connsiteY6" fmla="*/ 3729407 h 3960385"/>
                <a:gd name="connsiteX7" fmla="*/ 0 w 4673600"/>
                <a:gd name="connsiteY7" fmla="*/ 3718656 h 3960385"/>
                <a:gd name="connsiteX0" fmla="*/ 4196438 w 4196438"/>
                <a:gd name="connsiteY0" fmla="*/ 232854 h 3960385"/>
                <a:gd name="connsiteX1" fmla="*/ 3251200 w 4196438"/>
                <a:gd name="connsiteY1" fmla="*/ 216374 h 3960385"/>
                <a:gd name="connsiteX2" fmla="*/ 2755900 w 4196438"/>
                <a:gd name="connsiteY2" fmla="*/ 140174 h 3960385"/>
                <a:gd name="connsiteX3" fmla="*/ 2184400 w 4196438"/>
                <a:gd name="connsiteY3" fmla="*/ 305274 h 3960385"/>
                <a:gd name="connsiteX4" fmla="*/ 1968500 w 4196438"/>
                <a:gd name="connsiteY4" fmla="*/ 3353274 h 3960385"/>
                <a:gd name="connsiteX5" fmla="*/ 1816100 w 4196438"/>
                <a:gd name="connsiteY5" fmla="*/ 3950174 h 3960385"/>
                <a:gd name="connsiteX6" fmla="*/ 1257300 w 4196438"/>
                <a:gd name="connsiteY6" fmla="*/ 3729407 h 3960385"/>
                <a:gd name="connsiteX7" fmla="*/ 0 w 4196438"/>
                <a:gd name="connsiteY7" fmla="*/ 3718656 h 3960385"/>
                <a:gd name="connsiteX0" fmla="*/ 4598259 w 4598259"/>
                <a:gd name="connsiteY0" fmla="*/ 232854 h 3960385"/>
                <a:gd name="connsiteX1" fmla="*/ 3653021 w 4598259"/>
                <a:gd name="connsiteY1" fmla="*/ 216374 h 3960385"/>
                <a:gd name="connsiteX2" fmla="*/ 3157721 w 4598259"/>
                <a:gd name="connsiteY2" fmla="*/ 140174 h 3960385"/>
                <a:gd name="connsiteX3" fmla="*/ 2586221 w 4598259"/>
                <a:gd name="connsiteY3" fmla="*/ 305274 h 3960385"/>
                <a:gd name="connsiteX4" fmla="*/ 2370321 w 4598259"/>
                <a:gd name="connsiteY4" fmla="*/ 3353274 h 3960385"/>
                <a:gd name="connsiteX5" fmla="*/ 2217921 w 4598259"/>
                <a:gd name="connsiteY5" fmla="*/ 3950174 h 3960385"/>
                <a:gd name="connsiteX6" fmla="*/ 1659121 w 4598259"/>
                <a:gd name="connsiteY6" fmla="*/ 3729407 h 3960385"/>
                <a:gd name="connsiteX7" fmla="*/ 0 w 4598259"/>
                <a:gd name="connsiteY7" fmla="*/ 3718656 h 3960385"/>
                <a:gd name="connsiteX0" fmla="*/ 4861954 w 4861954"/>
                <a:gd name="connsiteY0" fmla="*/ 232854 h 3960385"/>
                <a:gd name="connsiteX1" fmla="*/ 3653021 w 4861954"/>
                <a:gd name="connsiteY1" fmla="*/ 216374 h 3960385"/>
                <a:gd name="connsiteX2" fmla="*/ 3157721 w 4861954"/>
                <a:gd name="connsiteY2" fmla="*/ 140174 h 3960385"/>
                <a:gd name="connsiteX3" fmla="*/ 2586221 w 4861954"/>
                <a:gd name="connsiteY3" fmla="*/ 305274 h 3960385"/>
                <a:gd name="connsiteX4" fmla="*/ 2370321 w 4861954"/>
                <a:gd name="connsiteY4" fmla="*/ 3353274 h 3960385"/>
                <a:gd name="connsiteX5" fmla="*/ 2217921 w 4861954"/>
                <a:gd name="connsiteY5" fmla="*/ 3950174 h 3960385"/>
                <a:gd name="connsiteX6" fmla="*/ 1659121 w 4861954"/>
                <a:gd name="connsiteY6" fmla="*/ 3729407 h 3960385"/>
                <a:gd name="connsiteX7" fmla="*/ 0 w 4861954"/>
                <a:gd name="connsiteY7" fmla="*/ 3718656 h 3960385"/>
                <a:gd name="connsiteX0" fmla="*/ 4648487 w 4648487"/>
                <a:gd name="connsiteY0" fmla="*/ 232854 h 3960385"/>
                <a:gd name="connsiteX1" fmla="*/ 3439554 w 4648487"/>
                <a:gd name="connsiteY1" fmla="*/ 216374 h 3960385"/>
                <a:gd name="connsiteX2" fmla="*/ 2944254 w 4648487"/>
                <a:gd name="connsiteY2" fmla="*/ 140174 h 3960385"/>
                <a:gd name="connsiteX3" fmla="*/ 2372754 w 4648487"/>
                <a:gd name="connsiteY3" fmla="*/ 305274 h 3960385"/>
                <a:gd name="connsiteX4" fmla="*/ 2156854 w 4648487"/>
                <a:gd name="connsiteY4" fmla="*/ 3353274 h 3960385"/>
                <a:gd name="connsiteX5" fmla="*/ 2004454 w 4648487"/>
                <a:gd name="connsiteY5" fmla="*/ 3950174 h 3960385"/>
                <a:gd name="connsiteX6" fmla="*/ 1445654 w 4648487"/>
                <a:gd name="connsiteY6" fmla="*/ 3729407 h 3960385"/>
                <a:gd name="connsiteX7" fmla="*/ 0 w 4648487"/>
                <a:gd name="connsiteY7" fmla="*/ 3746577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718656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690736 h 3960385"/>
                <a:gd name="connsiteX0" fmla="*/ 4686158 w 4686158"/>
                <a:gd name="connsiteY0" fmla="*/ 232854 h 3958362"/>
                <a:gd name="connsiteX1" fmla="*/ 3477225 w 4686158"/>
                <a:gd name="connsiteY1" fmla="*/ 216374 h 3958362"/>
                <a:gd name="connsiteX2" fmla="*/ 2981925 w 4686158"/>
                <a:gd name="connsiteY2" fmla="*/ 140174 h 3958362"/>
                <a:gd name="connsiteX3" fmla="*/ 2410425 w 4686158"/>
                <a:gd name="connsiteY3" fmla="*/ 305274 h 3958362"/>
                <a:gd name="connsiteX4" fmla="*/ 2194525 w 4686158"/>
                <a:gd name="connsiteY4" fmla="*/ 3353274 h 3958362"/>
                <a:gd name="connsiteX5" fmla="*/ 2042125 w 4686158"/>
                <a:gd name="connsiteY5" fmla="*/ 3950174 h 3958362"/>
                <a:gd name="connsiteX6" fmla="*/ 1043834 w 4686158"/>
                <a:gd name="connsiteY6" fmla="*/ 3701486 h 3958362"/>
                <a:gd name="connsiteX7" fmla="*/ 0 w 4686158"/>
                <a:gd name="connsiteY7" fmla="*/ 3690736 h 3958362"/>
                <a:gd name="connsiteX0" fmla="*/ 4686158 w 4686158"/>
                <a:gd name="connsiteY0" fmla="*/ 232854 h 3917758"/>
                <a:gd name="connsiteX1" fmla="*/ 3477225 w 4686158"/>
                <a:gd name="connsiteY1" fmla="*/ 216374 h 3917758"/>
                <a:gd name="connsiteX2" fmla="*/ 2981925 w 4686158"/>
                <a:gd name="connsiteY2" fmla="*/ 140174 h 3917758"/>
                <a:gd name="connsiteX3" fmla="*/ 2410425 w 4686158"/>
                <a:gd name="connsiteY3" fmla="*/ 305274 h 3917758"/>
                <a:gd name="connsiteX4" fmla="*/ 2194525 w 4686158"/>
                <a:gd name="connsiteY4" fmla="*/ 3353274 h 3917758"/>
                <a:gd name="connsiteX5" fmla="*/ 1640304 w 4686158"/>
                <a:gd name="connsiteY5" fmla="*/ 3908294 h 3917758"/>
                <a:gd name="connsiteX6" fmla="*/ 1043834 w 4686158"/>
                <a:gd name="connsiteY6" fmla="*/ 3701486 h 3917758"/>
                <a:gd name="connsiteX7" fmla="*/ 0 w 4686158"/>
                <a:gd name="connsiteY7" fmla="*/ 3690736 h 3917758"/>
                <a:gd name="connsiteX0" fmla="*/ 4686158 w 4686158"/>
                <a:gd name="connsiteY0" fmla="*/ 235747 h 3918853"/>
                <a:gd name="connsiteX1" fmla="*/ 3477225 w 4686158"/>
                <a:gd name="connsiteY1" fmla="*/ 219267 h 3918853"/>
                <a:gd name="connsiteX2" fmla="*/ 2981925 w 4686158"/>
                <a:gd name="connsiteY2" fmla="*/ 143067 h 3918853"/>
                <a:gd name="connsiteX3" fmla="*/ 2410425 w 4686158"/>
                <a:gd name="connsiteY3" fmla="*/ 308167 h 3918853"/>
                <a:gd name="connsiteX4" fmla="*/ 1930830 w 4686158"/>
                <a:gd name="connsiteY4" fmla="*/ 3398047 h 3918853"/>
                <a:gd name="connsiteX5" fmla="*/ 1640304 w 4686158"/>
                <a:gd name="connsiteY5" fmla="*/ 3911187 h 3918853"/>
                <a:gd name="connsiteX6" fmla="*/ 1043834 w 4686158"/>
                <a:gd name="connsiteY6" fmla="*/ 3704379 h 3918853"/>
                <a:gd name="connsiteX7" fmla="*/ 0 w 4686158"/>
                <a:gd name="connsiteY7" fmla="*/ 3693629 h 3918853"/>
                <a:gd name="connsiteX0" fmla="*/ 4686158 w 4686158"/>
                <a:gd name="connsiteY0" fmla="*/ 235747 h 3946022"/>
                <a:gd name="connsiteX1" fmla="*/ 3477225 w 4686158"/>
                <a:gd name="connsiteY1" fmla="*/ 219267 h 3946022"/>
                <a:gd name="connsiteX2" fmla="*/ 2981925 w 4686158"/>
                <a:gd name="connsiteY2" fmla="*/ 143067 h 3946022"/>
                <a:gd name="connsiteX3" fmla="*/ 2410425 w 4686158"/>
                <a:gd name="connsiteY3" fmla="*/ 308167 h 3946022"/>
                <a:gd name="connsiteX4" fmla="*/ 1930830 w 4686158"/>
                <a:gd name="connsiteY4" fmla="*/ 3398047 h 3946022"/>
                <a:gd name="connsiteX5" fmla="*/ 1652861 w 4686158"/>
                <a:gd name="connsiteY5" fmla="*/ 3939108 h 3946022"/>
                <a:gd name="connsiteX6" fmla="*/ 1043834 w 4686158"/>
                <a:gd name="connsiteY6" fmla="*/ 3704379 h 3946022"/>
                <a:gd name="connsiteX7" fmla="*/ 0 w 4686158"/>
                <a:gd name="connsiteY7" fmla="*/ 3693629 h 3946022"/>
                <a:gd name="connsiteX0" fmla="*/ 4686158 w 4686158"/>
                <a:gd name="connsiteY0" fmla="*/ 235747 h 3942811"/>
                <a:gd name="connsiteX1" fmla="*/ 3477225 w 4686158"/>
                <a:gd name="connsiteY1" fmla="*/ 219267 h 3942811"/>
                <a:gd name="connsiteX2" fmla="*/ 2981925 w 4686158"/>
                <a:gd name="connsiteY2" fmla="*/ 143067 h 3942811"/>
                <a:gd name="connsiteX3" fmla="*/ 2410425 w 4686158"/>
                <a:gd name="connsiteY3" fmla="*/ 308167 h 3942811"/>
                <a:gd name="connsiteX4" fmla="*/ 1930830 w 4686158"/>
                <a:gd name="connsiteY4" fmla="*/ 3398047 h 3942811"/>
                <a:gd name="connsiteX5" fmla="*/ 1652861 w 4686158"/>
                <a:gd name="connsiteY5" fmla="*/ 3939108 h 3942811"/>
                <a:gd name="connsiteX6" fmla="*/ 1043834 w 4686158"/>
                <a:gd name="connsiteY6" fmla="*/ 3704379 h 3942811"/>
                <a:gd name="connsiteX7" fmla="*/ 0 w 4686158"/>
                <a:gd name="connsiteY7" fmla="*/ 3693629 h 3942811"/>
                <a:gd name="connsiteX0" fmla="*/ 4686158 w 4686158"/>
                <a:gd name="connsiteY0" fmla="*/ 232855 h 3944790"/>
                <a:gd name="connsiteX1" fmla="*/ 3477225 w 4686158"/>
                <a:gd name="connsiteY1" fmla="*/ 216375 h 3944790"/>
                <a:gd name="connsiteX2" fmla="*/ 2981925 w 4686158"/>
                <a:gd name="connsiteY2" fmla="*/ 140175 h 3944790"/>
                <a:gd name="connsiteX3" fmla="*/ 2410425 w 4686158"/>
                <a:gd name="connsiteY3" fmla="*/ 305275 h 3944790"/>
                <a:gd name="connsiteX4" fmla="*/ 1880603 w 4686158"/>
                <a:gd name="connsiteY4" fmla="*/ 3353274 h 3944790"/>
                <a:gd name="connsiteX5" fmla="*/ 1652861 w 4686158"/>
                <a:gd name="connsiteY5" fmla="*/ 3936216 h 3944790"/>
                <a:gd name="connsiteX6" fmla="*/ 1043834 w 4686158"/>
                <a:gd name="connsiteY6" fmla="*/ 3701487 h 3944790"/>
                <a:gd name="connsiteX7" fmla="*/ 0 w 4686158"/>
                <a:gd name="connsiteY7" fmla="*/ 3690737 h 394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6158" h="3944790">
                  <a:moveTo>
                    <a:pt x="4686158" y="232855"/>
                  </a:moveTo>
                  <a:cubicBezTo>
                    <a:pt x="4212025" y="241322"/>
                    <a:pt x="3761264" y="231822"/>
                    <a:pt x="3477225" y="216375"/>
                  </a:cubicBezTo>
                  <a:cubicBezTo>
                    <a:pt x="3193186" y="200928"/>
                    <a:pt x="3185125" y="188858"/>
                    <a:pt x="2981925" y="140175"/>
                  </a:cubicBezTo>
                  <a:cubicBezTo>
                    <a:pt x="2778725" y="91492"/>
                    <a:pt x="2593979" y="-230242"/>
                    <a:pt x="2410425" y="305275"/>
                  </a:cubicBezTo>
                  <a:cubicBezTo>
                    <a:pt x="2226871" y="840792"/>
                    <a:pt x="2006864" y="2748117"/>
                    <a:pt x="1880603" y="3353274"/>
                  </a:cubicBezTo>
                  <a:cubicBezTo>
                    <a:pt x="1754342" y="3958431"/>
                    <a:pt x="1792322" y="3878181"/>
                    <a:pt x="1652861" y="3936216"/>
                  </a:cubicBezTo>
                  <a:cubicBezTo>
                    <a:pt x="1513400" y="3994251"/>
                    <a:pt x="1346517" y="3740073"/>
                    <a:pt x="1043834" y="3701487"/>
                  </a:cubicBezTo>
                  <a:cubicBezTo>
                    <a:pt x="741151" y="3662901"/>
                    <a:pt x="406400" y="3678036"/>
                    <a:pt x="0" y="3690737"/>
                  </a:cubicBezTo>
                </a:path>
              </a:pathLst>
            </a:custGeom>
            <a:ln w="28575">
              <a:solidFill>
                <a:srgbClr val="00B0F0"/>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solidFill>
                  <a:prstClr val="black"/>
                </a:solidFill>
              </a:endParaRPr>
            </a:p>
          </p:txBody>
        </p:sp>
        <p:cxnSp>
          <p:nvCxnSpPr>
            <p:cNvPr id="78" name="Straight Connector 77"/>
            <p:cNvCxnSpPr/>
            <p:nvPr/>
          </p:nvCxnSpPr>
          <p:spPr>
            <a:xfrm>
              <a:off x="4860016" y="70193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673978" y="331853"/>
              <a:ext cx="338369"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a:t>
              </a:r>
              <a:endParaRPr lang="en-GB" dirty="0">
                <a:solidFill>
                  <a:prstClr val="black"/>
                </a:solidFill>
                <a:latin typeface="Times New Roman" pitchFamily="18" charset="0"/>
                <a:cs typeface="Times New Roman" pitchFamily="18" charset="0"/>
              </a:endParaRPr>
            </a:p>
          </p:txBody>
        </p:sp>
        <p:cxnSp>
          <p:nvCxnSpPr>
            <p:cNvPr id="80" name="Straight Connector 79"/>
            <p:cNvCxnSpPr/>
            <p:nvPr/>
          </p:nvCxnSpPr>
          <p:spPr>
            <a:xfrm>
              <a:off x="64008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0386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8194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4790118" y="4592836"/>
            <a:ext cx="577372"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III</a:t>
            </a:r>
            <a:endParaRPr lang="en-GB" sz="2400" dirty="0">
              <a:latin typeface="Times New Roman" pitchFamily="18" charset="0"/>
              <a:cs typeface="Times New Roman" pitchFamily="18" charset="0"/>
            </a:endParaRPr>
          </a:p>
        </p:txBody>
      </p:sp>
      <p:grpSp>
        <p:nvGrpSpPr>
          <p:cNvPr id="120" name="Group 119"/>
          <p:cNvGrpSpPr/>
          <p:nvPr/>
        </p:nvGrpSpPr>
        <p:grpSpPr>
          <a:xfrm>
            <a:off x="4648200" y="5003516"/>
            <a:ext cx="850054" cy="694719"/>
            <a:chOff x="1975665" y="4676381"/>
            <a:chExt cx="850054" cy="694719"/>
          </a:xfrm>
        </p:grpSpPr>
        <p:grpSp>
          <p:nvGrpSpPr>
            <p:cNvPr id="121" name="Group 120"/>
            <p:cNvGrpSpPr/>
            <p:nvPr/>
          </p:nvGrpSpPr>
          <p:grpSpPr>
            <a:xfrm rot="20436439">
              <a:off x="1975665" y="4692576"/>
              <a:ext cx="850054" cy="585693"/>
              <a:chOff x="1043559" y="1344654"/>
              <a:chExt cx="850054" cy="585693"/>
            </a:xfrm>
          </p:grpSpPr>
          <p:cxnSp>
            <p:nvCxnSpPr>
              <p:cNvPr id="124" name="Straight Arrow Connector 123"/>
              <p:cNvCxnSpPr/>
              <p:nvPr/>
            </p:nvCxnSpPr>
            <p:spPr>
              <a:xfrm rot="1163561">
                <a:off x="1352124" y="1712520"/>
                <a:ext cx="541489" cy="217827"/>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25" name="Straight Arrow Connector 124"/>
              <p:cNvCxnSpPr/>
              <p:nvPr/>
            </p:nvCxnSpPr>
            <p:spPr>
              <a:xfrm flipH="1" flipV="1">
                <a:off x="1043559" y="1344654"/>
                <a:ext cx="360089" cy="284147"/>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122" name="Freeform 121"/>
            <p:cNvSpPr/>
            <p:nvPr/>
          </p:nvSpPr>
          <p:spPr>
            <a:xfrm rot="21067437" flipH="1">
              <a:off x="2069175" y="4676381"/>
              <a:ext cx="315665" cy="177126"/>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3" name="Freeform 122"/>
            <p:cNvSpPr/>
            <p:nvPr/>
          </p:nvSpPr>
          <p:spPr>
            <a:xfrm rot="10030058" flipH="1">
              <a:off x="2357543" y="5193974"/>
              <a:ext cx="315665" cy="177126"/>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grpSp>
        <p:nvGrpSpPr>
          <p:cNvPr id="25" name="Group 24"/>
          <p:cNvGrpSpPr/>
          <p:nvPr/>
        </p:nvGrpSpPr>
        <p:grpSpPr>
          <a:xfrm>
            <a:off x="3048000" y="4592836"/>
            <a:ext cx="897306" cy="1045964"/>
            <a:chOff x="3581400" y="4592836"/>
            <a:chExt cx="897306" cy="1045964"/>
          </a:xfrm>
        </p:grpSpPr>
        <p:sp>
          <p:nvSpPr>
            <p:cNvPr id="18" name="TextBox 17"/>
            <p:cNvSpPr txBox="1"/>
            <p:nvPr/>
          </p:nvSpPr>
          <p:spPr>
            <a:xfrm>
              <a:off x="3662883" y="4592836"/>
              <a:ext cx="41857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a:t>
              </a:r>
              <a:endParaRPr lang="en-GB" sz="2400" dirty="0">
                <a:latin typeface="Times New Roman" pitchFamily="18" charset="0"/>
                <a:cs typeface="Times New Roman" pitchFamily="18" charset="0"/>
              </a:endParaRPr>
            </a:p>
          </p:txBody>
        </p:sp>
        <p:grpSp>
          <p:nvGrpSpPr>
            <p:cNvPr id="126" name="Group 125"/>
            <p:cNvGrpSpPr/>
            <p:nvPr/>
          </p:nvGrpSpPr>
          <p:grpSpPr>
            <a:xfrm>
              <a:off x="3581400" y="5063878"/>
              <a:ext cx="897306" cy="574922"/>
              <a:chOff x="1989929" y="4611128"/>
              <a:chExt cx="897306" cy="574922"/>
            </a:xfrm>
          </p:grpSpPr>
          <p:sp>
            <p:nvSpPr>
              <p:cNvPr id="127" name="Freeform 126"/>
              <p:cNvSpPr/>
              <p:nvPr/>
            </p:nvSpPr>
            <p:spPr>
              <a:xfrm rot="168000000">
                <a:off x="1944602" y="4821864"/>
                <a:ext cx="207057" cy="116403"/>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8" name="Freeform 127"/>
              <p:cNvSpPr/>
              <p:nvPr/>
            </p:nvSpPr>
            <p:spPr>
              <a:xfrm rot="20210427" flipV="1">
                <a:off x="2554556" y="5015308"/>
                <a:ext cx="152863" cy="170742"/>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Lst>
                <a:ahLst/>
                <a:cxnLst>
                  <a:cxn ang="0">
                    <a:pos x="connsiteX0" y="connsiteY0"/>
                  </a:cxn>
                  <a:cxn ang="0">
                    <a:pos x="connsiteX1" y="connsiteY1"/>
                  </a:cxn>
                  <a:cxn ang="0">
                    <a:pos x="connsiteX2" y="connsiteY2"/>
                  </a:cxn>
                  <a:cxn ang="0">
                    <a:pos x="connsiteX3" y="connsiteY3"/>
                  </a:cxn>
                </a:cxnLst>
                <a:rect l="l" t="t" r="r" b="b"/>
                <a:pathLst>
                  <a:path w="247650" h="165609">
                    <a:moveTo>
                      <a:pt x="247650" y="165609"/>
                    </a:moveTo>
                    <a:cubicBezTo>
                      <a:pt x="231775" y="137827"/>
                      <a:pt x="225425" y="110046"/>
                      <a:pt x="209550" y="89409"/>
                    </a:cubicBezTo>
                    <a:cubicBezTo>
                      <a:pt x="193675" y="68771"/>
                      <a:pt x="187325" y="56072"/>
                      <a:pt x="152400" y="41784"/>
                    </a:cubicBezTo>
                    <a:cubicBezTo>
                      <a:pt x="117475" y="27497"/>
                      <a:pt x="44450" y="-12191"/>
                      <a:pt x="0" y="36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nvGrpSpPr>
              <p:cNvPr id="129" name="Group 128"/>
              <p:cNvGrpSpPr/>
              <p:nvPr/>
            </p:nvGrpSpPr>
            <p:grpSpPr>
              <a:xfrm>
                <a:off x="1990396" y="4611128"/>
                <a:ext cx="896839" cy="348849"/>
                <a:chOff x="1137320" y="1279951"/>
                <a:chExt cx="896839" cy="348849"/>
              </a:xfrm>
            </p:grpSpPr>
            <p:cxnSp>
              <p:nvCxnSpPr>
                <p:cNvPr id="130" name="Straight Arrow Connector 129"/>
                <p:cNvCxnSpPr/>
                <p:nvPr/>
              </p:nvCxnSpPr>
              <p:spPr>
                <a:xfrm>
                  <a:off x="1403648" y="1628800"/>
                  <a:ext cx="630511" cy="0"/>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31" name="Straight Arrow Connector 130"/>
                <p:cNvCxnSpPr/>
                <p:nvPr/>
              </p:nvCxnSpPr>
              <p:spPr>
                <a:xfrm flipH="1" flipV="1">
                  <a:off x="1137320" y="1279951"/>
                  <a:ext cx="266328" cy="348849"/>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grpSp>
      </p:grpSp>
      <p:grpSp>
        <p:nvGrpSpPr>
          <p:cNvPr id="2" name="Group 1"/>
          <p:cNvGrpSpPr/>
          <p:nvPr/>
        </p:nvGrpSpPr>
        <p:grpSpPr>
          <a:xfrm>
            <a:off x="1447800" y="4592836"/>
            <a:ext cx="814664" cy="893564"/>
            <a:chOff x="1447800" y="4592836"/>
            <a:chExt cx="814664" cy="893564"/>
          </a:xfrm>
        </p:grpSpPr>
        <p:sp>
          <p:nvSpPr>
            <p:cNvPr id="22" name="TextBox 21"/>
            <p:cNvSpPr txBox="1"/>
            <p:nvPr/>
          </p:nvSpPr>
          <p:spPr>
            <a:xfrm>
              <a:off x="1447800" y="4592836"/>
              <a:ext cx="27785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a:t>
              </a:r>
              <a:endParaRPr lang="en-GB" sz="2400" dirty="0">
                <a:latin typeface="Times New Roman" pitchFamily="18" charset="0"/>
                <a:cs typeface="Times New Roman" pitchFamily="18" charset="0"/>
              </a:endParaRPr>
            </a:p>
          </p:txBody>
        </p:sp>
        <p:grpSp>
          <p:nvGrpSpPr>
            <p:cNvPr id="132" name="Group 131"/>
            <p:cNvGrpSpPr/>
            <p:nvPr/>
          </p:nvGrpSpPr>
          <p:grpSpPr>
            <a:xfrm>
              <a:off x="1531697" y="5099696"/>
              <a:ext cx="730767" cy="386704"/>
              <a:chOff x="2019336" y="4679253"/>
              <a:chExt cx="730767" cy="386704"/>
            </a:xfrm>
          </p:grpSpPr>
          <p:cxnSp>
            <p:nvCxnSpPr>
              <p:cNvPr id="133" name="Straight Arrow Connector 132"/>
              <p:cNvCxnSpPr/>
              <p:nvPr/>
            </p:nvCxnSpPr>
            <p:spPr>
              <a:xfrm>
                <a:off x="2102031" y="4997049"/>
                <a:ext cx="648072" cy="68908"/>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34" name="Straight Arrow Connector 133"/>
              <p:cNvCxnSpPr/>
              <p:nvPr/>
            </p:nvCxnSpPr>
            <p:spPr>
              <a:xfrm flipV="1">
                <a:off x="2102031" y="4913557"/>
                <a:ext cx="432048" cy="83492"/>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sp>
            <p:nvSpPr>
              <p:cNvPr id="135" name="Freeform 134"/>
              <p:cNvSpPr/>
              <p:nvPr/>
            </p:nvSpPr>
            <p:spPr>
              <a:xfrm rot="593042">
                <a:off x="2019336" y="4679253"/>
                <a:ext cx="381000" cy="222041"/>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36" name="Freeform 135"/>
              <p:cNvSpPr/>
              <p:nvPr/>
            </p:nvSpPr>
            <p:spPr>
              <a:xfrm rot="1389573">
                <a:off x="2606878" y="4945169"/>
                <a:ext cx="84520" cy="94255"/>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Lst>
                <a:ahLst/>
                <a:cxnLst>
                  <a:cxn ang="0">
                    <a:pos x="connsiteX0" y="connsiteY0"/>
                  </a:cxn>
                  <a:cxn ang="0">
                    <a:pos x="connsiteX1" y="connsiteY1"/>
                  </a:cxn>
                  <a:cxn ang="0">
                    <a:pos x="connsiteX2" y="connsiteY2"/>
                  </a:cxn>
                  <a:cxn ang="0">
                    <a:pos x="connsiteX3" y="connsiteY3"/>
                  </a:cxn>
                </a:cxnLst>
                <a:rect l="l" t="t" r="r" b="b"/>
                <a:pathLst>
                  <a:path w="247650" h="165609">
                    <a:moveTo>
                      <a:pt x="247650" y="165609"/>
                    </a:moveTo>
                    <a:cubicBezTo>
                      <a:pt x="231775" y="137827"/>
                      <a:pt x="225425" y="110046"/>
                      <a:pt x="209550" y="89409"/>
                    </a:cubicBezTo>
                    <a:cubicBezTo>
                      <a:pt x="193675" y="68771"/>
                      <a:pt x="187325" y="56072"/>
                      <a:pt x="152400" y="41784"/>
                    </a:cubicBezTo>
                    <a:cubicBezTo>
                      <a:pt x="117475" y="27497"/>
                      <a:pt x="44450" y="-12191"/>
                      <a:pt x="0" y="36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grpSp>
      <p:grpSp>
        <p:nvGrpSpPr>
          <p:cNvPr id="27" name="Group 26"/>
          <p:cNvGrpSpPr/>
          <p:nvPr/>
        </p:nvGrpSpPr>
        <p:grpSpPr>
          <a:xfrm>
            <a:off x="6136668" y="4596222"/>
            <a:ext cx="949932" cy="915274"/>
            <a:chOff x="7620000" y="4596222"/>
            <a:chExt cx="949932" cy="915274"/>
          </a:xfrm>
        </p:grpSpPr>
        <p:sp>
          <p:nvSpPr>
            <p:cNvPr id="8" name="TextBox 7"/>
            <p:cNvSpPr txBox="1"/>
            <p:nvPr/>
          </p:nvSpPr>
          <p:spPr>
            <a:xfrm>
              <a:off x="7870310" y="4596222"/>
              <a:ext cx="56334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IV</a:t>
              </a:r>
              <a:endParaRPr lang="en-GB" sz="2400" dirty="0">
                <a:latin typeface="Times New Roman" pitchFamily="18" charset="0"/>
                <a:cs typeface="Times New Roman" pitchFamily="18" charset="0"/>
              </a:endParaRPr>
            </a:p>
          </p:txBody>
        </p:sp>
        <p:grpSp>
          <p:nvGrpSpPr>
            <p:cNvPr id="137" name="Group 136"/>
            <p:cNvGrpSpPr/>
            <p:nvPr/>
          </p:nvGrpSpPr>
          <p:grpSpPr>
            <a:xfrm>
              <a:off x="7620000" y="5155351"/>
              <a:ext cx="949932" cy="356145"/>
              <a:chOff x="1869468" y="4838034"/>
              <a:chExt cx="949932" cy="356145"/>
            </a:xfrm>
          </p:grpSpPr>
          <p:grpSp>
            <p:nvGrpSpPr>
              <p:cNvPr id="138" name="Group 137"/>
              <p:cNvGrpSpPr/>
              <p:nvPr/>
            </p:nvGrpSpPr>
            <p:grpSpPr>
              <a:xfrm rot="10800000">
                <a:off x="1869468" y="4969877"/>
                <a:ext cx="949932" cy="5456"/>
                <a:chOff x="1140229" y="1747564"/>
                <a:chExt cx="949932" cy="5456"/>
              </a:xfrm>
            </p:grpSpPr>
            <p:cxnSp>
              <p:nvCxnSpPr>
                <p:cNvPr id="141" name="Straight Arrow Connector 140"/>
                <p:cNvCxnSpPr/>
                <p:nvPr/>
              </p:nvCxnSpPr>
              <p:spPr>
                <a:xfrm rot="10800000" flipH="1" flipV="1">
                  <a:off x="1560309" y="1747566"/>
                  <a:ext cx="529852" cy="5454"/>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42" name="Straight Arrow Connector 141"/>
                <p:cNvCxnSpPr/>
                <p:nvPr/>
              </p:nvCxnSpPr>
              <p:spPr>
                <a:xfrm flipH="1">
                  <a:off x="1140229" y="1747564"/>
                  <a:ext cx="420080" cy="0"/>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139" name="Freeform 138"/>
              <p:cNvSpPr/>
              <p:nvPr/>
            </p:nvSpPr>
            <p:spPr>
              <a:xfrm rot="10030058" flipH="1">
                <a:off x="2385736" y="5017053"/>
                <a:ext cx="315665" cy="177126"/>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40" name="Freeform 139"/>
              <p:cNvSpPr/>
              <p:nvPr/>
            </p:nvSpPr>
            <p:spPr>
              <a:xfrm rot="20483599" flipH="1">
                <a:off x="2014031" y="4838034"/>
                <a:ext cx="90354" cy="111283"/>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grpSp>
      <p:grpSp>
        <p:nvGrpSpPr>
          <p:cNvPr id="28" name="Group 27"/>
          <p:cNvGrpSpPr/>
          <p:nvPr/>
        </p:nvGrpSpPr>
        <p:grpSpPr>
          <a:xfrm>
            <a:off x="7762689" y="4643735"/>
            <a:ext cx="1000311" cy="766465"/>
            <a:chOff x="7229289" y="4643735"/>
            <a:chExt cx="1000311" cy="766465"/>
          </a:xfrm>
        </p:grpSpPr>
        <p:grpSp>
          <p:nvGrpSpPr>
            <p:cNvPr id="117" name="Group 116"/>
            <p:cNvGrpSpPr/>
            <p:nvPr/>
          </p:nvGrpSpPr>
          <p:grpSpPr>
            <a:xfrm flipH="1" flipV="1">
              <a:off x="7229289" y="5257800"/>
              <a:ext cx="648072" cy="152400"/>
              <a:chOff x="1403648" y="1545308"/>
              <a:chExt cx="648072" cy="152400"/>
            </a:xfrm>
          </p:grpSpPr>
          <p:cxnSp>
            <p:nvCxnSpPr>
              <p:cNvPr id="118" name="Straight Arrow Connector 117"/>
              <p:cNvCxnSpPr/>
              <p:nvPr/>
            </p:nvCxnSpPr>
            <p:spPr>
              <a:xfrm>
                <a:off x="1403648" y="1628800"/>
                <a:ext cx="648072" cy="68908"/>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19" name="Straight Arrow Connector 118"/>
              <p:cNvCxnSpPr/>
              <p:nvPr/>
            </p:nvCxnSpPr>
            <p:spPr>
              <a:xfrm flipV="1">
                <a:off x="1403648" y="1545308"/>
                <a:ext cx="432048" cy="83492"/>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143" name="TextBox 142"/>
            <p:cNvSpPr txBox="1"/>
            <p:nvPr/>
          </p:nvSpPr>
          <p:spPr>
            <a:xfrm>
              <a:off x="7666256" y="4643735"/>
              <a:ext cx="56334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V</a:t>
              </a:r>
              <a:endParaRPr lang="en-GB" sz="2400" dirty="0">
                <a:latin typeface="Times New Roman" pitchFamily="18" charset="0"/>
                <a:cs typeface="Times New Roman" pitchFamily="18" charset="0"/>
              </a:endParaRPr>
            </a:p>
          </p:txBody>
        </p:sp>
      </p:grpSp>
      <p:sp>
        <p:nvSpPr>
          <p:cNvPr id="144" name="Right Arrow 143"/>
          <p:cNvSpPr/>
          <p:nvPr/>
        </p:nvSpPr>
        <p:spPr>
          <a:xfrm>
            <a:off x="7315200" y="5177875"/>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43998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384479" y="1981200"/>
                <a:ext cx="6477000" cy="1384995"/>
              </a:xfrm>
              <a:prstGeom prst="rect">
                <a:avLst/>
              </a:prstGeom>
              <a:noFill/>
            </p:spPr>
            <p:txBody>
              <a:bodyPr wrap="square" rtlCol="0">
                <a:spAutoFit/>
              </a:bodyPr>
              <a:lstStyle/>
              <a:p>
                <a:pPr algn="just"/>
                <a:r>
                  <a:rPr lang="en-GB" sz="2800" dirty="0" smtClean="0"/>
                  <a:t>As </a:t>
                </a:r>
                <a:r>
                  <a:rPr lang="en-US" sz="2800" dirty="0"/>
                  <a:t>T </a:t>
                </a:r>
                <a:r>
                  <a:rPr lang="en-US" sz="2800" dirty="0" smtClean="0"/>
                  <a:t>increase from </a:t>
                </a:r>
                <a14:m>
                  <m:oMath xmlns:m="http://schemas.openxmlformats.org/officeDocument/2006/math">
                    <m:sSub>
                      <m:sSubPr>
                        <m:ctrlPr>
                          <a:rPr lang="en-GB" sz="2800" i="1">
                            <a:latin typeface="Cambria Math"/>
                          </a:rPr>
                        </m:ctrlPr>
                      </m:sSubPr>
                      <m:e>
                        <m:r>
                          <a:rPr lang="en-US" sz="2800" b="0" i="1">
                            <a:latin typeface="Cambria Math"/>
                          </a:rPr>
                          <m:t>𝑇</m:t>
                        </m:r>
                      </m:e>
                      <m:sub>
                        <m:r>
                          <a:rPr lang="en-US" sz="2800" b="0" i="1">
                            <a:latin typeface="Cambria Math"/>
                          </a:rPr>
                          <m:t>1</m:t>
                        </m:r>
                      </m:sub>
                    </m:sSub>
                  </m:oMath>
                </a14:m>
                <a:r>
                  <a:rPr lang="en-US" sz="2800" dirty="0" smtClean="0"/>
                  <a:t> to </a:t>
                </a:r>
                <a14:m>
                  <m:oMath xmlns:m="http://schemas.openxmlformats.org/officeDocument/2006/math">
                    <m:sSub>
                      <m:sSubPr>
                        <m:ctrlPr>
                          <a:rPr lang="en-GB" sz="2800" i="1">
                            <a:latin typeface="Cambria Math"/>
                          </a:rPr>
                        </m:ctrlPr>
                      </m:sSubPr>
                      <m:e>
                        <m:r>
                          <a:rPr lang="en-US" sz="2800" i="1">
                            <a:latin typeface="Cambria Math"/>
                          </a:rPr>
                          <m:t>𝑇</m:t>
                        </m:r>
                      </m:e>
                      <m:sub>
                        <m:r>
                          <a:rPr lang="en-US" sz="2800" b="0" i="1" smtClean="0">
                            <a:latin typeface="Cambria Math"/>
                          </a:rPr>
                          <m:t>2</m:t>
                        </m:r>
                      </m:sub>
                    </m:sSub>
                  </m:oMath>
                </a14:m>
                <a:r>
                  <a:rPr lang="en-US" sz="2800" dirty="0" smtClean="0"/>
                  <a:t>,  Gd become easier to flip its direction. Ni is now able to compete with Gd.</a:t>
                </a:r>
                <a:r>
                  <a:rPr lang="en-GB" sz="2800" dirty="0" smtClean="0"/>
                  <a:t> </a:t>
                </a:r>
                <a:endParaRPr lang="en-GB"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1384479" y="1981200"/>
                <a:ext cx="6477000" cy="1384995"/>
              </a:xfrm>
              <a:prstGeom prst="rect">
                <a:avLst/>
              </a:prstGeom>
              <a:blipFill rotWithShape="1">
                <a:blip r:embed="rId2"/>
                <a:stretch>
                  <a:fillRect l="-1881" t="-3965" r="-1881" b="-11894"/>
                </a:stretch>
              </a:blipFill>
            </p:spPr>
            <p:txBody>
              <a:bodyPr/>
              <a:lstStyle/>
              <a:p>
                <a:r>
                  <a:rPr lang="en-GB">
                    <a:noFill/>
                  </a:rPr>
                  <a:t> </a:t>
                </a:r>
              </a:p>
            </p:txBody>
          </p:sp>
        </mc:Fallback>
      </mc:AlternateContent>
    </p:spTree>
    <p:extLst>
      <p:ext uri="{BB962C8B-B14F-4D97-AF65-F5344CB8AC3E}">
        <p14:creationId xmlns:p14="http://schemas.microsoft.com/office/powerpoint/2010/main" val="2441533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48804"/>
            <a:ext cx="7848600" cy="1384995"/>
          </a:xfrm>
          <a:prstGeom prst="rect">
            <a:avLst/>
          </a:prstGeom>
        </p:spPr>
        <p:txBody>
          <a:bodyPr wrap="square">
            <a:spAutoFit/>
          </a:bodyPr>
          <a:lstStyle/>
          <a:p>
            <a:r>
              <a:rPr lang="en-US" sz="2800" dirty="0"/>
              <a:t>A</a:t>
            </a:r>
            <a:r>
              <a:rPr lang="en-US" sz="2800" dirty="0" smtClean="0"/>
              <a:t>: </a:t>
            </a:r>
            <a:r>
              <a:rPr lang="en-US" sz="2800" dirty="0">
                <a:solidFill>
                  <a:srgbClr val="FF0000"/>
                </a:solidFill>
              </a:rPr>
              <a:t>Gd flip</a:t>
            </a:r>
            <a:r>
              <a:rPr lang="en-US" sz="2800" dirty="0"/>
              <a:t>: </a:t>
            </a:r>
            <a:r>
              <a:rPr lang="en-US" sz="2800" dirty="0" smtClean="0"/>
              <a:t>At </a:t>
            </a:r>
            <a:r>
              <a:rPr lang="en-US" sz="2800" dirty="0"/>
              <a:t>low </a:t>
            </a:r>
            <a:r>
              <a:rPr lang="en-US" sz="2800" dirty="0" smtClean="0"/>
              <a:t>T, N-shape </a:t>
            </a:r>
            <a:r>
              <a:rPr lang="en-US" sz="2800" dirty="0"/>
              <a:t>Ni hysteresis </a:t>
            </a:r>
            <a:r>
              <a:rPr lang="en-US" sz="2800" dirty="0" smtClean="0"/>
              <a:t>loop. </a:t>
            </a:r>
            <a:r>
              <a:rPr lang="en-US" sz="2800" dirty="0"/>
              <a:t>At high T, Gd hysteresis loop goes from following the field to against the field, N shape of Ni disappear. </a:t>
            </a:r>
            <a:endParaRPr lang="en-GB" sz="2800" dirty="0"/>
          </a:p>
        </p:txBody>
      </p:sp>
      <p:sp>
        <p:nvSpPr>
          <p:cNvPr id="3" name="Rectangle 2"/>
          <p:cNvSpPr/>
          <p:nvPr/>
        </p:nvSpPr>
        <p:spPr>
          <a:xfrm>
            <a:off x="4416091" y="5651212"/>
            <a:ext cx="889987" cy="584775"/>
          </a:xfrm>
          <a:prstGeom prst="rect">
            <a:avLst/>
          </a:prstGeom>
        </p:spPr>
        <p:txBody>
          <a:bodyPr wrap="none">
            <a:spAutoFit/>
          </a:bodyPr>
          <a:lstStyle/>
          <a:p>
            <a:r>
              <a:rPr lang="en-US" sz="3200" dirty="0" smtClean="0"/>
              <a:t>(S1)</a:t>
            </a:r>
            <a:endParaRPr lang="en-GB" sz="3200" dirty="0"/>
          </a:p>
        </p:txBody>
      </p:sp>
      <p:grpSp>
        <p:nvGrpSpPr>
          <p:cNvPr id="4" name="Group 3"/>
          <p:cNvGrpSpPr/>
          <p:nvPr/>
        </p:nvGrpSpPr>
        <p:grpSpPr>
          <a:xfrm>
            <a:off x="1066800" y="1828800"/>
            <a:ext cx="7959390" cy="3505200"/>
            <a:chOff x="0" y="-37774"/>
            <a:chExt cx="4401927" cy="1737507"/>
          </a:xfrm>
        </p:grpSpPr>
        <p:sp>
          <p:nvSpPr>
            <p:cNvPr id="5" name="Text Box 2"/>
            <p:cNvSpPr txBox="1">
              <a:spLocks noChangeArrowheads="1"/>
            </p:cNvSpPr>
            <p:nvPr/>
          </p:nvSpPr>
          <p:spPr bwMode="auto">
            <a:xfrm>
              <a:off x="3782142" y="-37774"/>
              <a:ext cx="464185" cy="306705"/>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GB" sz="2800" dirty="0">
                  <a:effectLst/>
                  <a:latin typeface="Calibri"/>
                  <a:ea typeface="宋体"/>
                  <a:cs typeface="Times New Roman"/>
                </a:rPr>
                <a:t>75K</a:t>
              </a:r>
            </a:p>
          </p:txBody>
        </p:sp>
        <p:grpSp>
          <p:nvGrpSpPr>
            <p:cNvPr id="6" name="Group 5"/>
            <p:cNvGrpSpPr/>
            <p:nvPr/>
          </p:nvGrpSpPr>
          <p:grpSpPr>
            <a:xfrm>
              <a:off x="0" y="-37773"/>
              <a:ext cx="4401927" cy="1737506"/>
              <a:chOff x="0" y="-37773"/>
              <a:chExt cx="4401927" cy="1737506"/>
            </a:xfrm>
          </p:grpSpPr>
          <p:sp>
            <p:nvSpPr>
              <p:cNvPr id="7" name="Text Box 2"/>
              <p:cNvSpPr txBox="1">
                <a:spLocks noChangeArrowheads="1"/>
              </p:cNvSpPr>
              <p:nvPr/>
            </p:nvSpPr>
            <p:spPr bwMode="auto">
              <a:xfrm>
                <a:off x="2848182" y="-37773"/>
                <a:ext cx="464185" cy="306705"/>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GB" sz="2800" dirty="0">
                    <a:effectLst/>
                    <a:latin typeface="Calibri"/>
                    <a:ea typeface="宋体"/>
                    <a:cs typeface="Times New Roman"/>
                  </a:rPr>
                  <a:t>30K</a:t>
                </a:r>
              </a:p>
            </p:txBody>
          </p:sp>
          <p:grpSp>
            <p:nvGrpSpPr>
              <p:cNvPr id="8" name="Group 7"/>
              <p:cNvGrpSpPr/>
              <p:nvPr/>
            </p:nvGrpSpPr>
            <p:grpSpPr>
              <a:xfrm>
                <a:off x="0" y="-29832"/>
                <a:ext cx="4401927" cy="1729565"/>
                <a:chOff x="0" y="-29832"/>
                <a:chExt cx="4401927" cy="1729565"/>
              </a:xfrm>
            </p:grpSpPr>
            <p:sp>
              <p:nvSpPr>
                <p:cNvPr id="9" name="Text Box 2"/>
                <p:cNvSpPr txBox="1">
                  <a:spLocks noChangeArrowheads="1"/>
                </p:cNvSpPr>
                <p:nvPr/>
              </p:nvSpPr>
              <p:spPr bwMode="auto">
                <a:xfrm>
                  <a:off x="1962711" y="-29832"/>
                  <a:ext cx="464185" cy="306705"/>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GB" sz="2800" dirty="0">
                      <a:effectLst/>
                      <a:latin typeface="Calibri"/>
                      <a:ea typeface="宋体"/>
                      <a:cs typeface="Times New Roman"/>
                    </a:rPr>
                    <a:t>20K</a:t>
                  </a:r>
                </a:p>
              </p:txBody>
            </p:sp>
            <p:grpSp>
              <p:nvGrpSpPr>
                <p:cNvPr id="10" name="Group 9"/>
                <p:cNvGrpSpPr/>
                <p:nvPr/>
              </p:nvGrpSpPr>
              <p:grpSpPr>
                <a:xfrm>
                  <a:off x="0" y="-24954"/>
                  <a:ext cx="4401927" cy="1724687"/>
                  <a:chOff x="0" y="-24954"/>
                  <a:chExt cx="4401927" cy="1724687"/>
                </a:xfrm>
              </p:grpSpPr>
              <p:sp>
                <p:nvSpPr>
                  <p:cNvPr id="11" name="Text Box 2"/>
                  <p:cNvSpPr txBox="1">
                    <a:spLocks noChangeArrowheads="1"/>
                  </p:cNvSpPr>
                  <p:nvPr/>
                </p:nvSpPr>
                <p:spPr bwMode="auto">
                  <a:xfrm>
                    <a:off x="1080265" y="-24954"/>
                    <a:ext cx="464185" cy="306705"/>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GB" sz="2800" dirty="0">
                        <a:effectLst/>
                        <a:latin typeface="Calibri"/>
                        <a:ea typeface="宋体"/>
                        <a:cs typeface="Times New Roman"/>
                      </a:rPr>
                      <a:t>15K</a:t>
                    </a:r>
                  </a:p>
                </p:txBody>
              </p:sp>
              <p:grpSp>
                <p:nvGrpSpPr>
                  <p:cNvPr id="12" name="Group 11"/>
                  <p:cNvGrpSpPr/>
                  <p:nvPr/>
                </p:nvGrpSpPr>
                <p:grpSpPr>
                  <a:xfrm>
                    <a:off x="0" y="-20562"/>
                    <a:ext cx="4401927" cy="1720295"/>
                    <a:chOff x="0" y="-20562"/>
                    <a:chExt cx="4401927" cy="1720295"/>
                  </a:xfrm>
                </p:grpSpPr>
                <p:sp>
                  <p:nvSpPr>
                    <p:cNvPr id="13" name="Text Box 2"/>
                    <p:cNvSpPr txBox="1">
                      <a:spLocks noChangeArrowheads="1"/>
                    </p:cNvSpPr>
                    <p:nvPr/>
                  </p:nvSpPr>
                  <p:spPr bwMode="auto">
                    <a:xfrm>
                      <a:off x="223211" y="-20562"/>
                      <a:ext cx="389255" cy="306705"/>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GB" sz="2800" dirty="0">
                          <a:effectLst/>
                          <a:latin typeface="Calibri"/>
                          <a:ea typeface="宋体"/>
                          <a:cs typeface="Times New Roman"/>
                        </a:rPr>
                        <a:t>5K</a:t>
                      </a:r>
                    </a:p>
                  </p:txBody>
                </p:sp>
                <p:grpSp>
                  <p:nvGrpSpPr>
                    <p:cNvPr id="14" name="Group 13"/>
                    <p:cNvGrpSpPr/>
                    <p:nvPr/>
                  </p:nvGrpSpPr>
                  <p:grpSpPr>
                    <a:xfrm>
                      <a:off x="0" y="332675"/>
                      <a:ext cx="4401927" cy="1367058"/>
                      <a:chOff x="0" y="332675"/>
                      <a:chExt cx="4401927" cy="1367058"/>
                    </a:xfrm>
                  </p:grpSpPr>
                  <p:pic>
                    <p:nvPicPr>
                      <p:cNvPr id="15" name="Picture 14" descr="E:\OneDrive\Intern\Hyst\S1old\NiHyst\5K.png"/>
                      <p:cNvPicPr>
                        <a:picLocks noChangeAspect="1"/>
                      </p:cNvPicPr>
                      <p:nvPr/>
                    </p:nvPicPr>
                    <p:blipFill rotWithShape="1">
                      <a:blip r:embed="rId3" cstate="print">
                        <a:extLst>
                          <a:ext uri="{28A0092B-C50C-407E-A947-70E740481C1C}">
                            <a14:useLocalDpi xmlns:a14="http://schemas.microsoft.com/office/drawing/2010/main" val="0"/>
                          </a:ext>
                        </a:extLst>
                      </a:blip>
                      <a:srcRect l="17473" t="8902" r="9370" b="17229"/>
                      <a:stretch/>
                    </p:blipFill>
                    <p:spPr bwMode="auto">
                      <a:xfrm>
                        <a:off x="0" y="332677"/>
                        <a:ext cx="805399" cy="611618"/>
                      </a:xfrm>
                      <a:prstGeom prst="rect">
                        <a:avLst/>
                      </a:prstGeom>
                      <a:noFill/>
                      <a:ln>
                        <a:noFill/>
                      </a:ln>
                      <a:extLst>
                        <a:ext uri="{53640926-AAD7-44D8-BBD7-CCE9431645EC}">
                          <a14:shadowObscured xmlns:a14="http://schemas.microsoft.com/office/drawing/2010/main"/>
                        </a:ext>
                      </a:extLst>
                    </p:spPr>
                  </p:pic>
                  <p:pic>
                    <p:nvPicPr>
                      <p:cNvPr id="16" name="Picture 15" descr="E:\OneDrive\Intern\Hyst\S1old\NiHyst\15K.png"/>
                      <p:cNvPicPr>
                        <a:picLocks noChangeAspect="1"/>
                      </p:cNvPicPr>
                      <p:nvPr/>
                    </p:nvPicPr>
                    <p:blipFill rotWithShape="1">
                      <a:blip r:embed="rId4" cstate="print">
                        <a:extLst>
                          <a:ext uri="{28A0092B-C50C-407E-A947-70E740481C1C}">
                            <a14:useLocalDpi xmlns:a14="http://schemas.microsoft.com/office/drawing/2010/main" val="0"/>
                          </a:ext>
                        </a:extLst>
                      </a:blip>
                      <a:srcRect l="17187" t="8713" r="9233" b="17223"/>
                      <a:stretch/>
                    </p:blipFill>
                    <p:spPr bwMode="auto">
                      <a:xfrm>
                        <a:off x="906630" y="332676"/>
                        <a:ext cx="811454" cy="611619"/>
                      </a:xfrm>
                      <a:prstGeom prst="rect">
                        <a:avLst/>
                      </a:prstGeom>
                      <a:noFill/>
                      <a:ln>
                        <a:noFill/>
                      </a:ln>
                      <a:extLst>
                        <a:ext uri="{53640926-AAD7-44D8-BBD7-CCE9431645EC}">
                          <a14:shadowObscured xmlns:a14="http://schemas.microsoft.com/office/drawing/2010/main"/>
                        </a:ext>
                      </a:extLst>
                    </p:spPr>
                  </p:pic>
                  <p:pic>
                    <p:nvPicPr>
                      <p:cNvPr id="17" name="Picture 16" descr="E:\OneDrive\Intern\Hyst\S1old\NiHyst\20K.png"/>
                      <p:cNvPicPr>
                        <a:picLocks noChangeAspect="1"/>
                      </p:cNvPicPr>
                      <p:nvPr/>
                    </p:nvPicPr>
                    <p:blipFill rotWithShape="1">
                      <a:blip r:embed="rId5" cstate="print">
                        <a:extLst>
                          <a:ext uri="{28A0092B-C50C-407E-A947-70E740481C1C}">
                            <a14:useLocalDpi xmlns:a14="http://schemas.microsoft.com/office/drawing/2010/main" val="0"/>
                          </a:ext>
                        </a:extLst>
                      </a:blip>
                      <a:srcRect l="16903" t="8523" r="9091" b="16470"/>
                      <a:stretch/>
                    </p:blipFill>
                    <p:spPr bwMode="auto">
                      <a:xfrm>
                        <a:off x="1792104" y="332676"/>
                        <a:ext cx="805399" cy="611619"/>
                      </a:xfrm>
                      <a:prstGeom prst="rect">
                        <a:avLst/>
                      </a:prstGeom>
                      <a:noFill/>
                      <a:ln>
                        <a:noFill/>
                      </a:ln>
                      <a:extLst>
                        <a:ext uri="{53640926-AAD7-44D8-BBD7-CCE9431645EC}">
                          <a14:shadowObscured xmlns:a14="http://schemas.microsoft.com/office/drawing/2010/main"/>
                        </a:ext>
                      </a:extLst>
                    </p:spPr>
                  </p:pic>
                  <p:pic>
                    <p:nvPicPr>
                      <p:cNvPr id="18" name="Picture 17" descr="E:\OneDrive\Intern\Hyst\S1old\NiHyst\75K.png"/>
                      <p:cNvPicPr>
                        <a:picLocks noChangeAspect="1"/>
                      </p:cNvPicPr>
                      <p:nvPr/>
                    </p:nvPicPr>
                    <p:blipFill rotWithShape="1">
                      <a:blip r:embed="rId6" cstate="print">
                        <a:extLst>
                          <a:ext uri="{28A0092B-C50C-407E-A947-70E740481C1C}">
                            <a14:useLocalDpi xmlns:a14="http://schemas.microsoft.com/office/drawing/2010/main" val="0"/>
                          </a:ext>
                        </a:extLst>
                      </a:blip>
                      <a:srcRect l="16903" t="8903" r="8949" b="17039"/>
                      <a:stretch/>
                    </p:blipFill>
                    <p:spPr bwMode="auto">
                      <a:xfrm>
                        <a:off x="3584417" y="332675"/>
                        <a:ext cx="817510" cy="611619"/>
                      </a:xfrm>
                      <a:prstGeom prst="rect">
                        <a:avLst/>
                      </a:prstGeom>
                      <a:noFill/>
                      <a:ln>
                        <a:noFill/>
                      </a:ln>
                      <a:extLst>
                        <a:ext uri="{53640926-AAD7-44D8-BBD7-CCE9431645EC}">
                          <a14:shadowObscured xmlns:a14="http://schemas.microsoft.com/office/drawing/2010/main"/>
                        </a:ext>
                      </a:extLst>
                    </p:spPr>
                  </p:pic>
                  <p:pic>
                    <p:nvPicPr>
                      <p:cNvPr id="19" name="Picture 18" descr="E:\OneDrive\Intern\Hyst\S1old\NiHyst\30K.png"/>
                      <p:cNvPicPr>
                        <a:picLocks noChangeAspect="1"/>
                      </p:cNvPicPr>
                      <p:nvPr/>
                    </p:nvPicPr>
                    <p:blipFill rotWithShape="1">
                      <a:blip r:embed="rId7" cstate="print">
                        <a:extLst>
                          <a:ext uri="{28A0092B-C50C-407E-A947-70E740481C1C}">
                            <a14:useLocalDpi xmlns:a14="http://schemas.microsoft.com/office/drawing/2010/main" val="0"/>
                          </a:ext>
                        </a:extLst>
                      </a:blip>
                      <a:srcRect l="16907" t="7972" r="8866" b="16695"/>
                      <a:stretch/>
                    </p:blipFill>
                    <p:spPr bwMode="auto">
                      <a:xfrm>
                        <a:off x="2677578" y="332676"/>
                        <a:ext cx="805399" cy="611618"/>
                      </a:xfrm>
                      <a:prstGeom prst="rect">
                        <a:avLst/>
                      </a:prstGeom>
                      <a:noFill/>
                      <a:ln>
                        <a:noFill/>
                      </a:ln>
                      <a:extLst>
                        <a:ext uri="{53640926-AAD7-44D8-BBD7-CCE9431645EC}">
                          <a14:shadowObscured xmlns:a14="http://schemas.microsoft.com/office/drawing/2010/main"/>
                        </a:ext>
                      </a:extLst>
                    </p:spPr>
                  </p:pic>
                  <p:pic>
                    <p:nvPicPr>
                      <p:cNvPr id="20" name="Picture 19" descr="E:\OneDrive\Intern\Hyst\S1old\GdHyst\5K.png"/>
                      <p:cNvPicPr>
                        <a:picLocks noChangeAspect="1"/>
                      </p:cNvPicPr>
                      <p:nvPr/>
                    </p:nvPicPr>
                    <p:blipFill rotWithShape="1">
                      <a:blip r:embed="rId8" cstate="print">
                        <a:extLst>
                          <a:ext uri="{28A0092B-C50C-407E-A947-70E740481C1C}">
                            <a14:useLocalDpi xmlns:a14="http://schemas.microsoft.com/office/drawing/2010/main" val="0"/>
                          </a:ext>
                        </a:extLst>
                      </a:blip>
                      <a:srcRect l="17113" t="8550" r="9301" b="16694"/>
                      <a:stretch/>
                    </p:blipFill>
                    <p:spPr bwMode="auto">
                      <a:xfrm>
                        <a:off x="18167" y="1088115"/>
                        <a:ext cx="799343" cy="611618"/>
                      </a:xfrm>
                      <a:prstGeom prst="rect">
                        <a:avLst/>
                      </a:prstGeom>
                      <a:noFill/>
                      <a:ln>
                        <a:noFill/>
                      </a:ln>
                      <a:extLst>
                        <a:ext uri="{53640926-AAD7-44D8-BBD7-CCE9431645EC}">
                          <a14:shadowObscured xmlns:a14="http://schemas.microsoft.com/office/drawing/2010/main"/>
                        </a:ext>
                      </a:extLst>
                    </p:spPr>
                  </p:pic>
                  <p:pic>
                    <p:nvPicPr>
                      <p:cNvPr id="21" name="Picture 20" descr="E:\OneDrive\Intern\Hyst\S1old\GdHyst\15K.png"/>
                      <p:cNvPicPr>
                        <a:picLocks noChangeAspect="1"/>
                      </p:cNvPicPr>
                      <p:nvPr/>
                    </p:nvPicPr>
                    <p:blipFill rotWithShape="1">
                      <a:blip r:embed="rId9" cstate="print">
                        <a:extLst>
                          <a:ext uri="{28A0092B-C50C-407E-A947-70E740481C1C}">
                            <a14:useLocalDpi xmlns:a14="http://schemas.microsoft.com/office/drawing/2010/main" val="0"/>
                          </a:ext>
                        </a:extLst>
                      </a:blip>
                      <a:srcRect l="16496" t="7972" r="8659" b="16695"/>
                      <a:stretch/>
                    </p:blipFill>
                    <p:spPr bwMode="auto">
                      <a:xfrm>
                        <a:off x="906630" y="1088115"/>
                        <a:ext cx="811454" cy="611618"/>
                      </a:xfrm>
                      <a:prstGeom prst="rect">
                        <a:avLst/>
                      </a:prstGeom>
                      <a:noFill/>
                      <a:ln>
                        <a:noFill/>
                      </a:ln>
                      <a:extLst>
                        <a:ext uri="{53640926-AAD7-44D8-BBD7-CCE9431645EC}">
                          <a14:shadowObscured xmlns:a14="http://schemas.microsoft.com/office/drawing/2010/main"/>
                        </a:ext>
                      </a:extLst>
                    </p:spPr>
                  </p:pic>
                  <p:pic>
                    <p:nvPicPr>
                      <p:cNvPr id="22" name="Picture 21" descr="E:\OneDrive\Intern\Hyst\S1old\GdHyst\20K.png"/>
                      <p:cNvPicPr>
                        <a:picLocks noChangeAspect="1"/>
                      </p:cNvPicPr>
                      <p:nvPr/>
                    </p:nvPicPr>
                    <p:blipFill rotWithShape="1">
                      <a:blip r:embed="rId10" cstate="print">
                        <a:extLst>
                          <a:ext uri="{28A0092B-C50C-407E-A947-70E740481C1C}">
                            <a14:useLocalDpi xmlns:a14="http://schemas.microsoft.com/office/drawing/2010/main" val="0"/>
                          </a:ext>
                        </a:extLst>
                      </a:blip>
                      <a:srcRect l="16496" t="8798" r="8659" b="16144"/>
                      <a:stretch/>
                    </p:blipFill>
                    <p:spPr bwMode="auto">
                      <a:xfrm>
                        <a:off x="1792104" y="1088115"/>
                        <a:ext cx="811454" cy="611618"/>
                      </a:xfrm>
                      <a:prstGeom prst="rect">
                        <a:avLst/>
                      </a:prstGeom>
                      <a:noFill/>
                      <a:ln>
                        <a:noFill/>
                      </a:ln>
                      <a:extLst>
                        <a:ext uri="{53640926-AAD7-44D8-BBD7-CCE9431645EC}">
                          <a14:shadowObscured xmlns:a14="http://schemas.microsoft.com/office/drawing/2010/main"/>
                        </a:ext>
                      </a:extLst>
                    </p:spPr>
                  </p:pic>
                  <p:pic>
                    <p:nvPicPr>
                      <p:cNvPr id="23" name="Picture 22" descr="E:\OneDrive\Intern\Hyst\S1old\GdHyst\30K.png"/>
                      <p:cNvPicPr>
                        <a:picLocks noChangeAspect="1"/>
                      </p:cNvPicPr>
                      <p:nvPr/>
                    </p:nvPicPr>
                    <p:blipFill rotWithShape="1">
                      <a:blip r:embed="rId11" cstate="print">
                        <a:extLst>
                          <a:ext uri="{28A0092B-C50C-407E-A947-70E740481C1C}">
                            <a14:useLocalDpi xmlns:a14="http://schemas.microsoft.com/office/drawing/2010/main" val="0"/>
                          </a:ext>
                        </a:extLst>
                      </a:blip>
                      <a:srcRect l="17526" t="8798" r="9484" b="17244"/>
                      <a:stretch/>
                    </p:blipFill>
                    <p:spPr bwMode="auto">
                      <a:xfrm>
                        <a:off x="2677578" y="1088115"/>
                        <a:ext cx="805399" cy="611618"/>
                      </a:xfrm>
                      <a:prstGeom prst="rect">
                        <a:avLst/>
                      </a:prstGeom>
                      <a:noFill/>
                      <a:ln>
                        <a:noFill/>
                      </a:ln>
                      <a:extLst>
                        <a:ext uri="{53640926-AAD7-44D8-BBD7-CCE9431645EC}">
                          <a14:shadowObscured xmlns:a14="http://schemas.microsoft.com/office/drawing/2010/main"/>
                        </a:ext>
                      </a:extLst>
                    </p:spPr>
                  </p:pic>
                  <p:pic>
                    <p:nvPicPr>
                      <p:cNvPr id="24" name="Picture 23" descr="E:\OneDrive\Intern\Hyst\S1old\GdHyst\75K.png"/>
                      <p:cNvPicPr>
                        <a:picLocks noChangeAspect="1"/>
                      </p:cNvPicPr>
                      <p:nvPr/>
                    </p:nvPicPr>
                    <p:blipFill rotWithShape="1">
                      <a:blip r:embed="rId12" cstate="print">
                        <a:extLst>
                          <a:ext uri="{28A0092B-C50C-407E-A947-70E740481C1C}">
                            <a14:useLocalDpi xmlns:a14="http://schemas.microsoft.com/office/drawing/2010/main" val="0"/>
                          </a:ext>
                        </a:extLst>
                      </a:blip>
                      <a:srcRect l="16906" t="8798" r="8248" b="16419"/>
                      <a:stretch/>
                    </p:blipFill>
                    <p:spPr bwMode="auto">
                      <a:xfrm>
                        <a:off x="3587443" y="1081824"/>
                        <a:ext cx="811454" cy="611618"/>
                      </a:xfrm>
                      <a:prstGeom prst="rect">
                        <a:avLst/>
                      </a:prstGeom>
                      <a:noFill/>
                      <a:ln>
                        <a:noFill/>
                      </a:ln>
                      <a:extLst>
                        <a:ext uri="{53640926-AAD7-44D8-BBD7-CCE9431645EC}">
                          <a14:shadowObscured xmlns:a14="http://schemas.microsoft.com/office/drawing/2010/main"/>
                        </a:ext>
                      </a:extLst>
                    </p:spPr>
                  </p:pic>
                </p:grpSp>
              </p:grpSp>
            </p:grpSp>
          </p:grpSp>
        </p:grpSp>
      </p:grpSp>
      <p:sp>
        <p:nvSpPr>
          <p:cNvPr id="25" name="Rectangle 24"/>
          <p:cNvSpPr/>
          <p:nvPr/>
        </p:nvSpPr>
        <p:spPr>
          <a:xfrm>
            <a:off x="331136" y="4411990"/>
            <a:ext cx="696024" cy="523220"/>
          </a:xfrm>
          <a:prstGeom prst="rect">
            <a:avLst/>
          </a:prstGeom>
        </p:spPr>
        <p:txBody>
          <a:bodyPr wrap="none">
            <a:spAutoFit/>
          </a:bodyPr>
          <a:lstStyle/>
          <a:p>
            <a:r>
              <a:rPr lang="en-US" sz="2800" dirty="0" smtClean="0"/>
              <a:t>Gd:</a:t>
            </a:r>
            <a:endParaRPr lang="en-GB" sz="2800" dirty="0"/>
          </a:p>
        </p:txBody>
      </p:sp>
      <p:sp>
        <p:nvSpPr>
          <p:cNvPr id="26" name="Rectangle 25"/>
          <p:cNvSpPr/>
          <p:nvPr/>
        </p:nvSpPr>
        <p:spPr>
          <a:xfrm>
            <a:off x="381630" y="2931459"/>
            <a:ext cx="595035" cy="523220"/>
          </a:xfrm>
          <a:prstGeom prst="rect">
            <a:avLst/>
          </a:prstGeom>
        </p:spPr>
        <p:txBody>
          <a:bodyPr wrap="none">
            <a:spAutoFit/>
          </a:bodyPr>
          <a:lstStyle/>
          <a:p>
            <a:r>
              <a:rPr lang="en-US" sz="2800" dirty="0" smtClean="0"/>
              <a:t>Ni:</a:t>
            </a:r>
            <a:endParaRPr lang="en-GB" sz="2800" dirty="0"/>
          </a:p>
        </p:txBody>
      </p:sp>
    </p:spTree>
    <p:extLst>
      <p:ext uri="{BB962C8B-B14F-4D97-AF65-F5344CB8AC3E}">
        <p14:creationId xmlns:p14="http://schemas.microsoft.com/office/powerpoint/2010/main" val="18447729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7" name="TextBox 46"/>
              <p:cNvSpPr txBox="1"/>
              <p:nvPr/>
            </p:nvSpPr>
            <p:spPr>
              <a:xfrm>
                <a:off x="304800" y="487667"/>
                <a:ext cx="72533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latin typeface="Cambria Math"/>
                            </a:rPr>
                          </m:ctrlPr>
                        </m:sSubPr>
                        <m:e>
                          <m:r>
                            <a:rPr lang="en-US" sz="2800" b="1" i="1">
                              <a:latin typeface="Cambria Math"/>
                            </a:rPr>
                            <m:t>𝑻</m:t>
                          </m:r>
                        </m:e>
                        <m:sub>
                          <m:r>
                            <a:rPr lang="en-US" sz="2800" b="1" i="1" smtClean="0">
                              <a:latin typeface="Cambria Math"/>
                            </a:rPr>
                            <m:t>𝟐</m:t>
                          </m:r>
                        </m:sub>
                      </m:sSub>
                    </m:oMath>
                  </m:oMathPara>
                </a14:m>
                <a:endParaRPr lang="en-GB" sz="2800" b="1" dirty="0"/>
              </a:p>
            </p:txBody>
          </p:sp>
        </mc:Choice>
        <mc:Fallback xmlns="">
          <p:sp>
            <p:nvSpPr>
              <p:cNvPr id="47" name="TextBox 46"/>
              <p:cNvSpPr txBox="1">
                <a:spLocks noRot="1" noChangeAspect="1" noMove="1" noResize="1" noEditPoints="1" noAdjustHandles="1" noChangeArrowheads="1" noChangeShapeType="1" noTextEdit="1"/>
              </p:cNvSpPr>
              <p:nvPr/>
            </p:nvSpPr>
            <p:spPr>
              <a:xfrm>
                <a:off x="304800" y="487667"/>
                <a:ext cx="725331" cy="523220"/>
              </a:xfrm>
              <a:prstGeom prst="rect">
                <a:avLst/>
              </a:prstGeom>
              <a:blipFill rotWithShape="1">
                <a:blip r:embed="rId3"/>
                <a:stretch>
                  <a:fillRect/>
                </a:stretch>
              </a:blipFill>
            </p:spPr>
            <p:txBody>
              <a:bodyPr/>
              <a:lstStyle/>
              <a:p>
                <a:r>
                  <a:rPr lang="en-GB">
                    <a:noFill/>
                  </a:rPr>
                  <a:t> </a:t>
                </a:r>
              </a:p>
            </p:txBody>
          </p:sp>
        </mc:Fallback>
      </mc:AlternateContent>
      <p:grpSp>
        <p:nvGrpSpPr>
          <p:cNvPr id="17" name="Group 16"/>
          <p:cNvGrpSpPr/>
          <p:nvPr/>
        </p:nvGrpSpPr>
        <p:grpSpPr>
          <a:xfrm>
            <a:off x="1163392" y="331853"/>
            <a:ext cx="4491011" cy="3670073"/>
            <a:chOff x="2673041" y="331853"/>
            <a:chExt cx="4491011" cy="3670073"/>
          </a:xfrm>
        </p:grpSpPr>
        <p:sp>
          <p:nvSpPr>
            <p:cNvPr id="62" name="Down Arrow 61"/>
            <p:cNvSpPr/>
            <p:nvPr/>
          </p:nvSpPr>
          <p:spPr>
            <a:xfrm>
              <a:off x="5562600" y="1295400"/>
              <a:ext cx="170109" cy="304800"/>
            </a:xfrm>
            <a:prstGeom prst="downArrow">
              <a:avLst>
                <a:gd name="adj1" fmla="val 40119"/>
                <a:gd name="adj2" fmla="val 34409"/>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63" name="Down Arrow 62"/>
            <p:cNvSpPr/>
            <p:nvPr/>
          </p:nvSpPr>
          <p:spPr>
            <a:xfrm flipV="1">
              <a:off x="3182691" y="3276600"/>
              <a:ext cx="170109" cy="304800"/>
            </a:xfrm>
            <a:prstGeom prst="downArrow">
              <a:avLst>
                <a:gd name="adj1" fmla="val 40119"/>
                <a:gd name="adj2" fmla="val 34409"/>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64" name="Down Arrow 63"/>
            <p:cNvSpPr/>
            <p:nvPr/>
          </p:nvSpPr>
          <p:spPr>
            <a:xfrm>
              <a:off x="3962400" y="1524000"/>
              <a:ext cx="170109" cy="304800"/>
            </a:xfrm>
            <a:prstGeom prst="downArrow">
              <a:avLst>
                <a:gd name="adj1" fmla="val 40119"/>
                <a:gd name="adj2" fmla="val 3440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5" name="Down Arrow 64"/>
            <p:cNvSpPr/>
            <p:nvPr/>
          </p:nvSpPr>
          <p:spPr>
            <a:xfrm flipV="1">
              <a:off x="4554291" y="3124200"/>
              <a:ext cx="170109" cy="304800"/>
            </a:xfrm>
            <a:prstGeom prst="downArrow">
              <a:avLst>
                <a:gd name="adj1" fmla="val 40119"/>
                <a:gd name="adj2" fmla="val 3440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nvGrpSpPr>
            <p:cNvPr id="66" name="Group 65"/>
            <p:cNvGrpSpPr/>
            <p:nvPr/>
          </p:nvGrpSpPr>
          <p:grpSpPr>
            <a:xfrm>
              <a:off x="2673041" y="331853"/>
              <a:ext cx="4491011" cy="3670073"/>
              <a:chOff x="2673041" y="331853"/>
              <a:chExt cx="4491011" cy="3670073"/>
            </a:xfrm>
          </p:grpSpPr>
          <p:grpSp>
            <p:nvGrpSpPr>
              <p:cNvPr id="90" name="Group 89"/>
              <p:cNvGrpSpPr/>
              <p:nvPr/>
            </p:nvGrpSpPr>
            <p:grpSpPr>
              <a:xfrm>
                <a:off x="2829376" y="642262"/>
                <a:ext cx="3584544" cy="3359664"/>
                <a:chOff x="2133600" y="930424"/>
                <a:chExt cx="4576936" cy="4514800"/>
              </a:xfrm>
            </p:grpSpPr>
            <p:cxnSp>
              <p:nvCxnSpPr>
                <p:cNvPr id="124" name="Straight Arrow Connector 123"/>
                <p:cNvCxnSpPr/>
                <p:nvPr/>
              </p:nvCxnSpPr>
              <p:spPr>
                <a:xfrm flipV="1">
                  <a:off x="2195736" y="3194974"/>
                  <a:ext cx="4514800" cy="18002"/>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125" name="Straight Arrow Connector 124"/>
                <p:cNvCxnSpPr/>
                <p:nvPr/>
              </p:nvCxnSpPr>
              <p:spPr>
                <a:xfrm rot="-5400000" flipV="1">
                  <a:off x="2161583" y="3178823"/>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6" name="Freeform 125"/>
                <p:cNvSpPr/>
                <p:nvPr/>
              </p:nvSpPr>
              <p:spPr>
                <a:xfrm>
                  <a:off x="2133600" y="1879600"/>
                  <a:ext cx="4533900" cy="2933700"/>
                </a:xfrm>
                <a:custGeom>
                  <a:avLst/>
                  <a:gdLst>
                    <a:gd name="connsiteX0" fmla="*/ 4610100 w 4610100"/>
                    <a:gd name="connsiteY0" fmla="*/ 0 h 3657600"/>
                    <a:gd name="connsiteX1" fmla="*/ 3327400 w 4610100"/>
                    <a:gd name="connsiteY1" fmla="*/ 939800 h 3657600"/>
                    <a:gd name="connsiteX2" fmla="*/ 2425700 w 4610100"/>
                    <a:gd name="connsiteY2" fmla="*/ 3251200 h 3657600"/>
                    <a:gd name="connsiteX3" fmla="*/ 1511300 w 4610100"/>
                    <a:gd name="connsiteY3" fmla="*/ 4064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965200 w 4610100"/>
                    <a:gd name="connsiteY4" fmla="*/ 2641600 h 3657600"/>
                    <a:gd name="connsiteX5" fmla="*/ 0 w 4610100"/>
                    <a:gd name="connsiteY5" fmla="*/ 3657600 h 3657600"/>
                    <a:gd name="connsiteX0" fmla="*/ 4635500 w 4635500"/>
                    <a:gd name="connsiteY0" fmla="*/ 0 h 3340100"/>
                    <a:gd name="connsiteX1" fmla="*/ 3352800 w 4635500"/>
                    <a:gd name="connsiteY1" fmla="*/ 939800 h 3340100"/>
                    <a:gd name="connsiteX2" fmla="*/ 2451100 w 4635500"/>
                    <a:gd name="connsiteY2" fmla="*/ 3251200 h 3340100"/>
                    <a:gd name="connsiteX3" fmla="*/ 1739900 w 4635500"/>
                    <a:gd name="connsiteY3" fmla="*/ 419100 h 3340100"/>
                    <a:gd name="connsiteX4" fmla="*/ 990600 w 4635500"/>
                    <a:gd name="connsiteY4" fmla="*/ 2641600 h 3340100"/>
                    <a:gd name="connsiteX5" fmla="*/ 0 w 4635500"/>
                    <a:gd name="connsiteY5" fmla="*/ 3340100 h 3340100"/>
                    <a:gd name="connsiteX0" fmla="*/ 4660900 w 4660900"/>
                    <a:gd name="connsiteY0" fmla="*/ 0 h 3149600"/>
                    <a:gd name="connsiteX1" fmla="*/ 3352800 w 4660900"/>
                    <a:gd name="connsiteY1" fmla="*/ 749300 h 3149600"/>
                    <a:gd name="connsiteX2" fmla="*/ 2451100 w 4660900"/>
                    <a:gd name="connsiteY2" fmla="*/ 3060700 h 3149600"/>
                    <a:gd name="connsiteX3" fmla="*/ 1739900 w 4660900"/>
                    <a:gd name="connsiteY3" fmla="*/ 228600 h 3149600"/>
                    <a:gd name="connsiteX4" fmla="*/ 990600 w 4660900"/>
                    <a:gd name="connsiteY4" fmla="*/ 2451100 h 3149600"/>
                    <a:gd name="connsiteX5" fmla="*/ 0 w 4660900"/>
                    <a:gd name="connsiteY5" fmla="*/ 3149600 h 3149600"/>
                    <a:gd name="connsiteX0" fmla="*/ 4635500 w 4635500"/>
                    <a:gd name="connsiteY0" fmla="*/ 0 h 2933700"/>
                    <a:gd name="connsiteX1" fmla="*/ 3352800 w 4635500"/>
                    <a:gd name="connsiteY1" fmla="*/ 533400 h 2933700"/>
                    <a:gd name="connsiteX2" fmla="*/ 2451100 w 4635500"/>
                    <a:gd name="connsiteY2" fmla="*/ 2844800 h 2933700"/>
                    <a:gd name="connsiteX3" fmla="*/ 1739900 w 4635500"/>
                    <a:gd name="connsiteY3" fmla="*/ 12700 h 2933700"/>
                    <a:gd name="connsiteX4" fmla="*/ 990600 w 4635500"/>
                    <a:gd name="connsiteY4" fmla="*/ 2235200 h 2933700"/>
                    <a:gd name="connsiteX5" fmla="*/ 0 w 4635500"/>
                    <a:gd name="connsiteY5" fmla="*/ 2933700 h 2933700"/>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99000 w 4699000"/>
                    <a:gd name="connsiteY0" fmla="*/ 118355 h 2925055"/>
                    <a:gd name="connsiteX1" fmla="*/ 3352800 w 4699000"/>
                    <a:gd name="connsiteY1" fmla="*/ 524755 h 2925055"/>
                    <a:gd name="connsiteX2" fmla="*/ 2451100 w 4699000"/>
                    <a:gd name="connsiteY2" fmla="*/ 2836155 h 2925055"/>
                    <a:gd name="connsiteX3" fmla="*/ 1739900 w 4699000"/>
                    <a:gd name="connsiteY3" fmla="*/ 4055 h 2925055"/>
                    <a:gd name="connsiteX4" fmla="*/ 990600 w 4699000"/>
                    <a:gd name="connsiteY4" fmla="*/ 2226555 h 2925055"/>
                    <a:gd name="connsiteX5" fmla="*/ 0 w 4699000"/>
                    <a:gd name="connsiteY5" fmla="*/ 2925055 h 2925055"/>
                    <a:gd name="connsiteX0" fmla="*/ 4711700 w 4711700"/>
                    <a:gd name="connsiteY0" fmla="*/ 0 h 2971800"/>
                    <a:gd name="connsiteX1" fmla="*/ 3352800 w 4711700"/>
                    <a:gd name="connsiteY1" fmla="*/ 571500 h 2971800"/>
                    <a:gd name="connsiteX2" fmla="*/ 2451100 w 4711700"/>
                    <a:gd name="connsiteY2" fmla="*/ 2882900 h 2971800"/>
                    <a:gd name="connsiteX3" fmla="*/ 1739900 w 4711700"/>
                    <a:gd name="connsiteY3" fmla="*/ 50800 h 2971800"/>
                    <a:gd name="connsiteX4" fmla="*/ 990600 w 4711700"/>
                    <a:gd name="connsiteY4" fmla="*/ 2273300 h 2971800"/>
                    <a:gd name="connsiteX5" fmla="*/ 0 w 4711700"/>
                    <a:gd name="connsiteY5" fmla="*/ 2971800 h 2971800"/>
                    <a:gd name="connsiteX0" fmla="*/ 4533900 w 4533900"/>
                    <a:gd name="connsiteY0" fmla="*/ 0 h 2933700"/>
                    <a:gd name="connsiteX1" fmla="*/ 3175000 w 4533900"/>
                    <a:gd name="connsiteY1" fmla="*/ 571500 h 2933700"/>
                    <a:gd name="connsiteX2" fmla="*/ 2273300 w 4533900"/>
                    <a:gd name="connsiteY2" fmla="*/ 2882900 h 2933700"/>
                    <a:gd name="connsiteX3" fmla="*/ 1562100 w 4533900"/>
                    <a:gd name="connsiteY3" fmla="*/ 50800 h 2933700"/>
                    <a:gd name="connsiteX4" fmla="*/ 812800 w 4533900"/>
                    <a:gd name="connsiteY4" fmla="*/ 2273300 h 2933700"/>
                    <a:gd name="connsiteX5" fmla="*/ 0 w 4533900"/>
                    <a:gd name="connsiteY5" fmla="*/ 2933700 h 293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3900" h="2933700">
                      <a:moveTo>
                        <a:pt x="4533900" y="0"/>
                      </a:moveTo>
                      <a:cubicBezTo>
                        <a:pt x="3960283" y="97366"/>
                        <a:pt x="3551767" y="91017"/>
                        <a:pt x="3175000" y="571500"/>
                      </a:cubicBezTo>
                      <a:cubicBezTo>
                        <a:pt x="2798233" y="1051983"/>
                        <a:pt x="2542117" y="2969683"/>
                        <a:pt x="2273300" y="2882900"/>
                      </a:cubicBezTo>
                      <a:cubicBezTo>
                        <a:pt x="2004483" y="2796117"/>
                        <a:pt x="1805517" y="152400"/>
                        <a:pt x="1562100" y="50800"/>
                      </a:cubicBezTo>
                      <a:cubicBezTo>
                        <a:pt x="1318683" y="-50800"/>
                        <a:pt x="1102783" y="1786467"/>
                        <a:pt x="812800" y="2273300"/>
                      </a:cubicBezTo>
                      <a:cubicBezTo>
                        <a:pt x="522817" y="2760133"/>
                        <a:pt x="312208" y="2912533"/>
                        <a:pt x="0" y="29337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cxnSp>
            <p:nvCxnSpPr>
              <p:cNvPr id="91" name="Straight Connector 90"/>
              <p:cNvCxnSpPr/>
              <p:nvPr/>
            </p:nvCxnSpPr>
            <p:spPr>
              <a:xfrm>
                <a:off x="4592577" y="733280"/>
                <a:ext cx="33705"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261734" y="353962"/>
                <a:ext cx="225580"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a:t>
                </a:r>
                <a:endParaRPr lang="en-GB" dirty="0">
                  <a:solidFill>
                    <a:prstClr val="black"/>
                  </a:solidFill>
                  <a:latin typeface="Times New Roman" pitchFamily="18" charset="0"/>
                  <a:cs typeface="Times New Roman" pitchFamily="18" charset="0"/>
                </a:endParaRPr>
              </a:p>
            </p:txBody>
          </p:sp>
          <p:sp>
            <p:nvSpPr>
              <p:cNvPr id="93" name="TextBox 92"/>
              <p:cNvSpPr txBox="1"/>
              <p:nvPr/>
            </p:nvSpPr>
            <p:spPr>
              <a:xfrm>
                <a:off x="4376753" y="336150"/>
                <a:ext cx="418713"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III</a:t>
                </a:r>
                <a:endParaRPr lang="en-GB" dirty="0">
                  <a:solidFill>
                    <a:prstClr val="black"/>
                  </a:solidFill>
                  <a:latin typeface="Times New Roman" pitchFamily="18" charset="0"/>
                  <a:cs typeface="Times New Roman" pitchFamily="18" charset="0"/>
                </a:endParaRPr>
              </a:p>
            </p:txBody>
          </p:sp>
          <p:sp>
            <p:nvSpPr>
              <p:cNvPr id="94" name="TextBox 93"/>
              <p:cNvSpPr txBox="1"/>
              <p:nvPr/>
            </p:nvSpPr>
            <p:spPr>
              <a:xfrm>
                <a:off x="3836752" y="336150"/>
                <a:ext cx="540001"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IV</a:t>
                </a:r>
                <a:endParaRPr lang="en-GB" dirty="0">
                  <a:solidFill>
                    <a:prstClr val="black"/>
                  </a:solidFill>
                  <a:latin typeface="Times New Roman" pitchFamily="18" charset="0"/>
                  <a:cs typeface="Times New Roman" pitchFamily="18" charset="0"/>
                </a:endParaRPr>
              </a:p>
            </p:txBody>
          </p:sp>
          <p:sp>
            <p:nvSpPr>
              <p:cNvPr id="95" name="TextBox 94"/>
              <p:cNvSpPr txBox="1"/>
              <p:nvPr/>
            </p:nvSpPr>
            <p:spPr>
              <a:xfrm>
                <a:off x="2673041" y="358189"/>
                <a:ext cx="451159"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V</a:t>
                </a:r>
                <a:endParaRPr lang="en-GB" dirty="0">
                  <a:solidFill>
                    <a:prstClr val="black"/>
                  </a:solidFill>
                  <a:latin typeface="Times New Roman" pitchFamily="18" charset="0"/>
                  <a:cs typeface="Times New Roman" pitchFamily="18" charset="0"/>
                </a:endParaRPr>
              </a:p>
            </p:txBody>
          </p:sp>
          <p:cxnSp>
            <p:nvCxnSpPr>
              <p:cNvPr id="96" name="Straight Connector 95"/>
              <p:cNvCxnSpPr/>
              <p:nvPr/>
            </p:nvCxnSpPr>
            <p:spPr>
              <a:xfrm flipH="1">
                <a:off x="6430918" y="1078071"/>
                <a:ext cx="121289" cy="107169"/>
              </a:xfrm>
              <a:prstGeom prst="line">
                <a:avLst/>
              </a:prstGeom>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6552207" y="838200"/>
                <a:ext cx="611845" cy="400110"/>
              </a:xfrm>
              <a:prstGeom prst="rect">
                <a:avLst/>
              </a:prstGeom>
              <a:noFill/>
            </p:spPr>
            <p:txBody>
              <a:bodyPr wrap="square" rtlCol="0">
                <a:spAutoFit/>
              </a:bodyPr>
              <a:lstStyle/>
              <a:p>
                <a:r>
                  <a:rPr lang="en-US" sz="2000" dirty="0" smtClean="0">
                    <a:solidFill>
                      <a:srgbClr val="00B0F0"/>
                    </a:solidFill>
                  </a:rPr>
                  <a:t>Gd</a:t>
                </a:r>
                <a:endParaRPr lang="en-GB" sz="2000" dirty="0">
                  <a:solidFill>
                    <a:srgbClr val="00B0F0"/>
                  </a:solidFill>
                </a:endParaRPr>
              </a:p>
            </p:txBody>
          </p:sp>
          <p:cxnSp>
            <p:nvCxnSpPr>
              <p:cNvPr id="98" name="Straight Connector 97"/>
              <p:cNvCxnSpPr/>
              <p:nvPr/>
            </p:nvCxnSpPr>
            <p:spPr>
              <a:xfrm flipH="1" flipV="1">
                <a:off x="6408228" y="1348586"/>
                <a:ext cx="143979" cy="67437"/>
              </a:xfrm>
              <a:prstGeom prst="line">
                <a:avLst/>
              </a:prstGeom>
            </p:spPr>
            <p:style>
              <a:lnRef idx="1">
                <a:schemeClr val="accent2"/>
              </a:lnRef>
              <a:fillRef idx="0">
                <a:schemeClr val="accent2"/>
              </a:fillRef>
              <a:effectRef idx="0">
                <a:schemeClr val="accent2"/>
              </a:effectRef>
              <a:fontRef idx="minor">
                <a:schemeClr val="tx1"/>
              </a:fontRef>
            </p:style>
          </p:cxnSp>
          <p:sp>
            <p:nvSpPr>
              <p:cNvPr id="99" name="TextBox 98"/>
              <p:cNvSpPr txBox="1"/>
              <p:nvPr/>
            </p:nvSpPr>
            <p:spPr>
              <a:xfrm>
                <a:off x="6552207" y="1315793"/>
                <a:ext cx="611845" cy="400110"/>
              </a:xfrm>
              <a:prstGeom prst="rect">
                <a:avLst/>
              </a:prstGeom>
              <a:noFill/>
            </p:spPr>
            <p:txBody>
              <a:bodyPr wrap="square" rtlCol="0">
                <a:spAutoFit/>
              </a:bodyPr>
              <a:lstStyle/>
              <a:p>
                <a:r>
                  <a:rPr lang="en-US" sz="2000" dirty="0" smtClean="0">
                    <a:solidFill>
                      <a:srgbClr val="FF0000"/>
                    </a:solidFill>
                  </a:rPr>
                  <a:t>Ni</a:t>
                </a:r>
                <a:endParaRPr lang="en-GB" sz="2000" dirty="0">
                  <a:solidFill>
                    <a:srgbClr val="FF0000"/>
                  </a:solidFill>
                </a:endParaRPr>
              </a:p>
            </p:txBody>
          </p:sp>
          <p:sp>
            <p:nvSpPr>
              <p:cNvPr id="100" name="Freeform 99"/>
              <p:cNvSpPr/>
              <p:nvPr/>
            </p:nvSpPr>
            <p:spPr>
              <a:xfrm>
                <a:off x="2817554" y="1107855"/>
                <a:ext cx="3554672" cy="2691503"/>
              </a:xfrm>
              <a:custGeom>
                <a:avLst/>
                <a:gdLst>
                  <a:gd name="connsiteX0" fmla="*/ 3644900 w 3644900"/>
                  <a:gd name="connsiteY0" fmla="*/ 344660 h 4241739"/>
                  <a:gd name="connsiteX1" fmla="*/ 1638300 w 3644900"/>
                  <a:gd name="connsiteY1" fmla="*/ 370060 h 4241739"/>
                  <a:gd name="connsiteX2" fmla="*/ 1206500 w 3644900"/>
                  <a:gd name="connsiteY2" fmla="*/ 204960 h 4241739"/>
                  <a:gd name="connsiteX3" fmla="*/ 1117600 w 3644900"/>
                  <a:gd name="connsiteY3" fmla="*/ 306560 h 4241739"/>
                  <a:gd name="connsiteX4" fmla="*/ 635000 w 3644900"/>
                  <a:gd name="connsiteY4" fmla="*/ 3913360 h 4241739"/>
                  <a:gd name="connsiteX5" fmla="*/ 355600 w 3644900"/>
                  <a:gd name="connsiteY5" fmla="*/ 4091160 h 4241739"/>
                  <a:gd name="connsiteX6" fmla="*/ 0 w 3644900"/>
                  <a:gd name="connsiteY6" fmla="*/ 4053060 h 424173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333500 w 4622800"/>
                  <a:gd name="connsiteY5" fmla="*/ 4091160 h 4243589"/>
                  <a:gd name="connsiteX6" fmla="*/ 0 w 4622800"/>
                  <a:gd name="connsiteY6" fmla="*/ 4014960 h 424358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244600 w 4622800"/>
                  <a:gd name="connsiteY5" fmla="*/ 4091160 h 4243589"/>
                  <a:gd name="connsiteX6" fmla="*/ 0 w 4622800"/>
                  <a:gd name="connsiteY6" fmla="*/ 4014960 h 4243589"/>
                  <a:gd name="connsiteX0" fmla="*/ 4622800 w 4622800"/>
                  <a:gd name="connsiteY0" fmla="*/ 343732 h 4233945"/>
                  <a:gd name="connsiteX1" fmla="*/ 2616200 w 4622800"/>
                  <a:gd name="connsiteY1" fmla="*/ 369132 h 4233945"/>
                  <a:gd name="connsiteX2" fmla="*/ 2184400 w 4622800"/>
                  <a:gd name="connsiteY2" fmla="*/ 204032 h 4233945"/>
                  <a:gd name="connsiteX3" fmla="*/ 2095500 w 4622800"/>
                  <a:gd name="connsiteY3" fmla="*/ 305632 h 4233945"/>
                  <a:gd name="connsiteX4" fmla="*/ 1663700 w 4622800"/>
                  <a:gd name="connsiteY4" fmla="*/ 3899732 h 4233945"/>
                  <a:gd name="connsiteX5" fmla="*/ 1244600 w 4622800"/>
                  <a:gd name="connsiteY5" fmla="*/ 4090232 h 4233945"/>
                  <a:gd name="connsiteX6" fmla="*/ 0 w 4622800"/>
                  <a:gd name="connsiteY6" fmla="*/ 4014032 h 4233945"/>
                  <a:gd name="connsiteX0" fmla="*/ 4622800 w 4622800"/>
                  <a:gd name="connsiteY0" fmla="*/ 307594 h 4057548"/>
                  <a:gd name="connsiteX1" fmla="*/ 2616200 w 4622800"/>
                  <a:gd name="connsiteY1" fmla="*/ 332994 h 4057548"/>
                  <a:gd name="connsiteX2" fmla="*/ 2184400 w 4622800"/>
                  <a:gd name="connsiteY2" fmla="*/ 167894 h 4057548"/>
                  <a:gd name="connsiteX3" fmla="*/ 2095500 w 4622800"/>
                  <a:gd name="connsiteY3" fmla="*/ 269494 h 4057548"/>
                  <a:gd name="connsiteX4" fmla="*/ 1854200 w 4622800"/>
                  <a:gd name="connsiteY4" fmla="*/ 3368294 h 4057548"/>
                  <a:gd name="connsiteX5" fmla="*/ 1663700 w 4622800"/>
                  <a:gd name="connsiteY5" fmla="*/ 3863594 h 4057548"/>
                  <a:gd name="connsiteX6" fmla="*/ 1244600 w 4622800"/>
                  <a:gd name="connsiteY6" fmla="*/ 4054094 h 4057548"/>
                  <a:gd name="connsiteX7" fmla="*/ 0 w 4622800"/>
                  <a:gd name="connsiteY7" fmla="*/ 3977894 h 4057548"/>
                  <a:gd name="connsiteX0" fmla="*/ 4622800 w 4622800"/>
                  <a:gd name="connsiteY0" fmla="*/ 307594 h 4055562"/>
                  <a:gd name="connsiteX1" fmla="*/ 2616200 w 4622800"/>
                  <a:gd name="connsiteY1" fmla="*/ 332994 h 4055562"/>
                  <a:gd name="connsiteX2" fmla="*/ 2184400 w 4622800"/>
                  <a:gd name="connsiteY2" fmla="*/ 167894 h 4055562"/>
                  <a:gd name="connsiteX3" fmla="*/ 2095500 w 4622800"/>
                  <a:gd name="connsiteY3" fmla="*/ 269494 h 4055562"/>
                  <a:gd name="connsiteX4" fmla="*/ 1854200 w 4622800"/>
                  <a:gd name="connsiteY4" fmla="*/ 3368294 h 4055562"/>
                  <a:gd name="connsiteX5" fmla="*/ 1701800 w 4622800"/>
                  <a:gd name="connsiteY5" fmla="*/ 3965194 h 4055562"/>
                  <a:gd name="connsiteX6" fmla="*/ 1244600 w 4622800"/>
                  <a:gd name="connsiteY6" fmla="*/ 4054094 h 4055562"/>
                  <a:gd name="connsiteX7" fmla="*/ 0 w 4622800"/>
                  <a:gd name="connsiteY7" fmla="*/ 3977894 h 4055562"/>
                  <a:gd name="connsiteX0" fmla="*/ 4622800 w 4622800"/>
                  <a:gd name="connsiteY0" fmla="*/ 307594 h 4018339"/>
                  <a:gd name="connsiteX1" fmla="*/ 2616200 w 4622800"/>
                  <a:gd name="connsiteY1" fmla="*/ 332994 h 4018339"/>
                  <a:gd name="connsiteX2" fmla="*/ 2184400 w 4622800"/>
                  <a:gd name="connsiteY2" fmla="*/ 167894 h 4018339"/>
                  <a:gd name="connsiteX3" fmla="*/ 2095500 w 4622800"/>
                  <a:gd name="connsiteY3" fmla="*/ 269494 h 4018339"/>
                  <a:gd name="connsiteX4" fmla="*/ 1854200 w 4622800"/>
                  <a:gd name="connsiteY4" fmla="*/ 3368294 h 4018339"/>
                  <a:gd name="connsiteX5" fmla="*/ 1701800 w 4622800"/>
                  <a:gd name="connsiteY5" fmla="*/ 3965194 h 4018339"/>
                  <a:gd name="connsiteX6" fmla="*/ 1219200 w 4622800"/>
                  <a:gd name="connsiteY6" fmla="*/ 3990594 h 4018339"/>
                  <a:gd name="connsiteX7" fmla="*/ 0 w 4622800"/>
                  <a:gd name="connsiteY7" fmla="*/ 3977894 h 4018339"/>
                  <a:gd name="connsiteX0" fmla="*/ 4622800 w 4622800"/>
                  <a:gd name="connsiteY0" fmla="*/ 307594 h 4047160"/>
                  <a:gd name="connsiteX1" fmla="*/ 2616200 w 4622800"/>
                  <a:gd name="connsiteY1" fmla="*/ 332994 h 4047160"/>
                  <a:gd name="connsiteX2" fmla="*/ 2184400 w 4622800"/>
                  <a:gd name="connsiteY2" fmla="*/ 167894 h 4047160"/>
                  <a:gd name="connsiteX3" fmla="*/ 2095500 w 4622800"/>
                  <a:gd name="connsiteY3" fmla="*/ 269494 h 4047160"/>
                  <a:gd name="connsiteX4" fmla="*/ 1854200 w 4622800"/>
                  <a:gd name="connsiteY4" fmla="*/ 3368294 h 4047160"/>
                  <a:gd name="connsiteX5" fmla="*/ 1778000 w 4622800"/>
                  <a:gd name="connsiteY5" fmla="*/ 4003294 h 4047160"/>
                  <a:gd name="connsiteX6" fmla="*/ 1219200 w 4622800"/>
                  <a:gd name="connsiteY6" fmla="*/ 3990594 h 4047160"/>
                  <a:gd name="connsiteX7" fmla="*/ 0 w 4622800"/>
                  <a:gd name="connsiteY7" fmla="*/ 3977894 h 4047160"/>
                  <a:gd name="connsiteX0" fmla="*/ 4622800 w 4622800"/>
                  <a:gd name="connsiteY0" fmla="*/ 310366 h 4047117"/>
                  <a:gd name="connsiteX1" fmla="*/ 2616200 w 4622800"/>
                  <a:gd name="connsiteY1" fmla="*/ 335766 h 4047117"/>
                  <a:gd name="connsiteX2" fmla="*/ 2184400 w 4622800"/>
                  <a:gd name="connsiteY2" fmla="*/ 170666 h 4047117"/>
                  <a:gd name="connsiteX3" fmla="*/ 2095500 w 4622800"/>
                  <a:gd name="connsiteY3" fmla="*/ 272266 h 4047117"/>
                  <a:gd name="connsiteX4" fmla="*/ 1930400 w 4622800"/>
                  <a:gd name="connsiteY4" fmla="*/ 3409166 h 4047117"/>
                  <a:gd name="connsiteX5" fmla="*/ 1778000 w 4622800"/>
                  <a:gd name="connsiteY5" fmla="*/ 4006066 h 4047117"/>
                  <a:gd name="connsiteX6" fmla="*/ 1219200 w 4622800"/>
                  <a:gd name="connsiteY6" fmla="*/ 3993366 h 4047117"/>
                  <a:gd name="connsiteX7" fmla="*/ 0 w 4622800"/>
                  <a:gd name="connsiteY7" fmla="*/ 3980666 h 4047117"/>
                  <a:gd name="connsiteX0" fmla="*/ 4622800 w 4622800"/>
                  <a:gd name="connsiteY0" fmla="*/ 249478 h 3986229"/>
                  <a:gd name="connsiteX1" fmla="*/ 2616200 w 4622800"/>
                  <a:gd name="connsiteY1" fmla="*/ 274878 h 3986229"/>
                  <a:gd name="connsiteX2" fmla="*/ 2184400 w 4622800"/>
                  <a:gd name="connsiteY2" fmla="*/ 109778 h 3986229"/>
                  <a:gd name="connsiteX3" fmla="*/ 2146300 w 4622800"/>
                  <a:gd name="connsiteY3" fmla="*/ 300278 h 3986229"/>
                  <a:gd name="connsiteX4" fmla="*/ 1930400 w 4622800"/>
                  <a:gd name="connsiteY4" fmla="*/ 3348278 h 3986229"/>
                  <a:gd name="connsiteX5" fmla="*/ 1778000 w 4622800"/>
                  <a:gd name="connsiteY5" fmla="*/ 3945178 h 3986229"/>
                  <a:gd name="connsiteX6" fmla="*/ 1219200 w 4622800"/>
                  <a:gd name="connsiteY6" fmla="*/ 3932478 h 3986229"/>
                  <a:gd name="connsiteX7" fmla="*/ 0 w 4622800"/>
                  <a:gd name="connsiteY7" fmla="*/ 3919778 h 3986229"/>
                  <a:gd name="connsiteX0" fmla="*/ 4622800 w 4622800"/>
                  <a:gd name="connsiteY0" fmla="*/ 238928 h 3975679"/>
                  <a:gd name="connsiteX1" fmla="*/ 2616200 w 4622800"/>
                  <a:gd name="connsiteY1" fmla="*/ 264328 h 3975679"/>
                  <a:gd name="connsiteX2" fmla="*/ 2184400 w 4622800"/>
                  <a:gd name="connsiteY2" fmla="*/ 99228 h 3975679"/>
                  <a:gd name="connsiteX3" fmla="*/ 2146300 w 4622800"/>
                  <a:gd name="connsiteY3" fmla="*/ 289728 h 3975679"/>
                  <a:gd name="connsiteX4" fmla="*/ 1930400 w 4622800"/>
                  <a:gd name="connsiteY4" fmla="*/ 3337728 h 3975679"/>
                  <a:gd name="connsiteX5" fmla="*/ 1778000 w 4622800"/>
                  <a:gd name="connsiteY5" fmla="*/ 3934628 h 3975679"/>
                  <a:gd name="connsiteX6" fmla="*/ 1219200 w 4622800"/>
                  <a:gd name="connsiteY6" fmla="*/ 3921928 h 3975679"/>
                  <a:gd name="connsiteX7" fmla="*/ 0 w 4622800"/>
                  <a:gd name="connsiteY7" fmla="*/ 3909228 h 3975679"/>
                  <a:gd name="connsiteX0" fmla="*/ 4622800 w 4622800"/>
                  <a:gd name="connsiteY0" fmla="*/ 207946 h 3944697"/>
                  <a:gd name="connsiteX1" fmla="*/ 2616200 w 4622800"/>
                  <a:gd name="connsiteY1" fmla="*/ 233346 h 3944697"/>
                  <a:gd name="connsiteX2" fmla="*/ 2184400 w 4622800"/>
                  <a:gd name="connsiteY2" fmla="*/ 68246 h 3944697"/>
                  <a:gd name="connsiteX3" fmla="*/ 2146300 w 4622800"/>
                  <a:gd name="connsiteY3" fmla="*/ 258746 h 3944697"/>
                  <a:gd name="connsiteX4" fmla="*/ 1930400 w 4622800"/>
                  <a:gd name="connsiteY4" fmla="*/ 3306746 h 3944697"/>
                  <a:gd name="connsiteX5" fmla="*/ 1778000 w 4622800"/>
                  <a:gd name="connsiteY5" fmla="*/ 3903646 h 3944697"/>
                  <a:gd name="connsiteX6" fmla="*/ 1219200 w 4622800"/>
                  <a:gd name="connsiteY6" fmla="*/ 3890946 h 3944697"/>
                  <a:gd name="connsiteX7" fmla="*/ 0 w 4622800"/>
                  <a:gd name="connsiteY7" fmla="*/ 3878246 h 3944697"/>
                  <a:gd name="connsiteX0" fmla="*/ 4622800 w 4622800"/>
                  <a:gd name="connsiteY0" fmla="*/ 226676 h 3963427"/>
                  <a:gd name="connsiteX1" fmla="*/ 2616200 w 4622800"/>
                  <a:gd name="connsiteY1" fmla="*/ 252076 h 3963427"/>
                  <a:gd name="connsiteX2" fmla="*/ 2374900 w 4622800"/>
                  <a:gd name="connsiteY2" fmla="*/ 137776 h 3963427"/>
                  <a:gd name="connsiteX3" fmla="*/ 2146300 w 4622800"/>
                  <a:gd name="connsiteY3" fmla="*/ 277476 h 3963427"/>
                  <a:gd name="connsiteX4" fmla="*/ 1930400 w 4622800"/>
                  <a:gd name="connsiteY4" fmla="*/ 3325476 h 3963427"/>
                  <a:gd name="connsiteX5" fmla="*/ 1778000 w 4622800"/>
                  <a:gd name="connsiteY5" fmla="*/ 3922376 h 3963427"/>
                  <a:gd name="connsiteX6" fmla="*/ 1219200 w 4622800"/>
                  <a:gd name="connsiteY6" fmla="*/ 3909676 h 3963427"/>
                  <a:gd name="connsiteX7" fmla="*/ 0 w 4622800"/>
                  <a:gd name="connsiteY7" fmla="*/ 3896976 h 3963427"/>
                  <a:gd name="connsiteX0" fmla="*/ 4622800 w 4622800"/>
                  <a:gd name="connsiteY0" fmla="*/ 223626 h 3960377"/>
                  <a:gd name="connsiteX1" fmla="*/ 2755900 w 4622800"/>
                  <a:gd name="connsiteY1" fmla="*/ 185526 h 3960377"/>
                  <a:gd name="connsiteX2" fmla="*/ 2374900 w 4622800"/>
                  <a:gd name="connsiteY2" fmla="*/ 134726 h 3960377"/>
                  <a:gd name="connsiteX3" fmla="*/ 2146300 w 4622800"/>
                  <a:gd name="connsiteY3" fmla="*/ 274426 h 3960377"/>
                  <a:gd name="connsiteX4" fmla="*/ 1930400 w 4622800"/>
                  <a:gd name="connsiteY4" fmla="*/ 3322426 h 3960377"/>
                  <a:gd name="connsiteX5" fmla="*/ 1778000 w 4622800"/>
                  <a:gd name="connsiteY5" fmla="*/ 3919326 h 3960377"/>
                  <a:gd name="connsiteX6" fmla="*/ 1219200 w 4622800"/>
                  <a:gd name="connsiteY6" fmla="*/ 3906626 h 3960377"/>
                  <a:gd name="connsiteX7" fmla="*/ 0 w 4622800"/>
                  <a:gd name="connsiteY7" fmla="*/ 3893926 h 3960377"/>
                  <a:gd name="connsiteX0" fmla="*/ 4622800 w 4622800"/>
                  <a:gd name="connsiteY0" fmla="*/ 240283 h 3977034"/>
                  <a:gd name="connsiteX1" fmla="*/ 27559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40283 h 3977034"/>
                  <a:gd name="connsiteX1" fmla="*/ 29337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64887 h 4001638"/>
                  <a:gd name="connsiteX1" fmla="*/ 2933700 w 4622800"/>
                  <a:gd name="connsiteY1" fmla="*/ 226787 h 4001638"/>
                  <a:gd name="connsiteX2" fmla="*/ 2578100 w 4622800"/>
                  <a:gd name="connsiteY2" fmla="*/ 137887 h 4001638"/>
                  <a:gd name="connsiteX3" fmla="*/ 2146300 w 4622800"/>
                  <a:gd name="connsiteY3" fmla="*/ 315687 h 4001638"/>
                  <a:gd name="connsiteX4" fmla="*/ 1930400 w 4622800"/>
                  <a:gd name="connsiteY4" fmla="*/ 3363687 h 4001638"/>
                  <a:gd name="connsiteX5" fmla="*/ 1778000 w 4622800"/>
                  <a:gd name="connsiteY5" fmla="*/ 3960587 h 4001638"/>
                  <a:gd name="connsiteX6" fmla="*/ 1219200 w 4622800"/>
                  <a:gd name="connsiteY6" fmla="*/ 3947887 h 4001638"/>
                  <a:gd name="connsiteX7" fmla="*/ 0 w 4622800"/>
                  <a:gd name="connsiteY7" fmla="*/ 3935187 h 4001638"/>
                  <a:gd name="connsiteX0" fmla="*/ 4622800 w 4622800"/>
                  <a:gd name="connsiteY0" fmla="*/ 260635 h 3997386"/>
                  <a:gd name="connsiteX1" fmla="*/ 2933700 w 4622800"/>
                  <a:gd name="connsiteY1" fmla="*/ 222535 h 3997386"/>
                  <a:gd name="connsiteX2" fmla="*/ 2578100 w 4622800"/>
                  <a:gd name="connsiteY2" fmla="*/ 133635 h 3997386"/>
                  <a:gd name="connsiteX3" fmla="*/ 2146300 w 4622800"/>
                  <a:gd name="connsiteY3" fmla="*/ 311435 h 3997386"/>
                  <a:gd name="connsiteX4" fmla="*/ 1930400 w 4622800"/>
                  <a:gd name="connsiteY4" fmla="*/ 3359435 h 3997386"/>
                  <a:gd name="connsiteX5" fmla="*/ 1778000 w 4622800"/>
                  <a:gd name="connsiteY5" fmla="*/ 3956335 h 3997386"/>
                  <a:gd name="connsiteX6" fmla="*/ 1219200 w 4622800"/>
                  <a:gd name="connsiteY6" fmla="*/ 3943635 h 3997386"/>
                  <a:gd name="connsiteX7" fmla="*/ 0 w 4622800"/>
                  <a:gd name="connsiteY7" fmla="*/ 3930935 h 3997386"/>
                  <a:gd name="connsiteX0" fmla="*/ 4622800 w 4622800"/>
                  <a:gd name="connsiteY0" fmla="*/ 260635 h 3982237"/>
                  <a:gd name="connsiteX1" fmla="*/ 2933700 w 4622800"/>
                  <a:gd name="connsiteY1" fmla="*/ 222535 h 3982237"/>
                  <a:gd name="connsiteX2" fmla="*/ 2578100 w 4622800"/>
                  <a:gd name="connsiteY2" fmla="*/ 133635 h 3982237"/>
                  <a:gd name="connsiteX3" fmla="*/ 2146300 w 4622800"/>
                  <a:gd name="connsiteY3" fmla="*/ 311435 h 3982237"/>
                  <a:gd name="connsiteX4" fmla="*/ 1930400 w 4622800"/>
                  <a:gd name="connsiteY4" fmla="*/ 3359435 h 3982237"/>
                  <a:gd name="connsiteX5" fmla="*/ 1778000 w 4622800"/>
                  <a:gd name="connsiteY5" fmla="*/ 3956335 h 3982237"/>
                  <a:gd name="connsiteX6" fmla="*/ 1231900 w 4622800"/>
                  <a:gd name="connsiteY6" fmla="*/ 3880135 h 3982237"/>
                  <a:gd name="connsiteX7" fmla="*/ 0 w 4622800"/>
                  <a:gd name="connsiteY7" fmla="*/ 3930935 h 3982237"/>
                  <a:gd name="connsiteX0" fmla="*/ 4622800 w 4622800"/>
                  <a:gd name="connsiteY0" fmla="*/ 260635 h 3984185"/>
                  <a:gd name="connsiteX1" fmla="*/ 2933700 w 4622800"/>
                  <a:gd name="connsiteY1" fmla="*/ 222535 h 3984185"/>
                  <a:gd name="connsiteX2" fmla="*/ 2578100 w 4622800"/>
                  <a:gd name="connsiteY2" fmla="*/ 133635 h 3984185"/>
                  <a:gd name="connsiteX3" fmla="*/ 2146300 w 4622800"/>
                  <a:gd name="connsiteY3" fmla="*/ 311435 h 3984185"/>
                  <a:gd name="connsiteX4" fmla="*/ 1930400 w 4622800"/>
                  <a:gd name="connsiteY4" fmla="*/ 3359435 h 3984185"/>
                  <a:gd name="connsiteX5" fmla="*/ 1778000 w 4622800"/>
                  <a:gd name="connsiteY5" fmla="*/ 3956335 h 3984185"/>
                  <a:gd name="connsiteX6" fmla="*/ 1231900 w 4622800"/>
                  <a:gd name="connsiteY6" fmla="*/ 3880135 h 3984185"/>
                  <a:gd name="connsiteX7" fmla="*/ 0 w 4622800"/>
                  <a:gd name="connsiteY7" fmla="*/ 3930935 h 3984185"/>
                  <a:gd name="connsiteX0" fmla="*/ 4622800 w 4622800"/>
                  <a:gd name="connsiteY0" fmla="*/ 260635 h 3983426"/>
                  <a:gd name="connsiteX1" fmla="*/ 2933700 w 4622800"/>
                  <a:gd name="connsiteY1" fmla="*/ 222535 h 3983426"/>
                  <a:gd name="connsiteX2" fmla="*/ 2578100 w 4622800"/>
                  <a:gd name="connsiteY2" fmla="*/ 133635 h 3983426"/>
                  <a:gd name="connsiteX3" fmla="*/ 2146300 w 4622800"/>
                  <a:gd name="connsiteY3" fmla="*/ 311435 h 3983426"/>
                  <a:gd name="connsiteX4" fmla="*/ 1930400 w 4622800"/>
                  <a:gd name="connsiteY4" fmla="*/ 3359435 h 3983426"/>
                  <a:gd name="connsiteX5" fmla="*/ 1778000 w 4622800"/>
                  <a:gd name="connsiteY5" fmla="*/ 3956335 h 3983426"/>
                  <a:gd name="connsiteX6" fmla="*/ 1231900 w 4622800"/>
                  <a:gd name="connsiteY6" fmla="*/ 3880135 h 3983426"/>
                  <a:gd name="connsiteX7" fmla="*/ 25400 w 4622800"/>
                  <a:gd name="connsiteY7" fmla="*/ 3867437 h 3983426"/>
                  <a:gd name="connsiteX8" fmla="*/ 0 w 4622800"/>
                  <a:gd name="connsiteY8" fmla="*/ 3930935 h 3983426"/>
                  <a:gd name="connsiteX0" fmla="*/ 4622800 w 4622800"/>
                  <a:gd name="connsiteY0" fmla="*/ 238335 h 3961126"/>
                  <a:gd name="connsiteX1" fmla="*/ 2984500 w 4622800"/>
                  <a:gd name="connsiteY1" fmla="*/ 162135 h 3961126"/>
                  <a:gd name="connsiteX2" fmla="*/ 2578100 w 4622800"/>
                  <a:gd name="connsiteY2" fmla="*/ 111335 h 3961126"/>
                  <a:gd name="connsiteX3" fmla="*/ 2146300 w 4622800"/>
                  <a:gd name="connsiteY3" fmla="*/ 289135 h 3961126"/>
                  <a:gd name="connsiteX4" fmla="*/ 1930400 w 4622800"/>
                  <a:gd name="connsiteY4" fmla="*/ 3337135 h 3961126"/>
                  <a:gd name="connsiteX5" fmla="*/ 1778000 w 4622800"/>
                  <a:gd name="connsiteY5" fmla="*/ 3934035 h 3961126"/>
                  <a:gd name="connsiteX6" fmla="*/ 1231900 w 4622800"/>
                  <a:gd name="connsiteY6" fmla="*/ 3857835 h 3961126"/>
                  <a:gd name="connsiteX7" fmla="*/ 25400 w 4622800"/>
                  <a:gd name="connsiteY7" fmla="*/ 3845137 h 3961126"/>
                  <a:gd name="connsiteX8" fmla="*/ 0 w 4622800"/>
                  <a:gd name="connsiteY8" fmla="*/ 3908635 h 3961126"/>
                  <a:gd name="connsiteX0" fmla="*/ 4622800 w 4622800"/>
                  <a:gd name="connsiteY0" fmla="*/ 250265 h 3973056"/>
                  <a:gd name="connsiteX1" fmla="*/ 2984500 w 4622800"/>
                  <a:gd name="connsiteY1" fmla="*/ 174065 h 3973056"/>
                  <a:gd name="connsiteX2" fmla="*/ 2578100 w 4622800"/>
                  <a:gd name="connsiteY2" fmla="*/ 123265 h 3973056"/>
                  <a:gd name="connsiteX3" fmla="*/ 2146300 w 4622800"/>
                  <a:gd name="connsiteY3" fmla="*/ 301065 h 3973056"/>
                  <a:gd name="connsiteX4" fmla="*/ 1930400 w 4622800"/>
                  <a:gd name="connsiteY4" fmla="*/ 3349065 h 3973056"/>
                  <a:gd name="connsiteX5" fmla="*/ 1778000 w 4622800"/>
                  <a:gd name="connsiteY5" fmla="*/ 3945965 h 3973056"/>
                  <a:gd name="connsiteX6" fmla="*/ 1231900 w 4622800"/>
                  <a:gd name="connsiteY6" fmla="*/ 3869765 h 3973056"/>
                  <a:gd name="connsiteX7" fmla="*/ 25400 w 4622800"/>
                  <a:gd name="connsiteY7" fmla="*/ 3857067 h 3973056"/>
                  <a:gd name="connsiteX8" fmla="*/ 0 w 4622800"/>
                  <a:gd name="connsiteY8" fmla="*/ 3920565 h 3973056"/>
                  <a:gd name="connsiteX0" fmla="*/ 4622800 w 4622800"/>
                  <a:gd name="connsiteY0" fmla="*/ 244341 h 3967132"/>
                  <a:gd name="connsiteX1" fmla="*/ 2984500 w 4622800"/>
                  <a:gd name="connsiteY1" fmla="*/ 168141 h 3967132"/>
                  <a:gd name="connsiteX2" fmla="*/ 2717800 w 4622800"/>
                  <a:gd name="connsiteY2" fmla="*/ 130041 h 3967132"/>
                  <a:gd name="connsiteX3" fmla="*/ 2146300 w 4622800"/>
                  <a:gd name="connsiteY3" fmla="*/ 295141 h 3967132"/>
                  <a:gd name="connsiteX4" fmla="*/ 1930400 w 4622800"/>
                  <a:gd name="connsiteY4" fmla="*/ 3343141 h 3967132"/>
                  <a:gd name="connsiteX5" fmla="*/ 1778000 w 4622800"/>
                  <a:gd name="connsiteY5" fmla="*/ 3940041 h 3967132"/>
                  <a:gd name="connsiteX6" fmla="*/ 1231900 w 4622800"/>
                  <a:gd name="connsiteY6" fmla="*/ 3863841 h 3967132"/>
                  <a:gd name="connsiteX7" fmla="*/ 25400 w 4622800"/>
                  <a:gd name="connsiteY7" fmla="*/ 3851143 h 3967132"/>
                  <a:gd name="connsiteX8" fmla="*/ 0 w 4622800"/>
                  <a:gd name="connsiteY8" fmla="*/ 3914641 h 3967132"/>
                  <a:gd name="connsiteX0" fmla="*/ 4622800 w 4622800"/>
                  <a:gd name="connsiteY0" fmla="*/ 234595 h 3957386"/>
                  <a:gd name="connsiteX1" fmla="*/ 3213100 w 4622800"/>
                  <a:gd name="connsiteY1" fmla="*/ 196495 h 3957386"/>
                  <a:gd name="connsiteX2" fmla="*/ 2717800 w 4622800"/>
                  <a:gd name="connsiteY2" fmla="*/ 120295 h 3957386"/>
                  <a:gd name="connsiteX3" fmla="*/ 2146300 w 4622800"/>
                  <a:gd name="connsiteY3" fmla="*/ 285395 h 3957386"/>
                  <a:gd name="connsiteX4" fmla="*/ 1930400 w 4622800"/>
                  <a:gd name="connsiteY4" fmla="*/ 3333395 h 3957386"/>
                  <a:gd name="connsiteX5" fmla="*/ 1778000 w 4622800"/>
                  <a:gd name="connsiteY5" fmla="*/ 3930295 h 3957386"/>
                  <a:gd name="connsiteX6" fmla="*/ 1231900 w 4622800"/>
                  <a:gd name="connsiteY6" fmla="*/ 3854095 h 3957386"/>
                  <a:gd name="connsiteX7" fmla="*/ 25400 w 4622800"/>
                  <a:gd name="connsiteY7" fmla="*/ 3841397 h 3957386"/>
                  <a:gd name="connsiteX8" fmla="*/ 0 w 4622800"/>
                  <a:gd name="connsiteY8" fmla="*/ 3904895 h 3957386"/>
                  <a:gd name="connsiteX0" fmla="*/ 4635500 w 4635500"/>
                  <a:gd name="connsiteY0" fmla="*/ 171095 h 3957386"/>
                  <a:gd name="connsiteX1" fmla="*/ 3213100 w 4635500"/>
                  <a:gd name="connsiteY1" fmla="*/ 196495 h 3957386"/>
                  <a:gd name="connsiteX2" fmla="*/ 2717800 w 4635500"/>
                  <a:gd name="connsiteY2" fmla="*/ 120295 h 3957386"/>
                  <a:gd name="connsiteX3" fmla="*/ 2146300 w 4635500"/>
                  <a:gd name="connsiteY3" fmla="*/ 285395 h 3957386"/>
                  <a:gd name="connsiteX4" fmla="*/ 1930400 w 4635500"/>
                  <a:gd name="connsiteY4" fmla="*/ 3333395 h 3957386"/>
                  <a:gd name="connsiteX5" fmla="*/ 1778000 w 4635500"/>
                  <a:gd name="connsiteY5" fmla="*/ 3930295 h 3957386"/>
                  <a:gd name="connsiteX6" fmla="*/ 1231900 w 4635500"/>
                  <a:gd name="connsiteY6" fmla="*/ 3854095 h 3957386"/>
                  <a:gd name="connsiteX7" fmla="*/ 25400 w 4635500"/>
                  <a:gd name="connsiteY7" fmla="*/ 3841397 h 3957386"/>
                  <a:gd name="connsiteX8" fmla="*/ 0 w 4635500"/>
                  <a:gd name="connsiteY8" fmla="*/ 3904895 h 3957386"/>
                  <a:gd name="connsiteX0" fmla="*/ 4635500 w 4635500"/>
                  <a:gd name="connsiteY0" fmla="*/ 171095 h 3956427"/>
                  <a:gd name="connsiteX1" fmla="*/ 3213100 w 4635500"/>
                  <a:gd name="connsiteY1" fmla="*/ 196495 h 3956427"/>
                  <a:gd name="connsiteX2" fmla="*/ 2717800 w 4635500"/>
                  <a:gd name="connsiteY2" fmla="*/ 120295 h 3956427"/>
                  <a:gd name="connsiteX3" fmla="*/ 2146300 w 4635500"/>
                  <a:gd name="connsiteY3" fmla="*/ 285395 h 3956427"/>
                  <a:gd name="connsiteX4" fmla="*/ 1930400 w 4635500"/>
                  <a:gd name="connsiteY4" fmla="*/ 3333395 h 3956427"/>
                  <a:gd name="connsiteX5" fmla="*/ 1778000 w 4635500"/>
                  <a:gd name="connsiteY5" fmla="*/ 3930295 h 3956427"/>
                  <a:gd name="connsiteX6" fmla="*/ 1231900 w 4635500"/>
                  <a:gd name="connsiteY6" fmla="*/ 3854095 h 3956427"/>
                  <a:gd name="connsiteX7" fmla="*/ 25400 w 4635500"/>
                  <a:gd name="connsiteY7" fmla="*/ 3892197 h 3956427"/>
                  <a:gd name="connsiteX8" fmla="*/ 0 w 4635500"/>
                  <a:gd name="connsiteY8" fmla="*/ 3904895 h 3956427"/>
                  <a:gd name="connsiteX0" fmla="*/ 4635500 w 4635500"/>
                  <a:gd name="connsiteY0" fmla="*/ 190974 h 3976306"/>
                  <a:gd name="connsiteX1" fmla="*/ 3213100 w 4635500"/>
                  <a:gd name="connsiteY1" fmla="*/ 216374 h 3976306"/>
                  <a:gd name="connsiteX2" fmla="*/ 2717800 w 4635500"/>
                  <a:gd name="connsiteY2" fmla="*/ 140174 h 3976306"/>
                  <a:gd name="connsiteX3" fmla="*/ 2146300 w 4635500"/>
                  <a:gd name="connsiteY3" fmla="*/ 305274 h 3976306"/>
                  <a:gd name="connsiteX4" fmla="*/ 1930400 w 4635500"/>
                  <a:gd name="connsiteY4" fmla="*/ 3353274 h 3976306"/>
                  <a:gd name="connsiteX5" fmla="*/ 1778000 w 4635500"/>
                  <a:gd name="connsiteY5" fmla="*/ 3950174 h 3976306"/>
                  <a:gd name="connsiteX6" fmla="*/ 1231900 w 4635500"/>
                  <a:gd name="connsiteY6" fmla="*/ 3873974 h 3976306"/>
                  <a:gd name="connsiteX7" fmla="*/ 25400 w 4635500"/>
                  <a:gd name="connsiteY7" fmla="*/ 3912076 h 3976306"/>
                  <a:gd name="connsiteX8" fmla="*/ 0 w 4635500"/>
                  <a:gd name="connsiteY8" fmla="*/ 3924774 h 3976306"/>
                  <a:gd name="connsiteX0" fmla="*/ 4635500 w 4635500"/>
                  <a:gd name="connsiteY0" fmla="*/ 190974 h 3965392"/>
                  <a:gd name="connsiteX1" fmla="*/ 3213100 w 4635500"/>
                  <a:gd name="connsiteY1" fmla="*/ 216374 h 3965392"/>
                  <a:gd name="connsiteX2" fmla="*/ 2717800 w 4635500"/>
                  <a:gd name="connsiteY2" fmla="*/ 140174 h 3965392"/>
                  <a:gd name="connsiteX3" fmla="*/ 2146300 w 4635500"/>
                  <a:gd name="connsiteY3" fmla="*/ 305274 h 3965392"/>
                  <a:gd name="connsiteX4" fmla="*/ 1930400 w 4635500"/>
                  <a:gd name="connsiteY4" fmla="*/ 3353274 h 3965392"/>
                  <a:gd name="connsiteX5" fmla="*/ 1778000 w 4635500"/>
                  <a:gd name="connsiteY5" fmla="*/ 3950174 h 3965392"/>
                  <a:gd name="connsiteX6" fmla="*/ 1231900 w 4635500"/>
                  <a:gd name="connsiteY6" fmla="*/ 3797774 h 3965392"/>
                  <a:gd name="connsiteX7" fmla="*/ 25400 w 4635500"/>
                  <a:gd name="connsiteY7" fmla="*/ 3912076 h 3965392"/>
                  <a:gd name="connsiteX8" fmla="*/ 0 w 4635500"/>
                  <a:gd name="connsiteY8" fmla="*/ 3924774 h 3965392"/>
                  <a:gd name="connsiteX0" fmla="*/ 4648200 w 4648200"/>
                  <a:gd name="connsiteY0" fmla="*/ 190974 h 3965392"/>
                  <a:gd name="connsiteX1" fmla="*/ 3225800 w 4648200"/>
                  <a:gd name="connsiteY1" fmla="*/ 216374 h 3965392"/>
                  <a:gd name="connsiteX2" fmla="*/ 2730500 w 4648200"/>
                  <a:gd name="connsiteY2" fmla="*/ 140174 h 3965392"/>
                  <a:gd name="connsiteX3" fmla="*/ 2159000 w 4648200"/>
                  <a:gd name="connsiteY3" fmla="*/ 305274 h 3965392"/>
                  <a:gd name="connsiteX4" fmla="*/ 1943100 w 4648200"/>
                  <a:gd name="connsiteY4" fmla="*/ 3353274 h 3965392"/>
                  <a:gd name="connsiteX5" fmla="*/ 1790700 w 4648200"/>
                  <a:gd name="connsiteY5" fmla="*/ 3950174 h 3965392"/>
                  <a:gd name="connsiteX6" fmla="*/ 1244600 w 4648200"/>
                  <a:gd name="connsiteY6" fmla="*/ 3797774 h 3965392"/>
                  <a:gd name="connsiteX7" fmla="*/ 38100 w 4648200"/>
                  <a:gd name="connsiteY7" fmla="*/ 3912076 h 3965392"/>
                  <a:gd name="connsiteX8" fmla="*/ 0 w 4648200"/>
                  <a:gd name="connsiteY8" fmla="*/ 3810474 h 3965392"/>
                  <a:gd name="connsiteX0" fmla="*/ 4648200 w 4648200"/>
                  <a:gd name="connsiteY0" fmla="*/ 190974 h 3966095"/>
                  <a:gd name="connsiteX1" fmla="*/ 3225800 w 4648200"/>
                  <a:gd name="connsiteY1" fmla="*/ 216374 h 3966095"/>
                  <a:gd name="connsiteX2" fmla="*/ 2730500 w 4648200"/>
                  <a:gd name="connsiteY2" fmla="*/ 140174 h 3966095"/>
                  <a:gd name="connsiteX3" fmla="*/ 2159000 w 4648200"/>
                  <a:gd name="connsiteY3" fmla="*/ 305274 h 3966095"/>
                  <a:gd name="connsiteX4" fmla="*/ 1943100 w 4648200"/>
                  <a:gd name="connsiteY4" fmla="*/ 3353274 h 3966095"/>
                  <a:gd name="connsiteX5" fmla="*/ 1790700 w 4648200"/>
                  <a:gd name="connsiteY5" fmla="*/ 3950174 h 3966095"/>
                  <a:gd name="connsiteX6" fmla="*/ 1244600 w 4648200"/>
                  <a:gd name="connsiteY6" fmla="*/ 3797774 h 3966095"/>
                  <a:gd name="connsiteX7" fmla="*/ 25400 w 4648200"/>
                  <a:gd name="connsiteY7" fmla="*/ 3835876 h 3966095"/>
                  <a:gd name="connsiteX8" fmla="*/ 0 w 4648200"/>
                  <a:gd name="connsiteY8" fmla="*/ 3810474 h 3966095"/>
                  <a:gd name="connsiteX0" fmla="*/ 4648200 w 4648200"/>
                  <a:gd name="connsiteY0" fmla="*/ 190974 h 3966860"/>
                  <a:gd name="connsiteX1" fmla="*/ 3225800 w 4648200"/>
                  <a:gd name="connsiteY1" fmla="*/ 216374 h 3966860"/>
                  <a:gd name="connsiteX2" fmla="*/ 2730500 w 4648200"/>
                  <a:gd name="connsiteY2" fmla="*/ 140174 h 3966860"/>
                  <a:gd name="connsiteX3" fmla="*/ 2159000 w 4648200"/>
                  <a:gd name="connsiteY3" fmla="*/ 305274 h 3966860"/>
                  <a:gd name="connsiteX4" fmla="*/ 1943100 w 4648200"/>
                  <a:gd name="connsiteY4" fmla="*/ 3353274 h 3966860"/>
                  <a:gd name="connsiteX5" fmla="*/ 1790700 w 4648200"/>
                  <a:gd name="connsiteY5" fmla="*/ 3950174 h 3966860"/>
                  <a:gd name="connsiteX6" fmla="*/ 1244600 w 4648200"/>
                  <a:gd name="connsiteY6" fmla="*/ 3797774 h 3966860"/>
                  <a:gd name="connsiteX7" fmla="*/ 12700 w 4648200"/>
                  <a:gd name="connsiteY7" fmla="*/ 3759676 h 3966860"/>
                  <a:gd name="connsiteX8" fmla="*/ 0 w 4648200"/>
                  <a:gd name="connsiteY8" fmla="*/ 3810474 h 3966860"/>
                  <a:gd name="connsiteX0" fmla="*/ 4635500 w 4635500"/>
                  <a:gd name="connsiteY0" fmla="*/ 190974 h 3966860"/>
                  <a:gd name="connsiteX1" fmla="*/ 3213100 w 4635500"/>
                  <a:gd name="connsiteY1" fmla="*/ 216374 h 3966860"/>
                  <a:gd name="connsiteX2" fmla="*/ 2717800 w 4635500"/>
                  <a:gd name="connsiteY2" fmla="*/ 140174 h 3966860"/>
                  <a:gd name="connsiteX3" fmla="*/ 2146300 w 4635500"/>
                  <a:gd name="connsiteY3" fmla="*/ 305274 h 3966860"/>
                  <a:gd name="connsiteX4" fmla="*/ 1930400 w 4635500"/>
                  <a:gd name="connsiteY4" fmla="*/ 3353274 h 3966860"/>
                  <a:gd name="connsiteX5" fmla="*/ 1778000 w 4635500"/>
                  <a:gd name="connsiteY5" fmla="*/ 3950174 h 3966860"/>
                  <a:gd name="connsiteX6" fmla="*/ 1231900 w 4635500"/>
                  <a:gd name="connsiteY6" fmla="*/ 3797774 h 3966860"/>
                  <a:gd name="connsiteX7" fmla="*/ 0 w 4635500"/>
                  <a:gd name="connsiteY7" fmla="*/ 3759676 h 3966860"/>
                  <a:gd name="connsiteX0" fmla="*/ 4673600 w 4673600"/>
                  <a:gd name="connsiteY0" fmla="*/ 190974 h 3967300"/>
                  <a:gd name="connsiteX1" fmla="*/ 3251200 w 4673600"/>
                  <a:gd name="connsiteY1" fmla="*/ 216374 h 3967300"/>
                  <a:gd name="connsiteX2" fmla="*/ 2755900 w 4673600"/>
                  <a:gd name="connsiteY2" fmla="*/ 140174 h 3967300"/>
                  <a:gd name="connsiteX3" fmla="*/ 2184400 w 4673600"/>
                  <a:gd name="connsiteY3" fmla="*/ 305274 h 3967300"/>
                  <a:gd name="connsiteX4" fmla="*/ 1968500 w 4673600"/>
                  <a:gd name="connsiteY4" fmla="*/ 3353274 h 3967300"/>
                  <a:gd name="connsiteX5" fmla="*/ 1816100 w 4673600"/>
                  <a:gd name="connsiteY5" fmla="*/ 3950174 h 3967300"/>
                  <a:gd name="connsiteX6" fmla="*/ 1270000 w 4673600"/>
                  <a:gd name="connsiteY6" fmla="*/ 3797774 h 3967300"/>
                  <a:gd name="connsiteX7" fmla="*/ 0 w 4673600"/>
                  <a:gd name="connsiteY7" fmla="*/ 3718656 h 3967300"/>
                  <a:gd name="connsiteX0" fmla="*/ 4673600 w 4673600"/>
                  <a:gd name="connsiteY0" fmla="*/ 190974 h 3960385"/>
                  <a:gd name="connsiteX1" fmla="*/ 3251200 w 4673600"/>
                  <a:gd name="connsiteY1" fmla="*/ 216374 h 3960385"/>
                  <a:gd name="connsiteX2" fmla="*/ 2755900 w 4673600"/>
                  <a:gd name="connsiteY2" fmla="*/ 140174 h 3960385"/>
                  <a:gd name="connsiteX3" fmla="*/ 2184400 w 4673600"/>
                  <a:gd name="connsiteY3" fmla="*/ 305274 h 3960385"/>
                  <a:gd name="connsiteX4" fmla="*/ 1968500 w 4673600"/>
                  <a:gd name="connsiteY4" fmla="*/ 3353274 h 3960385"/>
                  <a:gd name="connsiteX5" fmla="*/ 1816100 w 4673600"/>
                  <a:gd name="connsiteY5" fmla="*/ 3950174 h 3960385"/>
                  <a:gd name="connsiteX6" fmla="*/ 1257300 w 4673600"/>
                  <a:gd name="connsiteY6" fmla="*/ 3729407 h 3960385"/>
                  <a:gd name="connsiteX7" fmla="*/ 0 w 4673600"/>
                  <a:gd name="connsiteY7" fmla="*/ 3718656 h 3960385"/>
                  <a:gd name="connsiteX0" fmla="*/ 4196438 w 4196438"/>
                  <a:gd name="connsiteY0" fmla="*/ 232854 h 3960385"/>
                  <a:gd name="connsiteX1" fmla="*/ 3251200 w 4196438"/>
                  <a:gd name="connsiteY1" fmla="*/ 216374 h 3960385"/>
                  <a:gd name="connsiteX2" fmla="*/ 2755900 w 4196438"/>
                  <a:gd name="connsiteY2" fmla="*/ 140174 h 3960385"/>
                  <a:gd name="connsiteX3" fmla="*/ 2184400 w 4196438"/>
                  <a:gd name="connsiteY3" fmla="*/ 305274 h 3960385"/>
                  <a:gd name="connsiteX4" fmla="*/ 1968500 w 4196438"/>
                  <a:gd name="connsiteY4" fmla="*/ 3353274 h 3960385"/>
                  <a:gd name="connsiteX5" fmla="*/ 1816100 w 4196438"/>
                  <a:gd name="connsiteY5" fmla="*/ 3950174 h 3960385"/>
                  <a:gd name="connsiteX6" fmla="*/ 1257300 w 4196438"/>
                  <a:gd name="connsiteY6" fmla="*/ 3729407 h 3960385"/>
                  <a:gd name="connsiteX7" fmla="*/ 0 w 4196438"/>
                  <a:gd name="connsiteY7" fmla="*/ 3718656 h 3960385"/>
                  <a:gd name="connsiteX0" fmla="*/ 4598259 w 4598259"/>
                  <a:gd name="connsiteY0" fmla="*/ 232854 h 3960385"/>
                  <a:gd name="connsiteX1" fmla="*/ 3653021 w 4598259"/>
                  <a:gd name="connsiteY1" fmla="*/ 216374 h 3960385"/>
                  <a:gd name="connsiteX2" fmla="*/ 3157721 w 4598259"/>
                  <a:gd name="connsiteY2" fmla="*/ 140174 h 3960385"/>
                  <a:gd name="connsiteX3" fmla="*/ 2586221 w 4598259"/>
                  <a:gd name="connsiteY3" fmla="*/ 305274 h 3960385"/>
                  <a:gd name="connsiteX4" fmla="*/ 2370321 w 4598259"/>
                  <a:gd name="connsiteY4" fmla="*/ 3353274 h 3960385"/>
                  <a:gd name="connsiteX5" fmla="*/ 2217921 w 4598259"/>
                  <a:gd name="connsiteY5" fmla="*/ 3950174 h 3960385"/>
                  <a:gd name="connsiteX6" fmla="*/ 1659121 w 4598259"/>
                  <a:gd name="connsiteY6" fmla="*/ 3729407 h 3960385"/>
                  <a:gd name="connsiteX7" fmla="*/ 0 w 4598259"/>
                  <a:gd name="connsiteY7" fmla="*/ 3718656 h 3960385"/>
                  <a:gd name="connsiteX0" fmla="*/ 4861954 w 4861954"/>
                  <a:gd name="connsiteY0" fmla="*/ 232854 h 3960385"/>
                  <a:gd name="connsiteX1" fmla="*/ 3653021 w 4861954"/>
                  <a:gd name="connsiteY1" fmla="*/ 216374 h 3960385"/>
                  <a:gd name="connsiteX2" fmla="*/ 3157721 w 4861954"/>
                  <a:gd name="connsiteY2" fmla="*/ 140174 h 3960385"/>
                  <a:gd name="connsiteX3" fmla="*/ 2586221 w 4861954"/>
                  <a:gd name="connsiteY3" fmla="*/ 305274 h 3960385"/>
                  <a:gd name="connsiteX4" fmla="*/ 2370321 w 4861954"/>
                  <a:gd name="connsiteY4" fmla="*/ 3353274 h 3960385"/>
                  <a:gd name="connsiteX5" fmla="*/ 2217921 w 4861954"/>
                  <a:gd name="connsiteY5" fmla="*/ 3950174 h 3960385"/>
                  <a:gd name="connsiteX6" fmla="*/ 1659121 w 4861954"/>
                  <a:gd name="connsiteY6" fmla="*/ 3729407 h 3960385"/>
                  <a:gd name="connsiteX7" fmla="*/ 0 w 4861954"/>
                  <a:gd name="connsiteY7" fmla="*/ 3718656 h 3960385"/>
                  <a:gd name="connsiteX0" fmla="*/ 4648487 w 4648487"/>
                  <a:gd name="connsiteY0" fmla="*/ 232854 h 3960385"/>
                  <a:gd name="connsiteX1" fmla="*/ 3439554 w 4648487"/>
                  <a:gd name="connsiteY1" fmla="*/ 216374 h 3960385"/>
                  <a:gd name="connsiteX2" fmla="*/ 2944254 w 4648487"/>
                  <a:gd name="connsiteY2" fmla="*/ 140174 h 3960385"/>
                  <a:gd name="connsiteX3" fmla="*/ 2372754 w 4648487"/>
                  <a:gd name="connsiteY3" fmla="*/ 305274 h 3960385"/>
                  <a:gd name="connsiteX4" fmla="*/ 2156854 w 4648487"/>
                  <a:gd name="connsiteY4" fmla="*/ 3353274 h 3960385"/>
                  <a:gd name="connsiteX5" fmla="*/ 2004454 w 4648487"/>
                  <a:gd name="connsiteY5" fmla="*/ 3950174 h 3960385"/>
                  <a:gd name="connsiteX6" fmla="*/ 1445654 w 4648487"/>
                  <a:gd name="connsiteY6" fmla="*/ 3729407 h 3960385"/>
                  <a:gd name="connsiteX7" fmla="*/ 0 w 4648487"/>
                  <a:gd name="connsiteY7" fmla="*/ 3746577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718656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690736 h 3960385"/>
                  <a:gd name="connsiteX0" fmla="*/ 4686158 w 4686158"/>
                  <a:gd name="connsiteY0" fmla="*/ 232854 h 3958362"/>
                  <a:gd name="connsiteX1" fmla="*/ 3477225 w 4686158"/>
                  <a:gd name="connsiteY1" fmla="*/ 216374 h 3958362"/>
                  <a:gd name="connsiteX2" fmla="*/ 2981925 w 4686158"/>
                  <a:gd name="connsiteY2" fmla="*/ 140174 h 3958362"/>
                  <a:gd name="connsiteX3" fmla="*/ 2410425 w 4686158"/>
                  <a:gd name="connsiteY3" fmla="*/ 305274 h 3958362"/>
                  <a:gd name="connsiteX4" fmla="*/ 2194525 w 4686158"/>
                  <a:gd name="connsiteY4" fmla="*/ 3353274 h 3958362"/>
                  <a:gd name="connsiteX5" fmla="*/ 2042125 w 4686158"/>
                  <a:gd name="connsiteY5" fmla="*/ 3950174 h 3958362"/>
                  <a:gd name="connsiteX6" fmla="*/ 1043834 w 4686158"/>
                  <a:gd name="connsiteY6" fmla="*/ 3701486 h 3958362"/>
                  <a:gd name="connsiteX7" fmla="*/ 0 w 4686158"/>
                  <a:gd name="connsiteY7" fmla="*/ 3690736 h 3958362"/>
                  <a:gd name="connsiteX0" fmla="*/ 4686158 w 4686158"/>
                  <a:gd name="connsiteY0" fmla="*/ 232854 h 3917758"/>
                  <a:gd name="connsiteX1" fmla="*/ 3477225 w 4686158"/>
                  <a:gd name="connsiteY1" fmla="*/ 216374 h 3917758"/>
                  <a:gd name="connsiteX2" fmla="*/ 2981925 w 4686158"/>
                  <a:gd name="connsiteY2" fmla="*/ 140174 h 3917758"/>
                  <a:gd name="connsiteX3" fmla="*/ 2410425 w 4686158"/>
                  <a:gd name="connsiteY3" fmla="*/ 305274 h 3917758"/>
                  <a:gd name="connsiteX4" fmla="*/ 2194525 w 4686158"/>
                  <a:gd name="connsiteY4" fmla="*/ 3353274 h 3917758"/>
                  <a:gd name="connsiteX5" fmla="*/ 1640304 w 4686158"/>
                  <a:gd name="connsiteY5" fmla="*/ 3908294 h 3917758"/>
                  <a:gd name="connsiteX6" fmla="*/ 1043834 w 4686158"/>
                  <a:gd name="connsiteY6" fmla="*/ 3701486 h 3917758"/>
                  <a:gd name="connsiteX7" fmla="*/ 0 w 4686158"/>
                  <a:gd name="connsiteY7" fmla="*/ 3690736 h 3917758"/>
                  <a:gd name="connsiteX0" fmla="*/ 4686158 w 4686158"/>
                  <a:gd name="connsiteY0" fmla="*/ 235747 h 3918853"/>
                  <a:gd name="connsiteX1" fmla="*/ 3477225 w 4686158"/>
                  <a:gd name="connsiteY1" fmla="*/ 219267 h 3918853"/>
                  <a:gd name="connsiteX2" fmla="*/ 2981925 w 4686158"/>
                  <a:gd name="connsiteY2" fmla="*/ 143067 h 3918853"/>
                  <a:gd name="connsiteX3" fmla="*/ 2410425 w 4686158"/>
                  <a:gd name="connsiteY3" fmla="*/ 308167 h 3918853"/>
                  <a:gd name="connsiteX4" fmla="*/ 1930830 w 4686158"/>
                  <a:gd name="connsiteY4" fmla="*/ 3398047 h 3918853"/>
                  <a:gd name="connsiteX5" fmla="*/ 1640304 w 4686158"/>
                  <a:gd name="connsiteY5" fmla="*/ 3911187 h 3918853"/>
                  <a:gd name="connsiteX6" fmla="*/ 1043834 w 4686158"/>
                  <a:gd name="connsiteY6" fmla="*/ 3704379 h 3918853"/>
                  <a:gd name="connsiteX7" fmla="*/ 0 w 4686158"/>
                  <a:gd name="connsiteY7" fmla="*/ 3693629 h 3918853"/>
                  <a:gd name="connsiteX0" fmla="*/ 4686158 w 4686158"/>
                  <a:gd name="connsiteY0" fmla="*/ 235747 h 3946022"/>
                  <a:gd name="connsiteX1" fmla="*/ 3477225 w 4686158"/>
                  <a:gd name="connsiteY1" fmla="*/ 219267 h 3946022"/>
                  <a:gd name="connsiteX2" fmla="*/ 2981925 w 4686158"/>
                  <a:gd name="connsiteY2" fmla="*/ 143067 h 3946022"/>
                  <a:gd name="connsiteX3" fmla="*/ 2410425 w 4686158"/>
                  <a:gd name="connsiteY3" fmla="*/ 308167 h 3946022"/>
                  <a:gd name="connsiteX4" fmla="*/ 1930830 w 4686158"/>
                  <a:gd name="connsiteY4" fmla="*/ 3398047 h 3946022"/>
                  <a:gd name="connsiteX5" fmla="*/ 1652861 w 4686158"/>
                  <a:gd name="connsiteY5" fmla="*/ 3939108 h 3946022"/>
                  <a:gd name="connsiteX6" fmla="*/ 1043834 w 4686158"/>
                  <a:gd name="connsiteY6" fmla="*/ 3704379 h 3946022"/>
                  <a:gd name="connsiteX7" fmla="*/ 0 w 4686158"/>
                  <a:gd name="connsiteY7" fmla="*/ 3693629 h 3946022"/>
                  <a:gd name="connsiteX0" fmla="*/ 4686158 w 4686158"/>
                  <a:gd name="connsiteY0" fmla="*/ 235747 h 3942811"/>
                  <a:gd name="connsiteX1" fmla="*/ 3477225 w 4686158"/>
                  <a:gd name="connsiteY1" fmla="*/ 219267 h 3942811"/>
                  <a:gd name="connsiteX2" fmla="*/ 2981925 w 4686158"/>
                  <a:gd name="connsiteY2" fmla="*/ 143067 h 3942811"/>
                  <a:gd name="connsiteX3" fmla="*/ 2410425 w 4686158"/>
                  <a:gd name="connsiteY3" fmla="*/ 308167 h 3942811"/>
                  <a:gd name="connsiteX4" fmla="*/ 1930830 w 4686158"/>
                  <a:gd name="connsiteY4" fmla="*/ 3398047 h 3942811"/>
                  <a:gd name="connsiteX5" fmla="*/ 1652861 w 4686158"/>
                  <a:gd name="connsiteY5" fmla="*/ 3939108 h 3942811"/>
                  <a:gd name="connsiteX6" fmla="*/ 1043834 w 4686158"/>
                  <a:gd name="connsiteY6" fmla="*/ 3704379 h 3942811"/>
                  <a:gd name="connsiteX7" fmla="*/ 0 w 4686158"/>
                  <a:gd name="connsiteY7" fmla="*/ 3693629 h 3942811"/>
                  <a:gd name="connsiteX0" fmla="*/ 4686158 w 4686158"/>
                  <a:gd name="connsiteY0" fmla="*/ 232855 h 3944790"/>
                  <a:gd name="connsiteX1" fmla="*/ 3477225 w 4686158"/>
                  <a:gd name="connsiteY1" fmla="*/ 216375 h 3944790"/>
                  <a:gd name="connsiteX2" fmla="*/ 2981925 w 4686158"/>
                  <a:gd name="connsiteY2" fmla="*/ 140175 h 3944790"/>
                  <a:gd name="connsiteX3" fmla="*/ 2410425 w 4686158"/>
                  <a:gd name="connsiteY3" fmla="*/ 305275 h 3944790"/>
                  <a:gd name="connsiteX4" fmla="*/ 1880603 w 4686158"/>
                  <a:gd name="connsiteY4" fmla="*/ 3353274 h 3944790"/>
                  <a:gd name="connsiteX5" fmla="*/ 1652861 w 4686158"/>
                  <a:gd name="connsiteY5" fmla="*/ 3936216 h 3944790"/>
                  <a:gd name="connsiteX6" fmla="*/ 1043834 w 4686158"/>
                  <a:gd name="connsiteY6" fmla="*/ 3701487 h 3944790"/>
                  <a:gd name="connsiteX7" fmla="*/ 0 w 4686158"/>
                  <a:gd name="connsiteY7" fmla="*/ 3690737 h 394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6158" h="3944790">
                    <a:moveTo>
                      <a:pt x="4686158" y="232855"/>
                    </a:moveTo>
                    <a:cubicBezTo>
                      <a:pt x="4212025" y="241322"/>
                      <a:pt x="3761264" y="231822"/>
                      <a:pt x="3477225" y="216375"/>
                    </a:cubicBezTo>
                    <a:cubicBezTo>
                      <a:pt x="3193186" y="200928"/>
                      <a:pt x="3185125" y="188858"/>
                      <a:pt x="2981925" y="140175"/>
                    </a:cubicBezTo>
                    <a:cubicBezTo>
                      <a:pt x="2778725" y="91492"/>
                      <a:pt x="2593979" y="-230242"/>
                      <a:pt x="2410425" y="305275"/>
                    </a:cubicBezTo>
                    <a:cubicBezTo>
                      <a:pt x="2226871" y="840792"/>
                      <a:pt x="2006864" y="2748117"/>
                      <a:pt x="1880603" y="3353274"/>
                    </a:cubicBezTo>
                    <a:cubicBezTo>
                      <a:pt x="1754342" y="3958431"/>
                      <a:pt x="1792322" y="3878181"/>
                      <a:pt x="1652861" y="3936216"/>
                    </a:cubicBezTo>
                    <a:cubicBezTo>
                      <a:pt x="1513400" y="3994251"/>
                      <a:pt x="1346517" y="3740073"/>
                      <a:pt x="1043834" y="3701487"/>
                    </a:cubicBezTo>
                    <a:cubicBezTo>
                      <a:pt x="741151" y="3662901"/>
                      <a:pt x="406400" y="3678036"/>
                      <a:pt x="0" y="3690737"/>
                    </a:cubicBezTo>
                  </a:path>
                </a:pathLst>
              </a:custGeom>
              <a:ln w="28575">
                <a:solidFill>
                  <a:srgbClr val="00B0F0"/>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solidFill>
                    <a:prstClr val="black"/>
                  </a:solidFill>
                </a:endParaRPr>
              </a:p>
            </p:txBody>
          </p:sp>
          <p:cxnSp>
            <p:nvCxnSpPr>
              <p:cNvPr id="119" name="Straight Connector 118"/>
              <p:cNvCxnSpPr/>
              <p:nvPr/>
            </p:nvCxnSpPr>
            <p:spPr>
              <a:xfrm>
                <a:off x="4860016" y="70193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4673978" y="331853"/>
                <a:ext cx="338369"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a:t>
                </a:r>
                <a:endParaRPr lang="en-GB" dirty="0">
                  <a:solidFill>
                    <a:prstClr val="black"/>
                  </a:solidFill>
                  <a:latin typeface="Times New Roman" pitchFamily="18" charset="0"/>
                  <a:cs typeface="Times New Roman" pitchFamily="18" charset="0"/>
                </a:endParaRPr>
              </a:p>
            </p:txBody>
          </p:sp>
          <p:cxnSp>
            <p:nvCxnSpPr>
              <p:cNvPr id="121" name="Straight Connector 120"/>
              <p:cNvCxnSpPr/>
              <p:nvPr/>
            </p:nvCxnSpPr>
            <p:spPr>
              <a:xfrm>
                <a:off x="64008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40386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28194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18" name="Group 17"/>
          <p:cNvGrpSpPr/>
          <p:nvPr/>
        </p:nvGrpSpPr>
        <p:grpSpPr>
          <a:xfrm>
            <a:off x="457200" y="5486400"/>
            <a:ext cx="8229600" cy="1105399"/>
            <a:chOff x="457200" y="5486400"/>
            <a:chExt cx="8229600" cy="1105399"/>
          </a:xfrm>
        </p:grpSpPr>
        <mc:AlternateContent xmlns:mc="http://schemas.openxmlformats.org/markup-compatibility/2006" xmlns:a14="http://schemas.microsoft.com/office/drawing/2010/main">
          <mc:Choice Requires="a14">
            <p:sp>
              <p:nvSpPr>
                <p:cNvPr id="127" name="TextBox 126"/>
                <p:cNvSpPr txBox="1"/>
                <p:nvPr/>
              </p:nvSpPr>
              <p:spPr>
                <a:xfrm>
                  <a:off x="457200" y="6009144"/>
                  <a:ext cx="648072" cy="523220"/>
                </a:xfrm>
                <a:prstGeom prst="rect">
                  <a:avLst/>
                </a:prstGeom>
                <a:noFill/>
              </p:spPr>
              <p:txBody>
                <a:bodyPr wrap="square" rtlCol="0">
                  <a:spAutoFit/>
                </a:bodyPr>
                <a:lstStyle/>
                <a:p>
                  <a14:m>
                    <m:oMath xmlns:m="http://schemas.openxmlformats.org/officeDocument/2006/math">
                      <m:sSub>
                        <m:sSubPr>
                          <m:ctrlPr>
                            <a:rPr lang="en-GB" sz="2800" i="1" smtClean="0">
                              <a:latin typeface="Cambria Math"/>
                            </a:rPr>
                          </m:ctrlPr>
                        </m:sSubPr>
                        <m:e>
                          <m:r>
                            <a:rPr lang="en-US" sz="2800" i="1">
                              <a:latin typeface="Cambria Math"/>
                            </a:rPr>
                            <m:t>𝑇</m:t>
                          </m:r>
                        </m:e>
                        <m:sub>
                          <m:r>
                            <a:rPr lang="en-US" sz="2800" b="0" i="1" smtClean="0">
                              <a:latin typeface="Cambria Math"/>
                            </a:rPr>
                            <m:t>2</m:t>
                          </m:r>
                        </m:sub>
                      </m:sSub>
                    </m:oMath>
                  </a14:m>
                  <a:r>
                    <a:rPr lang="en-GB" sz="2800" dirty="0" smtClean="0"/>
                    <a:t>:</a:t>
                  </a:r>
                  <a:endParaRPr lang="en-GB" sz="2800" dirty="0"/>
                </a:p>
              </p:txBody>
            </p:sp>
          </mc:Choice>
          <mc:Fallback xmlns="">
            <p:sp>
              <p:nvSpPr>
                <p:cNvPr id="127" name="TextBox 126"/>
                <p:cNvSpPr txBox="1">
                  <a:spLocks noRot="1" noChangeAspect="1" noMove="1" noResize="1" noEditPoints="1" noAdjustHandles="1" noChangeArrowheads="1" noChangeShapeType="1" noTextEdit="1"/>
                </p:cNvSpPr>
                <p:nvPr/>
              </p:nvSpPr>
              <p:spPr>
                <a:xfrm>
                  <a:off x="457200" y="6009144"/>
                  <a:ext cx="648072" cy="523220"/>
                </a:xfrm>
                <a:prstGeom prst="rect">
                  <a:avLst/>
                </a:prstGeom>
                <a:blipFill rotWithShape="1">
                  <a:blip r:embed="rId4"/>
                  <a:stretch>
                    <a:fillRect t="-10465" r="-15094" b="-32558"/>
                  </a:stretch>
                </a:blipFill>
              </p:spPr>
              <p:txBody>
                <a:bodyPr/>
                <a:lstStyle/>
                <a:p>
                  <a:r>
                    <a:rPr lang="en-GB">
                      <a:noFill/>
                    </a:rPr>
                    <a:t> </a:t>
                  </a:r>
                </a:p>
              </p:txBody>
            </p:sp>
          </mc:Fallback>
        </mc:AlternateContent>
        <p:sp>
          <p:nvSpPr>
            <p:cNvPr id="128" name="Right Arrow 127"/>
            <p:cNvSpPr/>
            <p:nvPr/>
          </p:nvSpPr>
          <p:spPr>
            <a:xfrm>
              <a:off x="2378968" y="6035930"/>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29" name="Right Arrow 128"/>
            <p:cNvSpPr/>
            <p:nvPr/>
          </p:nvSpPr>
          <p:spPr>
            <a:xfrm>
              <a:off x="4038600" y="6046839"/>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30" name="Right Arrow 129"/>
            <p:cNvSpPr/>
            <p:nvPr/>
          </p:nvSpPr>
          <p:spPr>
            <a:xfrm>
              <a:off x="5562600" y="6048915"/>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32" name="TextBox 131"/>
            <p:cNvSpPr txBox="1"/>
            <p:nvPr/>
          </p:nvSpPr>
          <p:spPr>
            <a:xfrm>
              <a:off x="4713918" y="5486400"/>
              <a:ext cx="577372"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III</a:t>
              </a:r>
              <a:endParaRPr lang="en-GB" sz="2400" dirty="0">
                <a:latin typeface="Times New Roman" pitchFamily="18" charset="0"/>
                <a:cs typeface="Times New Roman" pitchFamily="18" charset="0"/>
              </a:endParaRPr>
            </a:p>
          </p:txBody>
        </p:sp>
        <p:grpSp>
          <p:nvGrpSpPr>
            <p:cNvPr id="133" name="Group 132"/>
            <p:cNvGrpSpPr/>
            <p:nvPr/>
          </p:nvGrpSpPr>
          <p:grpSpPr>
            <a:xfrm rot="1535865">
              <a:off x="4562790" y="5897080"/>
              <a:ext cx="796910" cy="694719"/>
              <a:chOff x="1966455" y="4676381"/>
              <a:chExt cx="796910" cy="694719"/>
            </a:xfrm>
          </p:grpSpPr>
          <p:grpSp>
            <p:nvGrpSpPr>
              <p:cNvPr id="134" name="Group 133"/>
              <p:cNvGrpSpPr/>
              <p:nvPr/>
            </p:nvGrpSpPr>
            <p:grpSpPr>
              <a:xfrm rot="20436439">
                <a:off x="1966455" y="4703230"/>
                <a:ext cx="796910" cy="521138"/>
                <a:chOff x="1043559" y="1344654"/>
                <a:chExt cx="796910" cy="521138"/>
              </a:xfrm>
            </p:grpSpPr>
            <p:cxnSp>
              <p:nvCxnSpPr>
                <p:cNvPr id="137" name="Straight Arrow Connector 136"/>
                <p:cNvCxnSpPr/>
                <p:nvPr/>
              </p:nvCxnSpPr>
              <p:spPr>
                <a:xfrm rot="1163561">
                  <a:off x="1363154" y="1703440"/>
                  <a:ext cx="477315" cy="162352"/>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38" name="Straight Arrow Connector 137"/>
                <p:cNvCxnSpPr/>
                <p:nvPr/>
              </p:nvCxnSpPr>
              <p:spPr>
                <a:xfrm flipH="1" flipV="1">
                  <a:off x="1043559" y="1344654"/>
                  <a:ext cx="360089" cy="284147"/>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135" name="Freeform 134"/>
              <p:cNvSpPr/>
              <p:nvPr/>
            </p:nvSpPr>
            <p:spPr>
              <a:xfrm rot="21067437" flipH="1">
                <a:off x="2069175" y="4676381"/>
                <a:ext cx="315665" cy="177126"/>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36" name="Freeform 135"/>
              <p:cNvSpPr/>
              <p:nvPr/>
            </p:nvSpPr>
            <p:spPr>
              <a:xfrm rot="10030058" flipH="1">
                <a:off x="2357543" y="5193974"/>
                <a:ext cx="315665" cy="177126"/>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grpSp>
          <p:nvGrpSpPr>
            <p:cNvPr id="139" name="Group 138"/>
            <p:cNvGrpSpPr/>
            <p:nvPr/>
          </p:nvGrpSpPr>
          <p:grpSpPr>
            <a:xfrm>
              <a:off x="2990703" y="5486400"/>
              <a:ext cx="769849" cy="1045964"/>
              <a:chOff x="3600303" y="4592836"/>
              <a:chExt cx="769849" cy="1045964"/>
            </a:xfrm>
          </p:grpSpPr>
          <p:sp>
            <p:nvSpPr>
              <p:cNvPr id="140" name="TextBox 139"/>
              <p:cNvSpPr txBox="1"/>
              <p:nvPr/>
            </p:nvSpPr>
            <p:spPr>
              <a:xfrm>
                <a:off x="3662883" y="4592836"/>
                <a:ext cx="41857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a:t>
                </a:r>
                <a:endParaRPr lang="en-GB" sz="2400" dirty="0">
                  <a:latin typeface="Times New Roman" pitchFamily="18" charset="0"/>
                  <a:cs typeface="Times New Roman" pitchFamily="18" charset="0"/>
                </a:endParaRPr>
              </a:p>
            </p:txBody>
          </p:sp>
          <p:grpSp>
            <p:nvGrpSpPr>
              <p:cNvPr id="141" name="Group 140"/>
              <p:cNvGrpSpPr/>
              <p:nvPr/>
            </p:nvGrpSpPr>
            <p:grpSpPr>
              <a:xfrm>
                <a:off x="3600303" y="4968239"/>
                <a:ext cx="769849" cy="670561"/>
                <a:chOff x="2008832" y="4515489"/>
                <a:chExt cx="769849" cy="670561"/>
              </a:xfrm>
            </p:grpSpPr>
            <p:sp>
              <p:nvSpPr>
                <p:cNvPr id="154" name="Freeform 153"/>
                <p:cNvSpPr/>
                <p:nvPr/>
              </p:nvSpPr>
              <p:spPr>
                <a:xfrm rot="16800000">
                  <a:off x="1963505" y="4821864"/>
                  <a:ext cx="207057" cy="116403"/>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55" name="Freeform 154"/>
                <p:cNvSpPr/>
                <p:nvPr/>
              </p:nvSpPr>
              <p:spPr>
                <a:xfrm rot="20210427" flipV="1">
                  <a:off x="2474546" y="5015308"/>
                  <a:ext cx="152863" cy="170742"/>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Lst>
                  <a:ahLst/>
                  <a:cxnLst>
                    <a:cxn ang="0">
                      <a:pos x="connsiteX0" y="connsiteY0"/>
                    </a:cxn>
                    <a:cxn ang="0">
                      <a:pos x="connsiteX1" y="connsiteY1"/>
                    </a:cxn>
                    <a:cxn ang="0">
                      <a:pos x="connsiteX2" y="connsiteY2"/>
                    </a:cxn>
                    <a:cxn ang="0">
                      <a:pos x="connsiteX3" y="connsiteY3"/>
                    </a:cxn>
                  </a:cxnLst>
                  <a:rect l="l" t="t" r="r" b="b"/>
                  <a:pathLst>
                    <a:path w="247650" h="165609">
                      <a:moveTo>
                        <a:pt x="247650" y="165609"/>
                      </a:moveTo>
                      <a:cubicBezTo>
                        <a:pt x="231775" y="137827"/>
                        <a:pt x="225425" y="110046"/>
                        <a:pt x="209550" y="89409"/>
                      </a:cubicBezTo>
                      <a:cubicBezTo>
                        <a:pt x="193675" y="68771"/>
                        <a:pt x="187325" y="56072"/>
                        <a:pt x="152400" y="41784"/>
                      </a:cubicBezTo>
                      <a:cubicBezTo>
                        <a:pt x="117475" y="27497"/>
                        <a:pt x="44450" y="-12191"/>
                        <a:pt x="0" y="36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nvGrpSpPr>
                <p:cNvPr id="156" name="Group 155"/>
                <p:cNvGrpSpPr/>
                <p:nvPr/>
              </p:nvGrpSpPr>
              <p:grpSpPr>
                <a:xfrm>
                  <a:off x="2142329" y="4515489"/>
                  <a:ext cx="636352" cy="444491"/>
                  <a:chOff x="1289253" y="1184312"/>
                  <a:chExt cx="636352" cy="444491"/>
                </a:xfrm>
              </p:grpSpPr>
              <p:cxnSp>
                <p:nvCxnSpPr>
                  <p:cNvPr id="157" name="Straight Arrow Connector 156"/>
                  <p:cNvCxnSpPr/>
                  <p:nvPr/>
                </p:nvCxnSpPr>
                <p:spPr>
                  <a:xfrm flipV="1">
                    <a:off x="1403648" y="1603749"/>
                    <a:ext cx="521957" cy="25051"/>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61" name="Straight Arrow Connector 160"/>
                  <p:cNvCxnSpPr/>
                  <p:nvPr/>
                </p:nvCxnSpPr>
                <p:spPr>
                  <a:xfrm flipH="1" flipV="1">
                    <a:off x="1289253" y="1184312"/>
                    <a:ext cx="114397" cy="444491"/>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grpSp>
        </p:grpSp>
        <p:sp>
          <p:nvSpPr>
            <p:cNvPr id="163" name="TextBox 162"/>
            <p:cNvSpPr txBox="1"/>
            <p:nvPr/>
          </p:nvSpPr>
          <p:spPr>
            <a:xfrm>
              <a:off x="1371600" y="5486400"/>
              <a:ext cx="27785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a:t>
              </a:r>
              <a:endParaRPr lang="en-GB" sz="2400" dirty="0">
                <a:latin typeface="Times New Roman" pitchFamily="18" charset="0"/>
                <a:cs typeface="Times New Roman" pitchFamily="18" charset="0"/>
              </a:endParaRPr>
            </a:p>
          </p:txBody>
        </p:sp>
        <p:grpSp>
          <p:nvGrpSpPr>
            <p:cNvPr id="164" name="Group 163"/>
            <p:cNvGrpSpPr/>
            <p:nvPr/>
          </p:nvGrpSpPr>
          <p:grpSpPr>
            <a:xfrm rot="21208114">
              <a:off x="1431570" y="5892325"/>
              <a:ext cx="653729" cy="578547"/>
              <a:chOff x="1995409" y="4639810"/>
              <a:chExt cx="653729" cy="578547"/>
            </a:xfrm>
          </p:grpSpPr>
          <p:cxnSp>
            <p:nvCxnSpPr>
              <p:cNvPr id="165" name="Straight Arrow Connector 164"/>
              <p:cNvCxnSpPr/>
              <p:nvPr/>
            </p:nvCxnSpPr>
            <p:spPr>
              <a:xfrm>
                <a:off x="2102031" y="4997049"/>
                <a:ext cx="547107" cy="221308"/>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66" name="Straight Arrow Connector 165"/>
              <p:cNvCxnSpPr/>
              <p:nvPr/>
            </p:nvCxnSpPr>
            <p:spPr>
              <a:xfrm flipV="1">
                <a:off x="2102031" y="4873594"/>
                <a:ext cx="489717" cy="123456"/>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sp>
            <p:nvSpPr>
              <p:cNvPr id="167" name="Freeform 166"/>
              <p:cNvSpPr/>
              <p:nvPr/>
            </p:nvSpPr>
            <p:spPr>
              <a:xfrm rot="593042">
                <a:off x="1995409" y="4639810"/>
                <a:ext cx="381000" cy="222041"/>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68" name="Freeform 167"/>
              <p:cNvSpPr/>
              <p:nvPr/>
            </p:nvSpPr>
            <p:spPr>
              <a:xfrm rot="1389573">
                <a:off x="2462723" y="5049175"/>
                <a:ext cx="84520" cy="94255"/>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Lst>
                <a:ahLst/>
                <a:cxnLst>
                  <a:cxn ang="0">
                    <a:pos x="connsiteX0" y="connsiteY0"/>
                  </a:cxn>
                  <a:cxn ang="0">
                    <a:pos x="connsiteX1" y="connsiteY1"/>
                  </a:cxn>
                  <a:cxn ang="0">
                    <a:pos x="connsiteX2" y="connsiteY2"/>
                  </a:cxn>
                  <a:cxn ang="0">
                    <a:pos x="connsiteX3" y="connsiteY3"/>
                  </a:cxn>
                </a:cxnLst>
                <a:rect l="l" t="t" r="r" b="b"/>
                <a:pathLst>
                  <a:path w="247650" h="165609">
                    <a:moveTo>
                      <a:pt x="247650" y="165609"/>
                    </a:moveTo>
                    <a:cubicBezTo>
                      <a:pt x="231775" y="137827"/>
                      <a:pt x="225425" y="110046"/>
                      <a:pt x="209550" y="89409"/>
                    </a:cubicBezTo>
                    <a:cubicBezTo>
                      <a:pt x="193675" y="68771"/>
                      <a:pt x="187325" y="56072"/>
                      <a:pt x="152400" y="41784"/>
                    </a:cubicBezTo>
                    <a:cubicBezTo>
                      <a:pt x="117475" y="27497"/>
                      <a:pt x="44450" y="-12191"/>
                      <a:pt x="0" y="36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grpSp>
          <p:nvGrpSpPr>
            <p:cNvPr id="169" name="Group 168"/>
            <p:cNvGrpSpPr/>
            <p:nvPr/>
          </p:nvGrpSpPr>
          <p:grpSpPr>
            <a:xfrm>
              <a:off x="6060468" y="5489786"/>
              <a:ext cx="949932" cy="915274"/>
              <a:chOff x="7620000" y="4596222"/>
              <a:chExt cx="949932" cy="915274"/>
            </a:xfrm>
          </p:grpSpPr>
          <p:sp>
            <p:nvSpPr>
              <p:cNvPr id="170" name="TextBox 169"/>
              <p:cNvSpPr txBox="1"/>
              <p:nvPr/>
            </p:nvSpPr>
            <p:spPr>
              <a:xfrm>
                <a:off x="7870310" y="4596222"/>
                <a:ext cx="56334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IV</a:t>
                </a:r>
                <a:endParaRPr lang="en-GB" sz="2400" dirty="0">
                  <a:latin typeface="Times New Roman" pitchFamily="18" charset="0"/>
                  <a:cs typeface="Times New Roman" pitchFamily="18" charset="0"/>
                </a:endParaRPr>
              </a:p>
            </p:txBody>
          </p:sp>
          <p:grpSp>
            <p:nvGrpSpPr>
              <p:cNvPr id="171" name="Group 170"/>
              <p:cNvGrpSpPr/>
              <p:nvPr/>
            </p:nvGrpSpPr>
            <p:grpSpPr>
              <a:xfrm>
                <a:off x="7620000" y="5155351"/>
                <a:ext cx="949932" cy="356145"/>
                <a:chOff x="1869468" y="4838034"/>
                <a:chExt cx="949932" cy="356145"/>
              </a:xfrm>
            </p:grpSpPr>
            <p:grpSp>
              <p:nvGrpSpPr>
                <p:cNvPr id="172" name="Group 171"/>
                <p:cNvGrpSpPr/>
                <p:nvPr/>
              </p:nvGrpSpPr>
              <p:grpSpPr>
                <a:xfrm rot="10800000">
                  <a:off x="1869468" y="4969877"/>
                  <a:ext cx="949932" cy="5456"/>
                  <a:chOff x="1140229" y="1747564"/>
                  <a:chExt cx="949932" cy="5456"/>
                </a:xfrm>
              </p:grpSpPr>
              <p:cxnSp>
                <p:nvCxnSpPr>
                  <p:cNvPr id="175" name="Straight Arrow Connector 174"/>
                  <p:cNvCxnSpPr/>
                  <p:nvPr/>
                </p:nvCxnSpPr>
                <p:spPr>
                  <a:xfrm rot="10800000" flipH="1" flipV="1">
                    <a:off x="1560309" y="1747566"/>
                    <a:ext cx="529852" cy="5454"/>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76" name="Straight Arrow Connector 175"/>
                  <p:cNvCxnSpPr/>
                  <p:nvPr/>
                </p:nvCxnSpPr>
                <p:spPr>
                  <a:xfrm flipH="1">
                    <a:off x="1140229" y="1747564"/>
                    <a:ext cx="420080" cy="0"/>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173" name="Freeform 172"/>
                <p:cNvSpPr/>
                <p:nvPr/>
              </p:nvSpPr>
              <p:spPr>
                <a:xfrm rot="10030058" flipH="1">
                  <a:off x="2385736" y="5017053"/>
                  <a:ext cx="315665" cy="177126"/>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74" name="Freeform 173"/>
                <p:cNvSpPr/>
                <p:nvPr/>
              </p:nvSpPr>
              <p:spPr>
                <a:xfrm rot="20483599" flipH="1">
                  <a:off x="2014031" y="4838034"/>
                  <a:ext cx="90354" cy="111283"/>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grpSp>
        <p:grpSp>
          <p:nvGrpSpPr>
            <p:cNvPr id="177" name="Group 176"/>
            <p:cNvGrpSpPr/>
            <p:nvPr/>
          </p:nvGrpSpPr>
          <p:grpSpPr>
            <a:xfrm>
              <a:off x="7772400" y="5537299"/>
              <a:ext cx="914400" cy="842665"/>
              <a:chOff x="7315200" y="4643735"/>
              <a:chExt cx="914400" cy="842665"/>
            </a:xfrm>
          </p:grpSpPr>
          <p:grpSp>
            <p:nvGrpSpPr>
              <p:cNvPr id="178" name="Group 177"/>
              <p:cNvGrpSpPr/>
              <p:nvPr/>
            </p:nvGrpSpPr>
            <p:grpSpPr>
              <a:xfrm flipH="1" flipV="1">
                <a:off x="7315200" y="5155351"/>
                <a:ext cx="562162" cy="331049"/>
                <a:chOff x="1403647" y="1469108"/>
                <a:chExt cx="562162" cy="331049"/>
              </a:xfrm>
            </p:grpSpPr>
            <p:cxnSp>
              <p:nvCxnSpPr>
                <p:cNvPr id="180" name="Straight Arrow Connector 179"/>
                <p:cNvCxnSpPr/>
                <p:nvPr/>
              </p:nvCxnSpPr>
              <p:spPr>
                <a:xfrm>
                  <a:off x="1403647" y="1628799"/>
                  <a:ext cx="562162" cy="171358"/>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81" name="Straight Arrow Connector 180"/>
                <p:cNvCxnSpPr/>
                <p:nvPr/>
              </p:nvCxnSpPr>
              <p:spPr>
                <a:xfrm flipV="1">
                  <a:off x="1403648" y="1469108"/>
                  <a:ext cx="432048" cy="159692"/>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179" name="TextBox 178"/>
              <p:cNvSpPr txBox="1"/>
              <p:nvPr/>
            </p:nvSpPr>
            <p:spPr>
              <a:xfrm>
                <a:off x="7666256" y="4643735"/>
                <a:ext cx="56334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V</a:t>
                </a:r>
                <a:endParaRPr lang="en-GB" sz="2400" dirty="0">
                  <a:latin typeface="Times New Roman" pitchFamily="18" charset="0"/>
                  <a:cs typeface="Times New Roman" pitchFamily="18" charset="0"/>
                </a:endParaRPr>
              </a:p>
            </p:txBody>
          </p:sp>
        </p:grpSp>
        <p:sp>
          <p:nvSpPr>
            <p:cNvPr id="182" name="Right Arrow 181"/>
            <p:cNvSpPr/>
            <p:nvPr/>
          </p:nvSpPr>
          <p:spPr>
            <a:xfrm>
              <a:off x="7239000" y="6071439"/>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grpSp>
        <p:nvGrpSpPr>
          <p:cNvPr id="19" name="Group 18"/>
          <p:cNvGrpSpPr/>
          <p:nvPr/>
        </p:nvGrpSpPr>
        <p:grpSpPr>
          <a:xfrm>
            <a:off x="457200" y="4267200"/>
            <a:ext cx="8229600" cy="1105399"/>
            <a:chOff x="457200" y="4267200"/>
            <a:chExt cx="8229600" cy="1105399"/>
          </a:xfrm>
        </p:grpSpPr>
        <mc:AlternateContent xmlns:mc="http://schemas.openxmlformats.org/markup-compatibility/2006" xmlns:a14="http://schemas.microsoft.com/office/drawing/2010/main">
          <mc:Choice Requires="a14">
            <p:sp>
              <p:nvSpPr>
                <p:cNvPr id="183" name="TextBox 182"/>
                <p:cNvSpPr txBox="1"/>
                <p:nvPr/>
              </p:nvSpPr>
              <p:spPr>
                <a:xfrm>
                  <a:off x="457200" y="4789944"/>
                  <a:ext cx="648072" cy="523220"/>
                </a:xfrm>
                <a:prstGeom prst="rect">
                  <a:avLst/>
                </a:prstGeom>
                <a:noFill/>
              </p:spPr>
              <p:txBody>
                <a:bodyPr wrap="square" rtlCol="0">
                  <a:spAutoFit/>
                </a:bodyPr>
                <a:lstStyle/>
                <a:p>
                  <a14:m>
                    <m:oMath xmlns:m="http://schemas.openxmlformats.org/officeDocument/2006/math">
                      <m:sSub>
                        <m:sSubPr>
                          <m:ctrlPr>
                            <a:rPr lang="en-GB" sz="2800" i="1" smtClean="0">
                              <a:latin typeface="Cambria Math"/>
                            </a:rPr>
                          </m:ctrlPr>
                        </m:sSubPr>
                        <m:e>
                          <m:r>
                            <a:rPr lang="en-US" sz="2800" i="1">
                              <a:latin typeface="Cambria Math"/>
                            </a:rPr>
                            <m:t>𝑇</m:t>
                          </m:r>
                        </m:e>
                        <m:sub>
                          <m:r>
                            <a:rPr lang="en-US" sz="2800" b="0" i="1" smtClean="0">
                              <a:latin typeface="Cambria Math"/>
                            </a:rPr>
                            <m:t>1</m:t>
                          </m:r>
                        </m:sub>
                      </m:sSub>
                    </m:oMath>
                  </a14:m>
                  <a:r>
                    <a:rPr lang="en-GB" sz="2800" dirty="0" smtClean="0"/>
                    <a:t>:</a:t>
                  </a:r>
                  <a:endParaRPr lang="en-GB" sz="2800" dirty="0"/>
                </a:p>
              </p:txBody>
            </p:sp>
          </mc:Choice>
          <mc:Fallback xmlns="">
            <p:sp>
              <p:nvSpPr>
                <p:cNvPr id="183" name="TextBox 182"/>
                <p:cNvSpPr txBox="1">
                  <a:spLocks noRot="1" noChangeAspect="1" noMove="1" noResize="1" noEditPoints="1" noAdjustHandles="1" noChangeArrowheads="1" noChangeShapeType="1" noTextEdit="1"/>
                </p:cNvSpPr>
                <p:nvPr/>
              </p:nvSpPr>
              <p:spPr>
                <a:xfrm>
                  <a:off x="457200" y="4789944"/>
                  <a:ext cx="648072" cy="523220"/>
                </a:xfrm>
                <a:prstGeom prst="rect">
                  <a:avLst/>
                </a:prstGeom>
                <a:blipFill rotWithShape="1">
                  <a:blip r:embed="rId5"/>
                  <a:stretch>
                    <a:fillRect t="-10465" r="-13208" b="-32558"/>
                  </a:stretch>
                </a:blipFill>
              </p:spPr>
              <p:txBody>
                <a:bodyPr/>
                <a:lstStyle/>
                <a:p>
                  <a:r>
                    <a:rPr lang="en-GB">
                      <a:noFill/>
                    </a:rPr>
                    <a:t> </a:t>
                  </a:r>
                </a:p>
              </p:txBody>
            </p:sp>
          </mc:Fallback>
        </mc:AlternateContent>
        <p:sp>
          <p:nvSpPr>
            <p:cNvPr id="184" name="Right Arrow 183"/>
            <p:cNvSpPr/>
            <p:nvPr/>
          </p:nvSpPr>
          <p:spPr>
            <a:xfrm>
              <a:off x="2378968" y="4816730"/>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5" name="Right Arrow 184"/>
            <p:cNvSpPr/>
            <p:nvPr/>
          </p:nvSpPr>
          <p:spPr>
            <a:xfrm>
              <a:off x="4038600" y="4827639"/>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6" name="Right Arrow 185"/>
            <p:cNvSpPr/>
            <p:nvPr/>
          </p:nvSpPr>
          <p:spPr>
            <a:xfrm>
              <a:off x="5562600" y="4829715"/>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187" name="Group 186"/>
            <p:cNvGrpSpPr/>
            <p:nvPr/>
          </p:nvGrpSpPr>
          <p:grpSpPr>
            <a:xfrm>
              <a:off x="4572000" y="4267200"/>
              <a:ext cx="850054" cy="1105399"/>
              <a:chOff x="5626946" y="4592836"/>
              <a:chExt cx="850054" cy="1105399"/>
            </a:xfrm>
          </p:grpSpPr>
          <p:sp>
            <p:nvSpPr>
              <p:cNvPr id="188" name="TextBox 187"/>
              <p:cNvSpPr txBox="1"/>
              <p:nvPr/>
            </p:nvSpPr>
            <p:spPr>
              <a:xfrm>
                <a:off x="5768864" y="4592836"/>
                <a:ext cx="577372"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III</a:t>
                </a:r>
                <a:endParaRPr lang="en-GB" sz="2400" dirty="0">
                  <a:latin typeface="Times New Roman" pitchFamily="18" charset="0"/>
                  <a:cs typeface="Times New Roman" pitchFamily="18" charset="0"/>
                </a:endParaRPr>
              </a:p>
            </p:txBody>
          </p:sp>
          <p:grpSp>
            <p:nvGrpSpPr>
              <p:cNvPr id="189" name="Group 188"/>
              <p:cNvGrpSpPr/>
              <p:nvPr/>
            </p:nvGrpSpPr>
            <p:grpSpPr>
              <a:xfrm>
                <a:off x="5626946" y="5003516"/>
                <a:ext cx="850054" cy="694719"/>
                <a:chOff x="1975665" y="4676381"/>
                <a:chExt cx="850054" cy="694719"/>
              </a:xfrm>
            </p:grpSpPr>
            <p:grpSp>
              <p:nvGrpSpPr>
                <p:cNvPr id="190" name="Group 189"/>
                <p:cNvGrpSpPr/>
                <p:nvPr/>
              </p:nvGrpSpPr>
              <p:grpSpPr>
                <a:xfrm rot="20436439">
                  <a:off x="1975665" y="4692576"/>
                  <a:ext cx="850054" cy="585693"/>
                  <a:chOff x="1043559" y="1344654"/>
                  <a:chExt cx="850054" cy="585693"/>
                </a:xfrm>
              </p:grpSpPr>
              <p:cxnSp>
                <p:nvCxnSpPr>
                  <p:cNvPr id="193" name="Straight Arrow Connector 192"/>
                  <p:cNvCxnSpPr/>
                  <p:nvPr/>
                </p:nvCxnSpPr>
                <p:spPr>
                  <a:xfrm rot="1163561">
                    <a:off x="1352124" y="1712520"/>
                    <a:ext cx="541489" cy="217827"/>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94" name="Straight Arrow Connector 193"/>
                  <p:cNvCxnSpPr/>
                  <p:nvPr/>
                </p:nvCxnSpPr>
                <p:spPr>
                  <a:xfrm flipH="1" flipV="1">
                    <a:off x="1043559" y="1344654"/>
                    <a:ext cx="360089" cy="284147"/>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191" name="Freeform 190"/>
                <p:cNvSpPr/>
                <p:nvPr/>
              </p:nvSpPr>
              <p:spPr>
                <a:xfrm rot="21067437" flipH="1">
                  <a:off x="2069175" y="4676381"/>
                  <a:ext cx="315665" cy="177126"/>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92" name="Freeform 191"/>
                <p:cNvSpPr/>
                <p:nvPr/>
              </p:nvSpPr>
              <p:spPr>
                <a:xfrm rot="10030058" flipH="1">
                  <a:off x="2357543" y="5193974"/>
                  <a:ext cx="315665" cy="177126"/>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grpSp>
        <p:grpSp>
          <p:nvGrpSpPr>
            <p:cNvPr id="195" name="Group 194"/>
            <p:cNvGrpSpPr/>
            <p:nvPr/>
          </p:nvGrpSpPr>
          <p:grpSpPr>
            <a:xfrm>
              <a:off x="2971800" y="4267200"/>
              <a:ext cx="897306" cy="1045964"/>
              <a:chOff x="3581400" y="4592836"/>
              <a:chExt cx="897306" cy="1045964"/>
            </a:xfrm>
          </p:grpSpPr>
          <p:sp>
            <p:nvSpPr>
              <p:cNvPr id="196" name="TextBox 195"/>
              <p:cNvSpPr txBox="1"/>
              <p:nvPr/>
            </p:nvSpPr>
            <p:spPr>
              <a:xfrm>
                <a:off x="3662883" y="4592836"/>
                <a:ext cx="41857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a:t>
                </a:r>
                <a:endParaRPr lang="en-GB" sz="2400" dirty="0">
                  <a:latin typeface="Times New Roman" pitchFamily="18" charset="0"/>
                  <a:cs typeface="Times New Roman" pitchFamily="18" charset="0"/>
                </a:endParaRPr>
              </a:p>
            </p:txBody>
          </p:sp>
          <p:grpSp>
            <p:nvGrpSpPr>
              <p:cNvPr id="197" name="Group 196"/>
              <p:cNvGrpSpPr/>
              <p:nvPr/>
            </p:nvGrpSpPr>
            <p:grpSpPr>
              <a:xfrm>
                <a:off x="3581400" y="5063878"/>
                <a:ext cx="897306" cy="574922"/>
                <a:chOff x="1989929" y="4611128"/>
                <a:chExt cx="897306" cy="574922"/>
              </a:xfrm>
            </p:grpSpPr>
            <p:sp>
              <p:nvSpPr>
                <p:cNvPr id="198" name="Freeform 197"/>
                <p:cNvSpPr/>
                <p:nvPr/>
              </p:nvSpPr>
              <p:spPr>
                <a:xfrm rot="168000000">
                  <a:off x="1944602" y="4821864"/>
                  <a:ext cx="207057" cy="116403"/>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99" name="Freeform 198"/>
                <p:cNvSpPr/>
                <p:nvPr/>
              </p:nvSpPr>
              <p:spPr>
                <a:xfrm rot="20210427" flipV="1">
                  <a:off x="2554556" y="5015308"/>
                  <a:ext cx="152863" cy="170742"/>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Lst>
                  <a:ahLst/>
                  <a:cxnLst>
                    <a:cxn ang="0">
                      <a:pos x="connsiteX0" y="connsiteY0"/>
                    </a:cxn>
                    <a:cxn ang="0">
                      <a:pos x="connsiteX1" y="connsiteY1"/>
                    </a:cxn>
                    <a:cxn ang="0">
                      <a:pos x="connsiteX2" y="connsiteY2"/>
                    </a:cxn>
                    <a:cxn ang="0">
                      <a:pos x="connsiteX3" y="connsiteY3"/>
                    </a:cxn>
                  </a:cxnLst>
                  <a:rect l="l" t="t" r="r" b="b"/>
                  <a:pathLst>
                    <a:path w="247650" h="165609">
                      <a:moveTo>
                        <a:pt x="247650" y="165609"/>
                      </a:moveTo>
                      <a:cubicBezTo>
                        <a:pt x="231775" y="137827"/>
                        <a:pt x="225425" y="110046"/>
                        <a:pt x="209550" y="89409"/>
                      </a:cubicBezTo>
                      <a:cubicBezTo>
                        <a:pt x="193675" y="68771"/>
                        <a:pt x="187325" y="56072"/>
                        <a:pt x="152400" y="41784"/>
                      </a:cubicBezTo>
                      <a:cubicBezTo>
                        <a:pt x="117475" y="27497"/>
                        <a:pt x="44450" y="-12191"/>
                        <a:pt x="0" y="36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nvGrpSpPr>
                <p:cNvPr id="200" name="Group 199"/>
                <p:cNvGrpSpPr/>
                <p:nvPr/>
              </p:nvGrpSpPr>
              <p:grpSpPr>
                <a:xfrm>
                  <a:off x="1990396" y="4611128"/>
                  <a:ext cx="896839" cy="348849"/>
                  <a:chOff x="1137320" y="1279951"/>
                  <a:chExt cx="896839" cy="348849"/>
                </a:xfrm>
              </p:grpSpPr>
              <p:cxnSp>
                <p:nvCxnSpPr>
                  <p:cNvPr id="201" name="Straight Arrow Connector 200"/>
                  <p:cNvCxnSpPr/>
                  <p:nvPr/>
                </p:nvCxnSpPr>
                <p:spPr>
                  <a:xfrm>
                    <a:off x="1403648" y="1628800"/>
                    <a:ext cx="630511" cy="0"/>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202" name="Straight Arrow Connector 201"/>
                  <p:cNvCxnSpPr/>
                  <p:nvPr/>
                </p:nvCxnSpPr>
                <p:spPr>
                  <a:xfrm flipH="1" flipV="1">
                    <a:off x="1137320" y="1279951"/>
                    <a:ext cx="266328" cy="348849"/>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grpSp>
        </p:grpSp>
        <p:grpSp>
          <p:nvGrpSpPr>
            <p:cNvPr id="203" name="Group 202"/>
            <p:cNvGrpSpPr/>
            <p:nvPr/>
          </p:nvGrpSpPr>
          <p:grpSpPr>
            <a:xfrm>
              <a:off x="1371600" y="4267200"/>
              <a:ext cx="814664" cy="893564"/>
              <a:chOff x="1447800" y="4592836"/>
              <a:chExt cx="814664" cy="893564"/>
            </a:xfrm>
          </p:grpSpPr>
          <p:sp>
            <p:nvSpPr>
              <p:cNvPr id="204" name="TextBox 203"/>
              <p:cNvSpPr txBox="1"/>
              <p:nvPr/>
            </p:nvSpPr>
            <p:spPr>
              <a:xfrm>
                <a:off x="1447800" y="4592836"/>
                <a:ext cx="27785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a:t>
                </a:r>
                <a:endParaRPr lang="en-GB" sz="2400" dirty="0">
                  <a:latin typeface="Times New Roman" pitchFamily="18" charset="0"/>
                  <a:cs typeface="Times New Roman" pitchFamily="18" charset="0"/>
                </a:endParaRPr>
              </a:p>
            </p:txBody>
          </p:sp>
          <p:grpSp>
            <p:nvGrpSpPr>
              <p:cNvPr id="205" name="Group 204"/>
              <p:cNvGrpSpPr/>
              <p:nvPr/>
            </p:nvGrpSpPr>
            <p:grpSpPr>
              <a:xfrm>
                <a:off x="1531697" y="5099696"/>
                <a:ext cx="730767" cy="386704"/>
                <a:chOff x="2019336" y="4679253"/>
                <a:chExt cx="730767" cy="386704"/>
              </a:xfrm>
            </p:grpSpPr>
            <p:cxnSp>
              <p:nvCxnSpPr>
                <p:cNvPr id="206" name="Straight Arrow Connector 205"/>
                <p:cNvCxnSpPr/>
                <p:nvPr/>
              </p:nvCxnSpPr>
              <p:spPr>
                <a:xfrm>
                  <a:off x="2102031" y="4997049"/>
                  <a:ext cx="648072" cy="68908"/>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207" name="Straight Arrow Connector 206"/>
                <p:cNvCxnSpPr/>
                <p:nvPr/>
              </p:nvCxnSpPr>
              <p:spPr>
                <a:xfrm flipV="1">
                  <a:off x="2102031" y="4913557"/>
                  <a:ext cx="432048" cy="83492"/>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sp>
              <p:nvSpPr>
                <p:cNvPr id="208" name="Freeform 207"/>
                <p:cNvSpPr/>
                <p:nvPr/>
              </p:nvSpPr>
              <p:spPr>
                <a:xfrm rot="593042">
                  <a:off x="2019336" y="4679253"/>
                  <a:ext cx="381000" cy="222041"/>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09" name="Freeform 208"/>
                <p:cNvSpPr/>
                <p:nvPr/>
              </p:nvSpPr>
              <p:spPr>
                <a:xfrm rot="1389573">
                  <a:off x="2606878" y="4945169"/>
                  <a:ext cx="84520" cy="94255"/>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Lst>
                  <a:ahLst/>
                  <a:cxnLst>
                    <a:cxn ang="0">
                      <a:pos x="connsiteX0" y="connsiteY0"/>
                    </a:cxn>
                    <a:cxn ang="0">
                      <a:pos x="connsiteX1" y="connsiteY1"/>
                    </a:cxn>
                    <a:cxn ang="0">
                      <a:pos x="connsiteX2" y="connsiteY2"/>
                    </a:cxn>
                    <a:cxn ang="0">
                      <a:pos x="connsiteX3" y="connsiteY3"/>
                    </a:cxn>
                  </a:cxnLst>
                  <a:rect l="l" t="t" r="r" b="b"/>
                  <a:pathLst>
                    <a:path w="247650" h="165609">
                      <a:moveTo>
                        <a:pt x="247650" y="165609"/>
                      </a:moveTo>
                      <a:cubicBezTo>
                        <a:pt x="231775" y="137827"/>
                        <a:pt x="225425" y="110046"/>
                        <a:pt x="209550" y="89409"/>
                      </a:cubicBezTo>
                      <a:cubicBezTo>
                        <a:pt x="193675" y="68771"/>
                        <a:pt x="187325" y="56072"/>
                        <a:pt x="152400" y="41784"/>
                      </a:cubicBezTo>
                      <a:cubicBezTo>
                        <a:pt x="117475" y="27497"/>
                        <a:pt x="44450" y="-12191"/>
                        <a:pt x="0" y="36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grpSp>
        <p:grpSp>
          <p:nvGrpSpPr>
            <p:cNvPr id="210" name="Group 209"/>
            <p:cNvGrpSpPr/>
            <p:nvPr/>
          </p:nvGrpSpPr>
          <p:grpSpPr>
            <a:xfrm>
              <a:off x="6060468" y="4270586"/>
              <a:ext cx="949932" cy="915274"/>
              <a:chOff x="7620000" y="4596222"/>
              <a:chExt cx="949932" cy="915274"/>
            </a:xfrm>
          </p:grpSpPr>
          <p:sp>
            <p:nvSpPr>
              <p:cNvPr id="211" name="TextBox 210"/>
              <p:cNvSpPr txBox="1"/>
              <p:nvPr/>
            </p:nvSpPr>
            <p:spPr>
              <a:xfrm>
                <a:off x="7870310" y="4596222"/>
                <a:ext cx="56334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IV</a:t>
                </a:r>
                <a:endParaRPr lang="en-GB" sz="2400" dirty="0">
                  <a:latin typeface="Times New Roman" pitchFamily="18" charset="0"/>
                  <a:cs typeface="Times New Roman" pitchFamily="18" charset="0"/>
                </a:endParaRPr>
              </a:p>
            </p:txBody>
          </p:sp>
          <p:grpSp>
            <p:nvGrpSpPr>
              <p:cNvPr id="212" name="Group 211"/>
              <p:cNvGrpSpPr/>
              <p:nvPr/>
            </p:nvGrpSpPr>
            <p:grpSpPr>
              <a:xfrm>
                <a:off x="7620000" y="5155351"/>
                <a:ext cx="949932" cy="356145"/>
                <a:chOff x="1869468" y="4838034"/>
                <a:chExt cx="949932" cy="356145"/>
              </a:xfrm>
            </p:grpSpPr>
            <p:grpSp>
              <p:nvGrpSpPr>
                <p:cNvPr id="213" name="Group 212"/>
                <p:cNvGrpSpPr/>
                <p:nvPr/>
              </p:nvGrpSpPr>
              <p:grpSpPr>
                <a:xfrm rot="10800000">
                  <a:off x="1869468" y="4969877"/>
                  <a:ext cx="949932" cy="5456"/>
                  <a:chOff x="1140229" y="1747564"/>
                  <a:chExt cx="949932" cy="5456"/>
                </a:xfrm>
              </p:grpSpPr>
              <p:cxnSp>
                <p:nvCxnSpPr>
                  <p:cNvPr id="216" name="Straight Arrow Connector 215"/>
                  <p:cNvCxnSpPr/>
                  <p:nvPr/>
                </p:nvCxnSpPr>
                <p:spPr>
                  <a:xfrm rot="10800000" flipH="1" flipV="1">
                    <a:off x="1560309" y="1747566"/>
                    <a:ext cx="529852" cy="5454"/>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217" name="Straight Arrow Connector 216"/>
                  <p:cNvCxnSpPr/>
                  <p:nvPr/>
                </p:nvCxnSpPr>
                <p:spPr>
                  <a:xfrm flipH="1">
                    <a:off x="1140229" y="1747564"/>
                    <a:ext cx="420080" cy="0"/>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214" name="Freeform 213"/>
                <p:cNvSpPr/>
                <p:nvPr/>
              </p:nvSpPr>
              <p:spPr>
                <a:xfrm rot="10030058" flipH="1">
                  <a:off x="2385736" y="5017053"/>
                  <a:ext cx="315665" cy="177126"/>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15" name="Freeform 214"/>
                <p:cNvSpPr/>
                <p:nvPr/>
              </p:nvSpPr>
              <p:spPr>
                <a:xfrm rot="20483599" flipH="1">
                  <a:off x="2014031" y="4838034"/>
                  <a:ext cx="90354" cy="111283"/>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grpSp>
        <p:grpSp>
          <p:nvGrpSpPr>
            <p:cNvPr id="218" name="Group 217"/>
            <p:cNvGrpSpPr/>
            <p:nvPr/>
          </p:nvGrpSpPr>
          <p:grpSpPr>
            <a:xfrm>
              <a:off x="7686489" y="4318099"/>
              <a:ext cx="1000311" cy="766465"/>
              <a:chOff x="7229289" y="4643735"/>
              <a:chExt cx="1000311" cy="766465"/>
            </a:xfrm>
          </p:grpSpPr>
          <p:grpSp>
            <p:nvGrpSpPr>
              <p:cNvPr id="219" name="Group 218"/>
              <p:cNvGrpSpPr/>
              <p:nvPr/>
            </p:nvGrpSpPr>
            <p:grpSpPr>
              <a:xfrm flipH="1" flipV="1">
                <a:off x="7229289" y="5257800"/>
                <a:ext cx="648072" cy="152400"/>
                <a:chOff x="1403648" y="1545308"/>
                <a:chExt cx="648072" cy="152400"/>
              </a:xfrm>
            </p:grpSpPr>
            <p:cxnSp>
              <p:nvCxnSpPr>
                <p:cNvPr id="221" name="Straight Arrow Connector 220"/>
                <p:cNvCxnSpPr/>
                <p:nvPr/>
              </p:nvCxnSpPr>
              <p:spPr>
                <a:xfrm>
                  <a:off x="1403648" y="1628800"/>
                  <a:ext cx="648072" cy="68908"/>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222" name="Straight Arrow Connector 221"/>
                <p:cNvCxnSpPr/>
                <p:nvPr/>
              </p:nvCxnSpPr>
              <p:spPr>
                <a:xfrm flipV="1">
                  <a:off x="1403648" y="1545308"/>
                  <a:ext cx="432048" cy="83492"/>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220" name="TextBox 219"/>
              <p:cNvSpPr txBox="1"/>
              <p:nvPr/>
            </p:nvSpPr>
            <p:spPr>
              <a:xfrm>
                <a:off x="7666256" y="4643735"/>
                <a:ext cx="56334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V</a:t>
                </a:r>
                <a:endParaRPr lang="en-GB" sz="2400" dirty="0">
                  <a:latin typeface="Times New Roman" pitchFamily="18" charset="0"/>
                  <a:cs typeface="Times New Roman" pitchFamily="18" charset="0"/>
                </a:endParaRPr>
              </a:p>
            </p:txBody>
          </p:sp>
        </p:grpSp>
        <p:sp>
          <p:nvSpPr>
            <p:cNvPr id="223" name="Right Arrow 222"/>
            <p:cNvSpPr/>
            <p:nvPr/>
          </p:nvSpPr>
          <p:spPr>
            <a:xfrm>
              <a:off x="7239000" y="4852239"/>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224" name="TextBox 223"/>
          <p:cNvSpPr txBox="1"/>
          <p:nvPr/>
        </p:nvSpPr>
        <p:spPr>
          <a:xfrm>
            <a:off x="5850632" y="457200"/>
            <a:ext cx="3064768" cy="3477875"/>
          </a:xfrm>
          <a:prstGeom prst="rect">
            <a:avLst/>
          </a:prstGeom>
          <a:noFill/>
        </p:spPr>
        <p:txBody>
          <a:bodyPr wrap="square" rtlCol="0">
            <a:spAutoFit/>
          </a:bodyPr>
          <a:lstStyle/>
          <a:p>
            <a:pPr algn="just">
              <a:spcAft>
                <a:spcPts val="1200"/>
              </a:spcAft>
            </a:pPr>
            <a:r>
              <a:rPr lang="en-US" sz="2000" dirty="0" smtClean="0"/>
              <a:t>Coercitivity of Ni is now able to compete with Gd. </a:t>
            </a:r>
          </a:p>
          <a:p>
            <a:pPr algn="just">
              <a:spcAft>
                <a:spcPts val="1200"/>
              </a:spcAft>
            </a:pPr>
            <a:r>
              <a:rPr lang="en-US" sz="2000" dirty="0" smtClean="0"/>
              <a:t>Ni will turn a smaller angle in </a:t>
            </a:r>
            <a:r>
              <a:rPr lang="en-US" sz="2000" dirty="0"/>
              <a:t>II→</a:t>
            </a:r>
            <a:r>
              <a:rPr lang="en-US" sz="2000" dirty="0" smtClean="0"/>
              <a:t>III and III→IV, leading to smaller peaks.</a:t>
            </a:r>
          </a:p>
          <a:p>
            <a:pPr algn="just">
              <a:spcAft>
                <a:spcPts val="1200"/>
              </a:spcAft>
            </a:pPr>
            <a:r>
              <a:rPr lang="en-US" sz="2000" dirty="0" smtClean="0"/>
              <a:t>Gd will be push more out of field direction when Ni align with the field, leading to lower magnitude in region I-II and IV-V.</a:t>
            </a:r>
            <a:endParaRPr lang="en-GB" sz="2000" dirty="0"/>
          </a:p>
        </p:txBody>
      </p:sp>
    </p:spTree>
    <p:extLst>
      <p:ext uri="{BB962C8B-B14F-4D97-AF65-F5344CB8AC3E}">
        <p14:creationId xmlns:p14="http://schemas.microsoft.com/office/powerpoint/2010/main" val="34968523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0" name="TextBox 79"/>
              <p:cNvSpPr txBox="1"/>
              <p:nvPr/>
            </p:nvSpPr>
            <p:spPr>
              <a:xfrm>
                <a:off x="646269" y="424190"/>
                <a:ext cx="72533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latin typeface="Cambria Math"/>
                            </a:rPr>
                          </m:ctrlPr>
                        </m:sSubPr>
                        <m:e>
                          <m:r>
                            <a:rPr lang="en-US" sz="2800" b="1" i="1">
                              <a:latin typeface="Cambria Math"/>
                            </a:rPr>
                            <m:t>𝑻</m:t>
                          </m:r>
                        </m:e>
                        <m:sub>
                          <m:r>
                            <a:rPr lang="en-US" sz="2800" b="1" i="1" smtClean="0">
                              <a:latin typeface="Cambria Math"/>
                            </a:rPr>
                            <m:t>𝟐</m:t>
                          </m:r>
                        </m:sub>
                      </m:sSub>
                    </m:oMath>
                  </m:oMathPara>
                </a14:m>
                <a:endParaRPr lang="en-GB" sz="2800" b="1" dirty="0"/>
              </a:p>
            </p:txBody>
          </p:sp>
        </mc:Choice>
        <mc:Fallback xmlns="">
          <p:sp>
            <p:nvSpPr>
              <p:cNvPr id="80" name="TextBox 79"/>
              <p:cNvSpPr txBox="1">
                <a:spLocks noRot="1" noChangeAspect="1" noMove="1" noResize="1" noEditPoints="1" noAdjustHandles="1" noChangeArrowheads="1" noChangeShapeType="1" noTextEdit="1"/>
              </p:cNvSpPr>
              <p:nvPr/>
            </p:nvSpPr>
            <p:spPr>
              <a:xfrm>
                <a:off x="646269" y="424190"/>
                <a:ext cx="725331" cy="523220"/>
              </a:xfrm>
              <a:prstGeom prst="rect">
                <a:avLst/>
              </a:prstGeom>
              <a:blipFill rotWithShape="1">
                <a:blip r:embed="rId2"/>
                <a:stretch>
                  <a:fillRect/>
                </a:stretch>
              </a:blipFill>
            </p:spPr>
            <p:txBody>
              <a:bodyPr/>
              <a:lstStyle/>
              <a:p>
                <a:r>
                  <a:rPr lang="en-GB">
                    <a:noFill/>
                  </a:rPr>
                  <a:t> </a:t>
                </a:r>
              </a:p>
            </p:txBody>
          </p:sp>
        </mc:Fallback>
      </mc:AlternateContent>
      <p:grpSp>
        <p:nvGrpSpPr>
          <p:cNvPr id="81" name="Group 80"/>
          <p:cNvGrpSpPr/>
          <p:nvPr/>
        </p:nvGrpSpPr>
        <p:grpSpPr>
          <a:xfrm>
            <a:off x="2519389" y="331853"/>
            <a:ext cx="4491011" cy="3670073"/>
            <a:chOff x="2673041" y="331853"/>
            <a:chExt cx="4491011" cy="3670073"/>
          </a:xfrm>
        </p:grpSpPr>
        <p:grpSp>
          <p:nvGrpSpPr>
            <p:cNvPr id="82" name="Group 81"/>
            <p:cNvGrpSpPr/>
            <p:nvPr/>
          </p:nvGrpSpPr>
          <p:grpSpPr>
            <a:xfrm>
              <a:off x="2829376" y="642262"/>
              <a:ext cx="3584544" cy="3359664"/>
              <a:chOff x="2133600" y="930424"/>
              <a:chExt cx="4576936" cy="4514800"/>
            </a:xfrm>
          </p:grpSpPr>
          <p:cxnSp>
            <p:nvCxnSpPr>
              <p:cNvPr id="98" name="Straight Arrow Connector 97"/>
              <p:cNvCxnSpPr/>
              <p:nvPr/>
            </p:nvCxnSpPr>
            <p:spPr>
              <a:xfrm flipV="1">
                <a:off x="2195736" y="3194974"/>
                <a:ext cx="4514800" cy="18002"/>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99" name="Straight Arrow Connector 98"/>
              <p:cNvCxnSpPr/>
              <p:nvPr/>
            </p:nvCxnSpPr>
            <p:spPr>
              <a:xfrm rot="-5400000" flipV="1">
                <a:off x="2161583" y="3178823"/>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0" name="Freeform 99"/>
              <p:cNvSpPr/>
              <p:nvPr/>
            </p:nvSpPr>
            <p:spPr>
              <a:xfrm>
                <a:off x="2133600" y="1879600"/>
                <a:ext cx="4533900" cy="2933700"/>
              </a:xfrm>
              <a:custGeom>
                <a:avLst/>
                <a:gdLst>
                  <a:gd name="connsiteX0" fmla="*/ 4610100 w 4610100"/>
                  <a:gd name="connsiteY0" fmla="*/ 0 h 3657600"/>
                  <a:gd name="connsiteX1" fmla="*/ 3327400 w 4610100"/>
                  <a:gd name="connsiteY1" fmla="*/ 939800 h 3657600"/>
                  <a:gd name="connsiteX2" fmla="*/ 2425700 w 4610100"/>
                  <a:gd name="connsiteY2" fmla="*/ 3251200 h 3657600"/>
                  <a:gd name="connsiteX3" fmla="*/ 1511300 w 4610100"/>
                  <a:gd name="connsiteY3" fmla="*/ 4064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965200 w 4610100"/>
                  <a:gd name="connsiteY4" fmla="*/ 2641600 h 3657600"/>
                  <a:gd name="connsiteX5" fmla="*/ 0 w 4610100"/>
                  <a:gd name="connsiteY5" fmla="*/ 3657600 h 3657600"/>
                  <a:gd name="connsiteX0" fmla="*/ 4635500 w 4635500"/>
                  <a:gd name="connsiteY0" fmla="*/ 0 h 3340100"/>
                  <a:gd name="connsiteX1" fmla="*/ 3352800 w 4635500"/>
                  <a:gd name="connsiteY1" fmla="*/ 939800 h 3340100"/>
                  <a:gd name="connsiteX2" fmla="*/ 2451100 w 4635500"/>
                  <a:gd name="connsiteY2" fmla="*/ 3251200 h 3340100"/>
                  <a:gd name="connsiteX3" fmla="*/ 1739900 w 4635500"/>
                  <a:gd name="connsiteY3" fmla="*/ 419100 h 3340100"/>
                  <a:gd name="connsiteX4" fmla="*/ 990600 w 4635500"/>
                  <a:gd name="connsiteY4" fmla="*/ 2641600 h 3340100"/>
                  <a:gd name="connsiteX5" fmla="*/ 0 w 4635500"/>
                  <a:gd name="connsiteY5" fmla="*/ 3340100 h 3340100"/>
                  <a:gd name="connsiteX0" fmla="*/ 4660900 w 4660900"/>
                  <a:gd name="connsiteY0" fmla="*/ 0 h 3149600"/>
                  <a:gd name="connsiteX1" fmla="*/ 3352800 w 4660900"/>
                  <a:gd name="connsiteY1" fmla="*/ 749300 h 3149600"/>
                  <a:gd name="connsiteX2" fmla="*/ 2451100 w 4660900"/>
                  <a:gd name="connsiteY2" fmla="*/ 3060700 h 3149600"/>
                  <a:gd name="connsiteX3" fmla="*/ 1739900 w 4660900"/>
                  <a:gd name="connsiteY3" fmla="*/ 228600 h 3149600"/>
                  <a:gd name="connsiteX4" fmla="*/ 990600 w 4660900"/>
                  <a:gd name="connsiteY4" fmla="*/ 2451100 h 3149600"/>
                  <a:gd name="connsiteX5" fmla="*/ 0 w 4660900"/>
                  <a:gd name="connsiteY5" fmla="*/ 3149600 h 3149600"/>
                  <a:gd name="connsiteX0" fmla="*/ 4635500 w 4635500"/>
                  <a:gd name="connsiteY0" fmla="*/ 0 h 2933700"/>
                  <a:gd name="connsiteX1" fmla="*/ 3352800 w 4635500"/>
                  <a:gd name="connsiteY1" fmla="*/ 533400 h 2933700"/>
                  <a:gd name="connsiteX2" fmla="*/ 2451100 w 4635500"/>
                  <a:gd name="connsiteY2" fmla="*/ 2844800 h 2933700"/>
                  <a:gd name="connsiteX3" fmla="*/ 1739900 w 4635500"/>
                  <a:gd name="connsiteY3" fmla="*/ 12700 h 2933700"/>
                  <a:gd name="connsiteX4" fmla="*/ 990600 w 4635500"/>
                  <a:gd name="connsiteY4" fmla="*/ 2235200 h 2933700"/>
                  <a:gd name="connsiteX5" fmla="*/ 0 w 4635500"/>
                  <a:gd name="connsiteY5" fmla="*/ 2933700 h 2933700"/>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99000 w 4699000"/>
                  <a:gd name="connsiteY0" fmla="*/ 118355 h 2925055"/>
                  <a:gd name="connsiteX1" fmla="*/ 3352800 w 4699000"/>
                  <a:gd name="connsiteY1" fmla="*/ 524755 h 2925055"/>
                  <a:gd name="connsiteX2" fmla="*/ 2451100 w 4699000"/>
                  <a:gd name="connsiteY2" fmla="*/ 2836155 h 2925055"/>
                  <a:gd name="connsiteX3" fmla="*/ 1739900 w 4699000"/>
                  <a:gd name="connsiteY3" fmla="*/ 4055 h 2925055"/>
                  <a:gd name="connsiteX4" fmla="*/ 990600 w 4699000"/>
                  <a:gd name="connsiteY4" fmla="*/ 2226555 h 2925055"/>
                  <a:gd name="connsiteX5" fmla="*/ 0 w 4699000"/>
                  <a:gd name="connsiteY5" fmla="*/ 2925055 h 2925055"/>
                  <a:gd name="connsiteX0" fmla="*/ 4711700 w 4711700"/>
                  <a:gd name="connsiteY0" fmla="*/ 0 h 2971800"/>
                  <a:gd name="connsiteX1" fmla="*/ 3352800 w 4711700"/>
                  <a:gd name="connsiteY1" fmla="*/ 571500 h 2971800"/>
                  <a:gd name="connsiteX2" fmla="*/ 2451100 w 4711700"/>
                  <a:gd name="connsiteY2" fmla="*/ 2882900 h 2971800"/>
                  <a:gd name="connsiteX3" fmla="*/ 1739900 w 4711700"/>
                  <a:gd name="connsiteY3" fmla="*/ 50800 h 2971800"/>
                  <a:gd name="connsiteX4" fmla="*/ 990600 w 4711700"/>
                  <a:gd name="connsiteY4" fmla="*/ 2273300 h 2971800"/>
                  <a:gd name="connsiteX5" fmla="*/ 0 w 4711700"/>
                  <a:gd name="connsiteY5" fmla="*/ 2971800 h 2971800"/>
                  <a:gd name="connsiteX0" fmla="*/ 4533900 w 4533900"/>
                  <a:gd name="connsiteY0" fmla="*/ 0 h 2933700"/>
                  <a:gd name="connsiteX1" fmla="*/ 3175000 w 4533900"/>
                  <a:gd name="connsiteY1" fmla="*/ 571500 h 2933700"/>
                  <a:gd name="connsiteX2" fmla="*/ 2273300 w 4533900"/>
                  <a:gd name="connsiteY2" fmla="*/ 2882900 h 2933700"/>
                  <a:gd name="connsiteX3" fmla="*/ 1562100 w 4533900"/>
                  <a:gd name="connsiteY3" fmla="*/ 508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48976 w 4533900"/>
                  <a:gd name="connsiteY2" fmla="*/ 2102105 h 2933700"/>
                  <a:gd name="connsiteX3" fmla="*/ 1562100 w 4533900"/>
                  <a:gd name="connsiteY3" fmla="*/ 508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48976 w 4533900"/>
                  <a:gd name="connsiteY2" fmla="*/ 2102105 h 2933700"/>
                  <a:gd name="connsiteX3" fmla="*/ 1525614 w 4533900"/>
                  <a:gd name="connsiteY3" fmla="*/ 639597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48976 w 4533900"/>
                  <a:gd name="connsiteY2" fmla="*/ 2204504 h 2933700"/>
                  <a:gd name="connsiteX3" fmla="*/ 1525614 w 4533900"/>
                  <a:gd name="connsiteY3" fmla="*/ 639597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48976 w 4533900"/>
                  <a:gd name="connsiteY2" fmla="*/ 2204504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73300 w 4533900"/>
                  <a:gd name="connsiteY2" fmla="*/ 2038105 h 2933700"/>
                  <a:gd name="connsiteX3" fmla="*/ 1501289 w 4533900"/>
                  <a:gd name="connsiteY3" fmla="*/ 255600 h 2933700"/>
                  <a:gd name="connsiteX4" fmla="*/ 812800 w 4533900"/>
                  <a:gd name="connsiteY4" fmla="*/ 2273300 h 2933700"/>
                  <a:gd name="connsiteX5" fmla="*/ 0 w 4533900"/>
                  <a:gd name="connsiteY5" fmla="*/ 2933700 h 293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3900" h="2933700">
                    <a:moveTo>
                      <a:pt x="4533900" y="0"/>
                    </a:moveTo>
                    <a:cubicBezTo>
                      <a:pt x="3960283" y="97366"/>
                      <a:pt x="3551767" y="231816"/>
                      <a:pt x="3175000" y="571500"/>
                    </a:cubicBezTo>
                    <a:cubicBezTo>
                      <a:pt x="2798233" y="911184"/>
                      <a:pt x="2552252" y="2090755"/>
                      <a:pt x="2273300" y="2038105"/>
                    </a:cubicBezTo>
                    <a:cubicBezTo>
                      <a:pt x="1994348" y="1985455"/>
                      <a:pt x="1744706" y="216401"/>
                      <a:pt x="1501289" y="255600"/>
                    </a:cubicBezTo>
                    <a:cubicBezTo>
                      <a:pt x="1257872" y="294799"/>
                      <a:pt x="1102783" y="1786467"/>
                      <a:pt x="812800" y="2273300"/>
                    </a:cubicBezTo>
                    <a:cubicBezTo>
                      <a:pt x="522817" y="2760133"/>
                      <a:pt x="312208" y="2912533"/>
                      <a:pt x="0" y="29337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cxnSp>
          <p:nvCxnSpPr>
            <p:cNvPr id="83" name="Straight Connector 82"/>
            <p:cNvCxnSpPr/>
            <p:nvPr/>
          </p:nvCxnSpPr>
          <p:spPr>
            <a:xfrm>
              <a:off x="4592577" y="733280"/>
              <a:ext cx="33705"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261734" y="353962"/>
              <a:ext cx="225580"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a:t>
              </a:r>
              <a:endParaRPr lang="en-GB" dirty="0">
                <a:solidFill>
                  <a:prstClr val="black"/>
                </a:solidFill>
                <a:latin typeface="Times New Roman" pitchFamily="18" charset="0"/>
                <a:cs typeface="Times New Roman" pitchFamily="18" charset="0"/>
              </a:endParaRPr>
            </a:p>
          </p:txBody>
        </p:sp>
        <p:sp>
          <p:nvSpPr>
            <p:cNvPr id="85" name="TextBox 84"/>
            <p:cNvSpPr txBox="1"/>
            <p:nvPr/>
          </p:nvSpPr>
          <p:spPr>
            <a:xfrm>
              <a:off x="4376753" y="336150"/>
              <a:ext cx="418713"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III</a:t>
              </a:r>
              <a:endParaRPr lang="en-GB" dirty="0">
                <a:solidFill>
                  <a:prstClr val="black"/>
                </a:solidFill>
                <a:latin typeface="Times New Roman" pitchFamily="18" charset="0"/>
                <a:cs typeface="Times New Roman" pitchFamily="18" charset="0"/>
              </a:endParaRPr>
            </a:p>
          </p:txBody>
        </p:sp>
        <p:sp>
          <p:nvSpPr>
            <p:cNvPr id="86" name="TextBox 85"/>
            <p:cNvSpPr txBox="1"/>
            <p:nvPr/>
          </p:nvSpPr>
          <p:spPr>
            <a:xfrm>
              <a:off x="3836752" y="336150"/>
              <a:ext cx="540001"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IV</a:t>
              </a:r>
              <a:endParaRPr lang="en-GB" dirty="0">
                <a:solidFill>
                  <a:prstClr val="black"/>
                </a:solidFill>
                <a:latin typeface="Times New Roman" pitchFamily="18" charset="0"/>
                <a:cs typeface="Times New Roman" pitchFamily="18" charset="0"/>
              </a:endParaRPr>
            </a:p>
          </p:txBody>
        </p:sp>
        <p:sp>
          <p:nvSpPr>
            <p:cNvPr id="87" name="TextBox 86"/>
            <p:cNvSpPr txBox="1"/>
            <p:nvPr/>
          </p:nvSpPr>
          <p:spPr>
            <a:xfrm>
              <a:off x="2673041" y="358189"/>
              <a:ext cx="451159"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V</a:t>
              </a:r>
              <a:endParaRPr lang="en-GB" dirty="0">
                <a:solidFill>
                  <a:prstClr val="black"/>
                </a:solidFill>
                <a:latin typeface="Times New Roman" pitchFamily="18" charset="0"/>
                <a:cs typeface="Times New Roman" pitchFamily="18" charset="0"/>
              </a:endParaRPr>
            </a:p>
          </p:txBody>
        </p:sp>
        <p:cxnSp>
          <p:nvCxnSpPr>
            <p:cNvPr id="88" name="Straight Connector 87"/>
            <p:cNvCxnSpPr/>
            <p:nvPr/>
          </p:nvCxnSpPr>
          <p:spPr>
            <a:xfrm flipH="1">
              <a:off x="6430918" y="1188231"/>
              <a:ext cx="121289" cy="107169"/>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552207" y="872160"/>
              <a:ext cx="611845" cy="400110"/>
            </a:xfrm>
            <a:prstGeom prst="rect">
              <a:avLst/>
            </a:prstGeom>
            <a:noFill/>
          </p:spPr>
          <p:txBody>
            <a:bodyPr wrap="square" rtlCol="0">
              <a:spAutoFit/>
            </a:bodyPr>
            <a:lstStyle/>
            <a:p>
              <a:r>
                <a:rPr lang="en-US" sz="2000" dirty="0" smtClean="0">
                  <a:solidFill>
                    <a:srgbClr val="00B0F0"/>
                  </a:solidFill>
                </a:rPr>
                <a:t>Gd</a:t>
              </a:r>
              <a:endParaRPr lang="en-GB" sz="2000" dirty="0">
                <a:solidFill>
                  <a:srgbClr val="00B0F0"/>
                </a:solidFill>
              </a:endParaRPr>
            </a:p>
          </p:txBody>
        </p:sp>
        <p:cxnSp>
          <p:nvCxnSpPr>
            <p:cNvPr id="90" name="Straight Connector 89"/>
            <p:cNvCxnSpPr/>
            <p:nvPr/>
          </p:nvCxnSpPr>
          <p:spPr>
            <a:xfrm flipH="1" flipV="1">
              <a:off x="6408228" y="1348586"/>
              <a:ext cx="143979" cy="67437"/>
            </a:xfrm>
            <a:prstGeom prst="line">
              <a:avLst/>
            </a:prstGeom>
          </p:spPr>
          <p:style>
            <a:lnRef idx="1">
              <a:schemeClr val="accent2"/>
            </a:lnRef>
            <a:fillRef idx="0">
              <a:schemeClr val="accent2"/>
            </a:fillRef>
            <a:effectRef idx="0">
              <a:schemeClr val="accent2"/>
            </a:effectRef>
            <a:fontRef idx="minor">
              <a:schemeClr val="tx1"/>
            </a:fontRef>
          </p:style>
        </p:cxnSp>
        <p:sp>
          <p:nvSpPr>
            <p:cNvPr id="91" name="TextBox 90"/>
            <p:cNvSpPr txBox="1"/>
            <p:nvPr/>
          </p:nvSpPr>
          <p:spPr>
            <a:xfrm>
              <a:off x="6552207" y="1315793"/>
              <a:ext cx="611845" cy="400110"/>
            </a:xfrm>
            <a:prstGeom prst="rect">
              <a:avLst/>
            </a:prstGeom>
            <a:noFill/>
          </p:spPr>
          <p:txBody>
            <a:bodyPr wrap="square" rtlCol="0">
              <a:spAutoFit/>
            </a:bodyPr>
            <a:lstStyle/>
            <a:p>
              <a:r>
                <a:rPr lang="en-US" sz="2000" dirty="0" smtClean="0">
                  <a:solidFill>
                    <a:srgbClr val="FF0000"/>
                  </a:solidFill>
                </a:rPr>
                <a:t>Ni</a:t>
              </a:r>
              <a:endParaRPr lang="en-GB" sz="2000" dirty="0">
                <a:solidFill>
                  <a:srgbClr val="FF0000"/>
                </a:solidFill>
              </a:endParaRPr>
            </a:p>
          </p:txBody>
        </p:sp>
        <p:sp>
          <p:nvSpPr>
            <p:cNvPr id="92" name="Freeform 91"/>
            <p:cNvSpPr/>
            <p:nvPr/>
          </p:nvSpPr>
          <p:spPr>
            <a:xfrm>
              <a:off x="2842644" y="1131656"/>
              <a:ext cx="3564197" cy="2652414"/>
            </a:xfrm>
            <a:custGeom>
              <a:avLst/>
              <a:gdLst>
                <a:gd name="connsiteX0" fmla="*/ 3644900 w 3644900"/>
                <a:gd name="connsiteY0" fmla="*/ 344660 h 4241739"/>
                <a:gd name="connsiteX1" fmla="*/ 1638300 w 3644900"/>
                <a:gd name="connsiteY1" fmla="*/ 370060 h 4241739"/>
                <a:gd name="connsiteX2" fmla="*/ 1206500 w 3644900"/>
                <a:gd name="connsiteY2" fmla="*/ 204960 h 4241739"/>
                <a:gd name="connsiteX3" fmla="*/ 1117600 w 3644900"/>
                <a:gd name="connsiteY3" fmla="*/ 306560 h 4241739"/>
                <a:gd name="connsiteX4" fmla="*/ 635000 w 3644900"/>
                <a:gd name="connsiteY4" fmla="*/ 3913360 h 4241739"/>
                <a:gd name="connsiteX5" fmla="*/ 355600 w 3644900"/>
                <a:gd name="connsiteY5" fmla="*/ 4091160 h 4241739"/>
                <a:gd name="connsiteX6" fmla="*/ 0 w 3644900"/>
                <a:gd name="connsiteY6" fmla="*/ 4053060 h 424173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333500 w 4622800"/>
                <a:gd name="connsiteY5" fmla="*/ 4091160 h 4243589"/>
                <a:gd name="connsiteX6" fmla="*/ 0 w 4622800"/>
                <a:gd name="connsiteY6" fmla="*/ 4014960 h 424358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244600 w 4622800"/>
                <a:gd name="connsiteY5" fmla="*/ 4091160 h 4243589"/>
                <a:gd name="connsiteX6" fmla="*/ 0 w 4622800"/>
                <a:gd name="connsiteY6" fmla="*/ 4014960 h 4243589"/>
                <a:gd name="connsiteX0" fmla="*/ 4622800 w 4622800"/>
                <a:gd name="connsiteY0" fmla="*/ 343732 h 4233945"/>
                <a:gd name="connsiteX1" fmla="*/ 2616200 w 4622800"/>
                <a:gd name="connsiteY1" fmla="*/ 369132 h 4233945"/>
                <a:gd name="connsiteX2" fmla="*/ 2184400 w 4622800"/>
                <a:gd name="connsiteY2" fmla="*/ 204032 h 4233945"/>
                <a:gd name="connsiteX3" fmla="*/ 2095500 w 4622800"/>
                <a:gd name="connsiteY3" fmla="*/ 305632 h 4233945"/>
                <a:gd name="connsiteX4" fmla="*/ 1663700 w 4622800"/>
                <a:gd name="connsiteY4" fmla="*/ 3899732 h 4233945"/>
                <a:gd name="connsiteX5" fmla="*/ 1244600 w 4622800"/>
                <a:gd name="connsiteY5" fmla="*/ 4090232 h 4233945"/>
                <a:gd name="connsiteX6" fmla="*/ 0 w 4622800"/>
                <a:gd name="connsiteY6" fmla="*/ 4014032 h 4233945"/>
                <a:gd name="connsiteX0" fmla="*/ 4622800 w 4622800"/>
                <a:gd name="connsiteY0" fmla="*/ 307594 h 4057548"/>
                <a:gd name="connsiteX1" fmla="*/ 2616200 w 4622800"/>
                <a:gd name="connsiteY1" fmla="*/ 332994 h 4057548"/>
                <a:gd name="connsiteX2" fmla="*/ 2184400 w 4622800"/>
                <a:gd name="connsiteY2" fmla="*/ 167894 h 4057548"/>
                <a:gd name="connsiteX3" fmla="*/ 2095500 w 4622800"/>
                <a:gd name="connsiteY3" fmla="*/ 269494 h 4057548"/>
                <a:gd name="connsiteX4" fmla="*/ 1854200 w 4622800"/>
                <a:gd name="connsiteY4" fmla="*/ 3368294 h 4057548"/>
                <a:gd name="connsiteX5" fmla="*/ 1663700 w 4622800"/>
                <a:gd name="connsiteY5" fmla="*/ 3863594 h 4057548"/>
                <a:gd name="connsiteX6" fmla="*/ 1244600 w 4622800"/>
                <a:gd name="connsiteY6" fmla="*/ 4054094 h 4057548"/>
                <a:gd name="connsiteX7" fmla="*/ 0 w 4622800"/>
                <a:gd name="connsiteY7" fmla="*/ 3977894 h 4057548"/>
                <a:gd name="connsiteX0" fmla="*/ 4622800 w 4622800"/>
                <a:gd name="connsiteY0" fmla="*/ 307594 h 4055562"/>
                <a:gd name="connsiteX1" fmla="*/ 2616200 w 4622800"/>
                <a:gd name="connsiteY1" fmla="*/ 332994 h 4055562"/>
                <a:gd name="connsiteX2" fmla="*/ 2184400 w 4622800"/>
                <a:gd name="connsiteY2" fmla="*/ 167894 h 4055562"/>
                <a:gd name="connsiteX3" fmla="*/ 2095500 w 4622800"/>
                <a:gd name="connsiteY3" fmla="*/ 269494 h 4055562"/>
                <a:gd name="connsiteX4" fmla="*/ 1854200 w 4622800"/>
                <a:gd name="connsiteY4" fmla="*/ 3368294 h 4055562"/>
                <a:gd name="connsiteX5" fmla="*/ 1701800 w 4622800"/>
                <a:gd name="connsiteY5" fmla="*/ 3965194 h 4055562"/>
                <a:gd name="connsiteX6" fmla="*/ 1244600 w 4622800"/>
                <a:gd name="connsiteY6" fmla="*/ 4054094 h 4055562"/>
                <a:gd name="connsiteX7" fmla="*/ 0 w 4622800"/>
                <a:gd name="connsiteY7" fmla="*/ 3977894 h 4055562"/>
                <a:gd name="connsiteX0" fmla="*/ 4622800 w 4622800"/>
                <a:gd name="connsiteY0" fmla="*/ 307594 h 4018339"/>
                <a:gd name="connsiteX1" fmla="*/ 2616200 w 4622800"/>
                <a:gd name="connsiteY1" fmla="*/ 332994 h 4018339"/>
                <a:gd name="connsiteX2" fmla="*/ 2184400 w 4622800"/>
                <a:gd name="connsiteY2" fmla="*/ 167894 h 4018339"/>
                <a:gd name="connsiteX3" fmla="*/ 2095500 w 4622800"/>
                <a:gd name="connsiteY3" fmla="*/ 269494 h 4018339"/>
                <a:gd name="connsiteX4" fmla="*/ 1854200 w 4622800"/>
                <a:gd name="connsiteY4" fmla="*/ 3368294 h 4018339"/>
                <a:gd name="connsiteX5" fmla="*/ 1701800 w 4622800"/>
                <a:gd name="connsiteY5" fmla="*/ 3965194 h 4018339"/>
                <a:gd name="connsiteX6" fmla="*/ 1219200 w 4622800"/>
                <a:gd name="connsiteY6" fmla="*/ 3990594 h 4018339"/>
                <a:gd name="connsiteX7" fmla="*/ 0 w 4622800"/>
                <a:gd name="connsiteY7" fmla="*/ 3977894 h 4018339"/>
                <a:gd name="connsiteX0" fmla="*/ 4622800 w 4622800"/>
                <a:gd name="connsiteY0" fmla="*/ 307594 h 4047160"/>
                <a:gd name="connsiteX1" fmla="*/ 2616200 w 4622800"/>
                <a:gd name="connsiteY1" fmla="*/ 332994 h 4047160"/>
                <a:gd name="connsiteX2" fmla="*/ 2184400 w 4622800"/>
                <a:gd name="connsiteY2" fmla="*/ 167894 h 4047160"/>
                <a:gd name="connsiteX3" fmla="*/ 2095500 w 4622800"/>
                <a:gd name="connsiteY3" fmla="*/ 269494 h 4047160"/>
                <a:gd name="connsiteX4" fmla="*/ 1854200 w 4622800"/>
                <a:gd name="connsiteY4" fmla="*/ 3368294 h 4047160"/>
                <a:gd name="connsiteX5" fmla="*/ 1778000 w 4622800"/>
                <a:gd name="connsiteY5" fmla="*/ 4003294 h 4047160"/>
                <a:gd name="connsiteX6" fmla="*/ 1219200 w 4622800"/>
                <a:gd name="connsiteY6" fmla="*/ 3990594 h 4047160"/>
                <a:gd name="connsiteX7" fmla="*/ 0 w 4622800"/>
                <a:gd name="connsiteY7" fmla="*/ 3977894 h 4047160"/>
                <a:gd name="connsiteX0" fmla="*/ 4622800 w 4622800"/>
                <a:gd name="connsiteY0" fmla="*/ 310366 h 4047117"/>
                <a:gd name="connsiteX1" fmla="*/ 2616200 w 4622800"/>
                <a:gd name="connsiteY1" fmla="*/ 335766 h 4047117"/>
                <a:gd name="connsiteX2" fmla="*/ 2184400 w 4622800"/>
                <a:gd name="connsiteY2" fmla="*/ 170666 h 4047117"/>
                <a:gd name="connsiteX3" fmla="*/ 2095500 w 4622800"/>
                <a:gd name="connsiteY3" fmla="*/ 272266 h 4047117"/>
                <a:gd name="connsiteX4" fmla="*/ 1930400 w 4622800"/>
                <a:gd name="connsiteY4" fmla="*/ 3409166 h 4047117"/>
                <a:gd name="connsiteX5" fmla="*/ 1778000 w 4622800"/>
                <a:gd name="connsiteY5" fmla="*/ 4006066 h 4047117"/>
                <a:gd name="connsiteX6" fmla="*/ 1219200 w 4622800"/>
                <a:gd name="connsiteY6" fmla="*/ 3993366 h 4047117"/>
                <a:gd name="connsiteX7" fmla="*/ 0 w 4622800"/>
                <a:gd name="connsiteY7" fmla="*/ 3980666 h 4047117"/>
                <a:gd name="connsiteX0" fmla="*/ 4622800 w 4622800"/>
                <a:gd name="connsiteY0" fmla="*/ 249478 h 3986229"/>
                <a:gd name="connsiteX1" fmla="*/ 2616200 w 4622800"/>
                <a:gd name="connsiteY1" fmla="*/ 274878 h 3986229"/>
                <a:gd name="connsiteX2" fmla="*/ 2184400 w 4622800"/>
                <a:gd name="connsiteY2" fmla="*/ 109778 h 3986229"/>
                <a:gd name="connsiteX3" fmla="*/ 2146300 w 4622800"/>
                <a:gd name="connsiteY3" fmla="*/ 300278 h 3986229"/>
                <a:gd name="connsiteX4" fmla="*/ 1930400 w 4622800"/>
                <a:gd name="connsiteY4" fmla="*/ 3348278 h 3986229"/>
                <a:gd name="connsiteX5" fmla="*/ 1778000 w 4622800"/>
                <a:gd name="connsiteY5" fmla="*/ 3945178 h 3986229"/>
                <a:gd name="connsiteX6" fmla="*/ 1219200 w 4622800"/>
                <a:gd name="connsiteY6" fmla="*/ 3932478 h 3986229"/>
                <a:gd name="connsiteX7" fmla="*/ 0 w 4622800"/>
                <a:gd name="connsiteY7" fmla="*/ 3919778 h 3986229"/>
                <a:gd name="connsiteX0" fmla="*/ 4622800 w 4622800"/>
                <a:gd name="connsiteY0" fmla="*/ 238928 h 3975679"/>
                <a:gd name="connsiteX1" fmla="*/ 2616200 w 4622800"/>
                <a:gd name="connsiteY1" fmla="*/ 264328 h 3975679"/>
                <a:gd name="connsiteX2" fmla="*/ 2184400 w 4622800"/>
                <a:gd name="connsiteY2" fmla="*/ 99228 h 3975679"/>
                <a:gd name="connsiteX3" fmla="*/ 2146300 w 4622800"/>
                <a:gd name="connsiteY3" fmla="*/ 289728 h 3975679"/>
                <a:gd name="connsiteX4" fmla="*/ 1930400 w 4622800"/>
                <a:gd name="connsiteY4" fmla="*/ 3337728 h 3975679"/>
                <a:gd name="connsiteX5" fmla="*/ 1778000 w 4622800"/>
                <a:gd name="connsiteY5" fmla="*/ 3934628 h 3975679"/>
                <a:gd name="connsiteX6" fmla="*/ 1219200 w 4622800"/>
                <a:gd name="connsiteY6" fmla="*/ 3921928 h 3975679"/>
                <a:gd name="connsiteX7" fmla="*/ 0 w 4622800"/>
                <a:gd name="connsiteY7" fmla="*/ 3909228 h 3975679"/>
                <a:gd name="connsiteX0" fmla="*/ 4622800 w 4622800"/>
                <a:gd name="connsiteY0" fmla="*/ 207946 h 3944697"/>
                <a:gd name="connsiteX1" fmla="*/ 2616200 w 4622800"/>
                <a:gd name="connsiteY1" fmla="*/ 233346 h 3944697"/>
                <a:gd name="connsiteX2" fmla="*/ 2184400 w 4622800"/>
                <a:gd name="connsiteY2" fmla="*/ 68246 h 3944697"/>
                <a:gd name="connsiteX3" fmla="*/ 2146300 w 4622800"/>
                <a:gd name="connsiteY3" fmla="*/ 258746 h 3944697"/>
                <a:gd name="connsiteX4" fmla="*/ 1930400 w 4622800"/>
                <a:gd name="connsiteY4" fmla="*/ 3306746 h 3944697"/>
                <a:gd name="connsiteX5" fmla="*/ 1778000 w 4622800"/>
                <a:gd name="connsiteY5" fmla="*/ 3903646 h 3944697"/>
                <a:gd name="connsiteX6" fmla="*/ 1219200 w 4622800"/>
                <a:gd name="connsiteY6" fmla="*/ 3890946 h 3944697"/>
                <a:gd name="connsiteX7" fmla="*/ 0 w 4622800"/>
                <a:gd name="connsiteY7" fmla="*/ 3878246 h 3944697"/>
                <a:gd name="connsiteX0" fmla="*/ 4622800 w 4622800"/>
                <a:gd name="connsiteY0" fmla="*/ 226676 h 3963427"/>
                <a:gd name="connsiteX1" fmla="*/ 2616200 w 4622800"/>
                <a:gd name="connsiteY1" fmla="*/ 252076 h 3963427"/>
                <a:gd name="connsiteX2" fmla="*/ 2374900 w 4622800"/>
                <a:gd name="connsiteY2" fmla="*/ 137776 h 3963427"/>
                <a:gd name="connsiteX3" fmla="*/ 2146300 w 4622800"/>
                <a:gd name="connsiteY3" fmla="*/ 277476 h 3963427"/>
                <a:gd name="connsiteX4" fmla="*/ 1930400 w 4622800"/>
                <a:gd name="connsiteY4" fmla="*/ 3325476 h 3963427"/>
                <a:gd name="connsiteX5" fmla="*/ 1778000 w 4622800"/>
                <a:gd name="connsiteY5" fmla="*/ 3922376 h 3963427"/>
                <a:gd name="connsiteX6" fmla="*/ 1219200 w 4622800"/>
                <a:gd name="connsiteY6" fmla="*/ 3909676 h 3963427"/>
                <a:gd name="connsiteX7" fmla="*/ 0 w 4622800"/>
                <a:gd name="connsiteY7" fmla="*/ 3896976 h 3963427"/>
                <a:gd name="connsiteX0" fmla="*/ 4622800 w 4622800"/>
                <a:gd name="connsiteY0" fmla="*/ 223626 h 3960377"/>
                <a:gd name="connsiteX1" fmla="*/ 2755900 w 4622800"/>
                <a:gd name="connsiteY1" fmla="*/ 185526 h 3960377"/>
                <a:gd name="connsiteX2" fmla="*/ 2374900 w 4622800"/>
                <a:gd name="connsiteY2" fmla="*/ 134726 h 3960377"/>
                <a:gd name="connsiteX3" fmla="*/ 2146300 w 4622800"/>
                <a:gd name="connsiteY3" fmla="*/ 274426 h 3960377"/>
                <a:gd name="connsiteX4" fmla="*/ 1930400 w 4622800"/>
                <a:gd name="connsiteY4" fmla="*/ 3322426 h 3960377"/>
                <a:gd name="connsiteX5" fmla="*/ 1778000 w 4622800"/>
                <a:gd name="connsiteY5" fmla="*/ 3919326 h 3960377"/>
                <a:gd name="connsiteX6" fmla="*/ 1219200 w 4622800"/>
                <a:gd name="connsiteY6" fmla="*/ 3906626 h 3960377"/>
                <a:gd name="connsiteX7" fmla="*/ 0 w 4622800"/>
                <a:gd name="connsiteY7" fmla="*/ 3893926 h 3960377"/>
                <a:gd name="connsiteX0" fmla="*/ 4622800 w 4622800"/>
                <a:gd name="connsiteY0" fmla="*/ 240283 h 3977034"/>
                <a:gd name="connsiteX1" fmla="*/ 27559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40283 h 3977034"/>
                <a:gd name="connsiteX1" fmla="*/ 29337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64887 h 4001638"/>
                <a:gd name="connsiteX1" fmla="*/ 2933700 w 4622800"/>
                <a:gd name="connsiteY1" fmla="*/ 226787 h 4001638"/>
                <a:gd name="connsiteX2" fmla="*/ 2578100 w 4622800"/>
                <a:gd name="connsiteY2" fmla="*/ 137887 h 4001638"/>
                <a:gd name="connsiteX3" fmla="*/ 2146300 w 4622800"/>
                <a:gd name="connsiteY3" fmla="*/ 315687 h 4001638"/>
                <a:gd name="connsiteX4" fmla="*/ 1930400 w 4622800"/>
                <a:gd name="connsiteY4" fmla="*/ 3363687 h 4001638"/>
                <a:gd name="connsiteX5" fmla="*/ 1778000 w 4622800"/>
                <a:gd name="connsiteY5" fmla="*/ 3960587 h 4001638"/>
                <a:gd name="connsiteX6" fmla="*/ 1219200 w 4622800"/>
                <a:gd name="connsiteY6" fmla="*/ 3947887 h 4001638"/>
                <a:gd name="connsiteX7" fmla="*/ 0 w 4622800"/>
                <a:gd name="connsiteY7" fmla="*/ 3935187 h 4001638"/>
                <a:gd name="connsiteX0" fmla="*/ 4622800 w 4622800"/>
                <a:gd name="connsiteY0" fmla="*/ 260635 h 3997386"/>
                <a:gd name="connsiteX1" fmla="*/ 2933700 w 4622800"/>
                <a:gd name="connsiteY1" fmla="*/ 222535 h 3997386"/>
                <a:gd name="connsiteX2" fmla="*/ 2578100 w 4622800"/>
                <a:gd name="connsiteY2" fmla="*/ 133635 h 3997386"/>
                <a:gd name="connsiteX3" fmla="*/ 2146300 w 4622800"/>
                <a:gd name="connsiteY3" fmla="*/ 311435 h 3997386"/>
                <a:gd name="connsiteX4" fmla="*/ 1930400 w 4622800"/>
                <a:gd name="connsiteY4" fmla="*/ 3359435 h 3997386"/>
                <a:gd name="connsiteX5" fmla="*/ 1778000 w 4622800"/>
                <a:gd name="connsiteY5" fmla="*/ 3956335 h 3997386"/>
                <a:gd name="connsiteX6" fmla="*/ 1219200 w 4622800"/>
                <a:gd name="connsiteY6" fmla="*/ 3943635 h 3997386"/>
                <a:gd name="connsiteX7" fmla="*/ 0 w 4622800"/>
                <a:gd name="connsiteY7" fmla="*/ 3930935 h 3997386"/>
                <a:gd name="connsiteX0" fmla="*/ 4622800 w 4622800"/>
                <a:gd name="connsiteY0" fmla="*/ 260635 h 3982237"/>
                <a:gd name="connsiteX1" fmla="*/ 2933700 w 4622800"/>
                <a:gd name="connsiteY1" fmla="*/ 222535 h 3982237"/>
                <a:gd name="connsiteX2" fmla="*/ 2578100 w 4622800"/>
                <a:gd name="connsiteY2" fmla="*/ 133635 h 3982237"/>
                <a:gd name="connsiteX3" fmla="*/ 2146300 w 4622800"/>
                <a:gd name="connsiteY3" fmla="*/ 311435 h 3982237"/>
                <a:gd name="connsiteX4" fmla="*/ 1930400 w 4622800"/>
                <a:gd name="connsiteY4" fmla="*/ 3359435 h 3982237"/>
                <a:gd name="connsiteX5" fmla="*/ 1778000 w 4622800"/>
                <a:gd name="connsiteY5" fmla="*/ 3956335 h 3982237"/>
                <a:gd name="connsiteX6" fmla="*/ 1231900 w 4622800"/>
                <a:gd name="connsiteY6" fmla="*/ 3880135 h 3982237"/>
                <a:gd name="connsiteX7" fmla="*/ 0 w 4622800"/>
                <a:gd name="connsiteY7" fmla="*/ 3930935 h 3982237"/>
                <a:gd name="connsiteX0" fmla="*/ 4622800 w 4622800"/>
                <a:gd name="connsiteY0" fmla="*/ 260635 h 3984185"/>
                <a:gd name="connsiteX1" fmla="*/ 2933700 w 4622800"/>
                <a:gd name="connsiteY1" fmla="*/ 222535 h 3984185"/>
                <a:gd name="connsiteX2" fmla="*/ 2578100 w 4622800"/>
                <a:gd name="connsiteY2" fmla="*/ 133635 h 3984185"/>
                <a:gd name="connsiteX3" fmla="*/ 2146300 w 4622800"/>
                <a:gd name="connsiteY3" fmla="*/ 311435 h 3984185"/>
                <a:gd name="connsiteX4" fmla="*/ 1930400 w 4622800"/>
                <a:gd name="connsiteY4" fmla="*/ 3359435 h 3984185"/>
                <a:gd name="connsiteX5" fmla="*/ 1778000 w 4622800"/>
                <a:gd name="connsiteY5" fmla="*/ 3956335 h 3984185"/>
                <a:gd name="connsiteX6" fmla="*/ 1231900 w 4622800"/>
                <a:gd name="connsiteY6" fmla="*/ 3880135 h 3984185"/>
                <a:gd name="connsiteX7" fmla="*/ 0 w 4622800"/>
                <a:gd name="connsiteY7" fmla="*/ 3930935 h 3984185"/>
                <a:gd name="connsiteX0" fmla="*/ 4622800 w 4622800"/>
                <a:gd name="connsiteY0" fmla="*/ 260635 h 3983426"/>
                <a:gd name="connsiteX1" fmla="*/ 2933700 w 4622800"/>
                <a:gd name="connsiteY1" fmla="*/ 222535 h 3983426"/>
                <a:gd name="connsiteX2" fmla="*/ 2578100 w 4622800"/>
                <a:gd name="connsiteY2" fmla="*/ 133635 h 3983426"/>
                <a:gd name="connsiteX3" fmla="*/ 2146300 w 4622800"/>
                <a:gd name="connsiteY3" fmla="*/ 311435 h 3983426"/>
                <a:gd name="connsiteX4" fmla="*/ 1930400 w 4622800"/>
                <a:gd name="connsiteY4" fmla="*/ 3359435 h 3983426"/>
                <a:gd name="connsiteX5" fmla="*/ 1778000 w 4622800"/>
                <a:gd name="connsiteY5" fmla="*/ 3956335 h 3983426"/>
                <a:gd name="connsiteX6" fmla="*/ 1231900 w 4622800"/>
                <a:gd name="connsiteY6" fmla="*/ 3880135 h 3983426"/>
                <a:gd name="connsiteX7" fmla="*/ 25400 w 4622800"/>
                <a:gd name="connsiteY7" fmla="*/ 3867437 h 3983426"/>
                <a:gd name="connsiteX8" fmla="*/ 0 w 4622800"/>
                <a:gd name="connsiteY8" fmla="*/ 3930935 h 3983426"/>
                <a:gd name="connsiteX0" fmla="*/ 4622800 w 4622800"/>
                <a:gd name="connsiteY0" fmla="*/ 238335 h 3961126"/>
                <a:gd name="connsiteX1" fmla="*/ 2984500 w 4622800"/>
                <a:gd name="connsiteY1" fmla="*/ 162135 h 3961126"/>
                <a:gd name="connsiteX2" fmla="*/ 2578100 w 4622800"/>
                <a:gd name="connsiteY2" fmla="*/ 111335 h 3961126"/>
                <a:gd name="connsiteX3" fmla="*/ 2146300 w 4622800"/>
                <a:gd name="connsiteY3" fmla="*/ 289135 h 3961126"/>
                <a:gd name="connsiteX4" fmla="*/ 1930400 w 4622800"/>
                <a:gd name="connsiteY4" fmla="*/ 3337135 h 3961126"/>
                <a:gd name="connsiteX5" fmla="*/ 1778000 w 4622800"/>
                <a:gd name="connsiteY5" fmla="*/ 3934035 h 3961126"/>
                <a:gd name="connsiteX6" fmla="*/ 1231900 w 4622800"/>
                <a:gd name="connsiteY6" fmla="*/ 3857835 h 3961126"/>
                <a:gd name="connsiteX7" fmla="*/ 25400 w 4622800"/>
                <a:gd name="connsiteY7" fmla="*/ 3845137 h 3961126"/>
                <a:gd name="connsiteX8" fmla="*/ 0 w 4622800"/>
                <a:gd name="connsiteY8" fmla="*/ 3908635 h 3961126"/>
                <a:gd name="connsiteX0" fmla="*/ 4622800 w 4622800"/>
                <a:gd name="connsiteY0" fmla="*/ 250265 h 3973056"/>
                <a:gd name="connsiteX1" fmla="*/ 2984500 w 4622800"/>
                <a:gd name="connsiteY1" fmla="*/ 174065 h 3973056"/>
                <a:gd name="connsiteX2" fmla="*/ 2578100 w 4622800"/>
                <a:gd name="connsiteY2" fmla="*/ 123265 h 3973056"/>
                <a:gd name="connsiteX3" fmla="*/ 2146300 w 4622800"/>
                <a:gd name="connsiteY3" fmla="*/ 301065 h 3973056"/>
                <a:gd name="connsiteX4" fmla="*/ 1930400 w 4622800"/>
                <a:gd name="connsiteY4" fmla="*/ 3349065 h 3973056"/>
                <a:gd name="connsiteX5" fmla="*/ 1778000 w 4622800"/>
                <a:gd name="connsiteY5" fmla="*/ 3945965 h 3973056"/>
                <a:gd name="connsiteX6" fmla="*/ 1231900 w 4622800"/>
                <a:gd name="connsiteY6" fmla="*/ 3869765 h 3973056"/>
                <a:gd name="connsiteX7" fmla="*/ 25400 w 4622800"/>
                <a:gd name="connsiteY7" fmla="*/ 3857067 h 3973056"/>
                <a:gd name="connsiteX8" fmla="*/ 0 w 4622800"/>
                <a:gd name="connsiteY8" fmla="*/ 3920565 h 3973056"/>
                <a:gd name="connsiteX0" fmla="*/ 4622800 w 4622800"/>
                <a:gd name="connsiteY0" fmla="*/ 244341 h 3967132"/>
                <a:gd name="connsiteX1" fmla="*/ 2984500 w 4622800"/>
                <a:gd name="connsiteY1" fmla="*/ 168141 h 3967132"/>
                <a:gd name="connsiteX2" fmla="*/ 2717800 w 4622800"/>
                <a:gd name="connsiteY2" fmla="*/ 130041 h 3967132"/>
                <a:gd name="connsiteX3" fmla="*/ 2146300 w 4622800"/>
                <a:gd name="connsiteY3" fmla="*/ 295141 h 3967132"/>
                <a:gd name="connsiteX4" fmla="*/ 1930400 w 4622800"/>
                <a:gd name="connsiteY4" fmla="*/ 3343141 h 3967132"/>
                <a:gd name="connsiteX5" fmla="*/ 1778000 w 4622800"/>
                <a:gd name="connsiteY5" fmla="*/ 3940041 h 3967132"/>
                <a:gd name="connsiteX6" fmla="*/ 1231900 w 4622800"/>
                <a:gd name="connsiteY6" fmla="*/ 3863841 h 3967132"/>
                <a:gd name="connsiteX7" fmla="*/ 25400 w 4622800"/>
                <a:gd name="connsiteY7" fmla="*/ 3851143 h 3967132"/>
                <a:gd name="connsiteX8" fmla="*/ 0 w 4622800"/>
                <a:gd name="connsiteY8" fmla="*/ 3914641 h 3967132"/>
                <a:gd name="connsiteX0" fmla="*/ 4622800 w 4622800"/>
                <a:gd name="connsiteY0" fmla="*/ 234595 h 3957386"/>
                <a:gd name="connsiteX1" fmla="*/ 3213100 w 4622800"/>
                <a:gd name="connsiteY1" fmla="*/ 196495 h 3957386"/>
                <a:gd name="connsiteX2" fmla="*/ 2717800 w 4622800"/>
                <a:gd name="connsiteY2" fmla="*/ 120295 h 3957386"/>
                <a:gd name="connsiteX3" fmla="*/ 2146300 w 4622800"/>
                <a:gd name="connsiteY3" fmla="*/ 285395 h 3957386"/>
                <a:gd name="connsiteX4" fmla="*/ 1930400 w 4622800"/>
                <a:gd name="connsiteY4" fmla="*/ 3333395 h 3957386"/>
                <a:gd name="connsiteX5" fmla="*/ 1778000 w 4622800"/>
                <a:gd name="connsiteY5" fmla="*/ 3930295 h 3957386"/>
                <a:gd name="connsiteX6" fmla="*/ 1231900 w 4622800"/>
                <a:gd name="connsiteY6" fmla="*/ 3854095 h 3957386"/>
                <a:gd name="connsiteX7" fmla="*/ 25400 w 4622800"/>
                <a:gd name="connsiteY7" fmla="*/ 3841397 h 3957386"/>
                <a:gd name="connsiteX8" fmla="*/ 0 w 4622800"/>
                <a:gd name="connsiteY8" fmla="*/ 3904895 h 3957386"/>
                <a:gd name="connsiteX0" fmla="*/ 4635500 w 4635500"/>
                <a:gd name="connsiteY0" fmla="*/ 171095 h 3957386"/>
                <a:gd name="connsiteX1" fmla="*/ 3213100 w 4635500"/>
                <a:gd name="connsiteY1" fmla="*/ 196495 h 3957386"/>
                <a:gd name="connsiteX2" fmla="*/ 2717800 w 4635500"/>
                <a:gd name="connsiteY2" fmla="*/ 120295 h 3957386"/>
                <a:gd name="connsiteX3" fmla="*/ 2146300 w 4635500"/>
                <a:gd name="connsiteY3" fmla="*/ 285395 h 3957386"/>
                <a:gd name="connsiteX4" fmla="*/ 1930400 w 4635500"/>
                <a:gd name="connsiteY4" fmla="*/ 3333395 h 3957386"/>
                <a:gd name="connsiteX5" fmla="*/ 1778000 w 4635500"/>
                <a:gd name="connsiteY5" fmla="*/ 3930295 h 3957386"/>
                <a:gd name="connsiteX6" fmla="*/ 1231900 w 4635500"/>
                <a:gd name="connsiteY6" fmla="*/ 3854095 h 3957386"/>
                <a:gd name="connsiteX7" fmla="*/ 25400 w 4635500"/>
                <a:gd name="connsiteY7" fmla="*/ 3841397 h 3957386"/>
                <a:gd name="connsiteX8" fmla="*/ 0 w 4635500"/>
                <a:gd name="connsiteY8" fmla="*/ 3904895 h 3957386"/>
                <a:gd name="connsiteX0" fmla="*/ 4635500 w 4635500"/>
                <a:gd name="connsiteY0" fmla="*/ 171095 h 3956427"/>
                <a:gd name="connsiteX1" fmla="*/ 3213100 w 4635500"/>
                <a:gd name="connsiteY1" fmla="*/ 196495 h 3956427"/>
                <a:gd name="connsiteX2" fmla="*/ 2717800 w 4635500"/>
                <a:gd name="connsiteY2" fmla="*/ 120295 h 3956427"/>
                <a:gd name="connsiteX3" fmla="*/ 2146300 w 4635500"/>
                <a:gd name="connsiteY3" fmla="*/ 285395 h 3956427"/>
                <a:gd name="connsiteX4" fmla="*/ 1930400 w 4635500"/>
                <a:gd name="connsiteY4" fmla="*/ 3333395 h 3956427"/>
                <a:gd name="connsiteX5" fmla="*/ 1778000 w 4635500"/>
                <a:gd name="connsiteY5" fmla="*/ 3930295 h 3956427"/>
                <a:gd name="connsiteX6" fmla="*/ 1231900 w 4635500"/>
                <a:gd name="connsiteY6" fmla="*/ 3854095 h 3956427"/>
                <a:gd name="connsiteX7" fmla="*/ 25400 w 4635500"/>
                <a:gd name="connsiteY7" fmla="*/ 3892197 h 3956427"/>
                <a:gd name="connsiteX8" fmla="*/ 0 w 4635500"/>
                <a:gd name="connsiteY8" fmla="*/ 3904895 h 3956427"/>
                <a:gd name="connsiteX0" fmla="*/ 4635500 w 4635500"/>
                <a:gd name="connsiteY0" fmla="*/ 190974 h 3976306"/>
                <a:gd name="connsiteX1" fmla="*/ 3213100 w 4635500"/>
                <a:gd name="connsiteY1" fmla="*/ 216374 h 3976306"/>
                <a:gd name="connsiteX2" fmla="*/ 2717800 w 4635500"/>
                <a:gd name="connsiteY2" fmla="*/ 140174 h 3976306"/>
                <a:gd name="connsiteX3" fmla="*/ 2146300 w 4635500"/>
                <a:gd name="connsiteY3" fmla="*/ 305274 h 3976306"/>
                <a:gd name="connsiteX4" fmla="*/ 1930400 w 4635500"/>
                <a:gd name="connsiteY4" fmla="*/ 3353274 h 3976306"/>
                <a:gd name="connsiteX5" fmla="*/ 1778000 w 4635500"/>
                <a:gd name="connsiteY5" fmla="*/ 3950174 h 3976306"/>
                <a:gd name="connsiteX6" fmla="*/ 1231900 w 4635500"/>
                <a:gd name="connsiteY6" fmla="*/ 3873974 h 3976306"/>
                <a:gd name="connsiteX7" fmla="*/ 25400 w 4635500"/>
                <a:gd name="connsiteY7" fmla="*/ 3912076 h 3976306"/>
                <a:gd name="connsiteX8" fmla="*/ 0 w 4635500"/>
                <a:gd name="connsiteY8" fmla="*/ 3924774 h 3976306"/>
                <a:gd name="connsiteX0" fmla="*/ 4635500 w 4635500"/>
                <a:gd name="connsiteY0" fmla="*/ 190974 h 3965392"/>
                <a:gd name="connsiteX1" fmla="*/ 3213100 w 4635500"/>
                <a:gd name="connsiteY1" fmla="*/ 216374 h 3965392"/>
                <a:gd name="connsiteX2" fmla="*/ 2717800 w 4635500"/>
                <a:gd name="connsiteY2" fmla="*/ 140174 h 3965392"/>
                <a:gd name="connsiteX3" fmla="*/ 2146300 w 4635500"/>
                <a:gd name="connsiteY3" fmla="*/ 305274 h 3965392"/>
                <a:gd name="connsiteX4" fmla="*/ 1930400 w 4635500"/>
                <a:gd name="connsiteY4" fmla="*/ 3353274 h 3965392"/>
                <a:gd name="connsiteX5" fmla="*/ 1778000 w 4635500"/>
                <a:gd name="connsiteY5" fmla="*/ 3950174 h 3965392"/>
                <a:gd name="connsiteX6" fmla="*/ 1231900 w 4635500"/>
                <a:gd name="connsiteY6" fmla="*/ 3797774 h 3965392"/>
                <a:gd name="connsiteX7" fmla="*/ 25400 w 4635500"/>
                <a:gd name="connsiteY7" fmla="*/ 3912076 h 3965392"/>
                <a:gd name="connsiteX8" fmla="*/ 0 w 4635500"/>
                <a:gd name="connsiteY8" fmla="*/ 3924774 h 3965392"/>
                <a:gd name="connsiteX0" fmla="*/ 4648200 w 4648200"/>
                <a:gd name="connsiteY0" fmla="*/ 190974 h 3965392"/>
                <a:gd name="connsiteX1" fmla="*/ 3225800 w 4648200"/>
                <a:gd name="connsiteY1" fmla="*/ 216374 h 3965392"/>
                <a:gd name="connsiteX2" fmla="*/ 2730500 w 4648200"/>
                <a:gd name="connsiteY2" fmla="*/ 140174 h 3965392"/>
                <a:gd name="connsiteX3" fmla="*/ 2159000 w 4648200"/>
                <a:gd name="connsiteY3" fmla="*/ 305274 h 3965392"/>
                <a:gd name="connsiteX4" fmla="*/ 1943100 w 4648200"/>
                <a:gd name="connsiteY4" fmla="*/ 3353274 h 3965392"/>
                <a:gd name="connsiteX5" fmla="*/ 1790700 w 4648200"/>
                <a:gd name="connsiteY5" fmla="*/ 3950174 h 3965392"/>
                <a:gd name="connsiteX6" fmla="*/ 1244600 w 4648200"/>
                <a:gd name="connsiteY6" fmla="*/ 3797774 h 3965392"/>
                <a:gd name="connsiteX7" fmla="*/ 38100 w 4648200"/>
                <a:gd name="connsiteY7" fmla="*/ 3912076 h 3965392"/>
                <a:gd name="connsiteX8" fmla="*/ 0 w 4648200"/>
                <a:gd name="connsiteY8" fmla="*/ 3810474 h 3965392"/>
                <a:gd name="connsiteX0" fmla="*/ 4648200 w 4648200"/>
                <a:gd name="connsiteY0" fmla="*/ 190974 h 3966095"/>
                <a:gd name="connsiteX1" fmla="*/ 3225800 w 4648200"/>
                <a:gd name="connsiteY1" fmla="*/ 216374 h 3966095"/>
                <a:gd name="connsiteX2" fmla="*/ 2730500 w 4648200"/>
                <a:gd name="connsiteY2" fmla="*/ 140174 h 3966095"/>
                <a:gd name="connsiteX3" fmla="*/ 2159000 w 4648200"/>
                <a:gd name="connsiteY3" fmla="*/ 305274 h 3966095"/>
                <a:gd name="connsiteX4" fmla="*/ 1943100 w 4648200"/>
                <a:gd name="connsiteY4" fmla="*/ 3353274 h 3966095"/>
                <a:gd name="connsiteX5" fmla="*/ 1790700 w 4648200"/>
                <a:gd name="connsiteY5" fmla="*/ 3950174 h 3966095"/>
                <a:gd name="connsiteX6" fmla="*/ 1244600 w 4648200"/>
                <a:gd name="connsiteY6" fmla="*/ 3797774 h 3966095"/>
                <a:gd name="connsiteX7" fmla="*/ 25400 w 4648200"/>
                <a:gd name="connsiteY7" fmla="*/ 3835876 h 3966095"/>
                <a:gd name="connsiteX8" fmla="*/ 0 w 4648200"/>
                <a:gd name="connsiteY8" fmla="*/ 3810474 h 3966095"/>
                <a:gd name="connsiteX0" fmla="*/ 4648200 w 4648200"/>
                <a:gd name="connsiteY0" fmla="*/ 190974 h 3966860"/>
                <a:gd name="connsiteX1" fmla="*/ 3225800 w 4648200"/>
                <a:gd name="connsiteY1" fmla="*/ 216374 h 3966860"/>
                <a:gd name="connsiteX2" fmla="*/ 2730500 w 4648200"/>
                <a:gd name="connsiteY2" fmla="*/ 140174 h 3966860"/>
                <a:gd name="connsiteX3" fmla="*/ 2159000 w 4648200"/>
                <a:gd name="connsiteY3" fmla="*/ 305274 h 3966860"/>
                <a:gd name="connsiteX4" fmla="*/ 1943100 w 4648200"/>
                <a:gd name="connsiteY4" fmla="*/ 3353274 h 3966860"/>
                <a:gd name="connsiteX5" fmla="*/ 1790700 w 4648200"/>
                <a:gd name="connsiteY5" fmla="*/ 3950174 h 3966860"/>
                <a:gd name="connsiteX6" fmla="*/ 1244600 w 4648200"/>
                <a:gd name="connsiteY6" fmla="*/ 3797774 h 3966860"/>
                <a:gd name="connsiteX7" fmla="*/ 12700 w 4648200"/>
                <a:gd name="connsiteY7" fmla="*/ 3759676 h 3966860"/>
                <a:gd name="connsiteX8" fmla="*/ 0 w 4648200"/>
                <a:gd name="connsiteY8" fmla="*/ 3810474 h 3966860"/>
                <a:gd name="connsiteX0" fmla="*/ 4635500 w 4635500"/>
                <a:gd name="connsiteY0" fmla="*/ 190974 h 3966860"/>
                <a:gd name="connsiteX1" fmla="*/ 3213100 w 4635500"/>
                <a:gd name="connsiteY1" fmla="*/ 216374 h 3966860"/>
                <a:gd name="connsiteX2" fmla="*/ 2717800 w 4635500"/>
                <a:gd name="connsiteY2" fmla="*/ 140174 h 3966860"/>
                <a:gd name="connsiteX3" fmla="*/ 2146300 w 4635500"/>
                <a:gd name="connsiteY3" fmla="*/ 305274 h 3966860"/>
                <a:gd name="connsiteX4" fmla="*/ 1930400 w 4635500"/>
                <a:gd name="connsiteY4" fmla="*/ 3353274 h 3966860"/>
                <a:gd name="connsiteX5" fmla="*/ 1778000 w 4635500"/>
                <a:gd name="connsiteY5" fmla="*/ 3950174 h 3966860"/>
                <a:gd name="connsiteX6" fmla="*/ 1231900 w 4635500"/>
                <a:gd name="connsiteY6" fmla="*/ 3797774 h 3966860"/>
                <a:gd name="connsiteX7" fmla="*/ 0 w 4635500"/>
                <a:gd name="connsiteY7" fmla="*/ 3759676 h 3966860"/>
                <a:gd name="connsiteX0" fmla="*/ 4673600 w 4673600"/>
                <a:gd name="connsiteY0" fmla="*/ 190974 h 3967300"/>
                <a:gd name="connsiteX1" fmla="*/ 3251200 w 4673600"/>
                <a:gd name="connsiteY1" fmla="*/ 216374 h 3967300"/>
                <a:gd name="connsiteX2" fmla="*/ 2755900 w 4673600"/>
                <a:gd name="connsiteY2" fmla="*/ 140174 h 3967300"/>
                <a:gd name="connsiteX3" fmla="*/ 2184400 w 4673600"/>
                <a:gd name="connsiteY3" fmla="*/ 305274 h 3967300"/>
                <a:gd name="connsiteX4" fmla="*/ 1968500 w 4673600"/>
                <a:gd name="connsiteY4" fmla="*/ 3353274 h 3967300"/>
                <a:gd name="connsiteX5" fmla="*/ 1816100 w 4673600"/>
                <a:gd name="connsiteY5" fmla="*/ 3950174 h 3967300"/>
                <a:gd name="connsiteX6" fmla="*/ 1270000 w 4673600"/>
                <a:gd name="connsiteY6" fmla="*/ 3797774 h 3967300"/>
                <a:gd name="connsiteX7" fmla="*/ 0 w 4673600"/>
                <a:gd name="connsiteY7" fmla="*/ 3718656 h 3967300"/>
                <a:gd name="connsiteX0" fmla="*/ 4673600 w 4673600"/>
                <a:gd name="connsiteY0" fmla="*/ 190974 h 3960385"/>
                <a:gd name="connsiteX1" fmla="*/ 3251200 w 4673600"/>
                <a:gd name="connsiteY1" fmla="*/ 216374 h 3960385"/>
                <a:gd name="connsiteX2" fmla="*/ 2755900 w 4673600"/>
                <a:gd name="connsiteY2" fmla="*/ 140174 h 3960385"/>
                <a:gd name="connsiteX3" fmla="*/ 2184400 w 4673600"/>
                <a:gd name="connsiteY3" fmla="*/ 305274 h 3960385"/>
                <a:gd name="connsiteX4" fmla="*/ 1968500 w 4673600"/>
                <a:gd name="connsiteY4" fmla="*/ 3353274 h 3960385"/>
                <a:gd name="connsiteX5" fmla="*/ 1816100 w 4673600"/>
                <a:gd name="connsiteY5" fmla="*/ 3950174 h 3960385"/>
                <a:gd name="connsiteX6" fmla="*/ 1257300 w 4673600"/>
                <a:gd name="connsiteY6" fmla="*/ 3729407 h 3960385"/>
                <a:gd name="connsiteX7" fmla="*/ 0 w 4673600"/>
                <a:gd name="connsiteY7" fmla="*/ 3718656 h 3960385"/>
                <a:gd name="connsiteX0" fmla="*/ 4196438 w 4196438"/>
                <a:gd name="connsiteY0" fmla="*/ 232854 h 3960385"/>
                <a:gd name="connsiteX1" fmla="*/ 3251200 w 4196438"/>
                <a:gd name="connsiteY1" fmla="*/ 216374 h 3960385"/>
                <a:gd name="connsiteX2" fmla="*/ 2755900 w 4196438"/>
                <a:gd name="connsiteY2" fmla="*/ 140174 h 3960385"/>
                <a:gd name="connsiteX3" fmla="*/ 2184400 w 4196438"/>
                <a:gd name="connsiteY3" fmla="*/ 305274 h 3960385"/>
                <a:gd name="connsiteX4" fmla="*/ 1968500 w 4196438"/>
                <a:gd name="connsiteY4" fmla="*/ 3353274 h 3960385"/>
                <a:gd name="connsiteX5" fmla="*/ 1816100 w 4196438"/>
                <a:gd name="connsiteY5" fmla="*/ 3950174 h 3960385"/>
                <a:gd name="connsiteX6" fmla="*/ 1257300 w 4196438"/>
                <a:gd name="connsiteY6" fmla="*/ 3729407 h 3960385"/>
                <a:gd name="connsiteX7" fmla="*/ 0 w 4196438"/>
                <a:gd name="connsiteY7" fmla="*/ 3718656 h 3960385"/>
                <a:gd name="connsiteX0" fmla="*/ 4598259 w 4598259"/>
                <a:gd name="connsiteY0" fmla="*/ 232854 h 3960385"/>
                <a:gd name="connsiteX1" fmla="*/ 3653021 w 4598259"/>
                <a:gd name="connsiteY1" fmla="*/ 216374 h 3960385"/>
                <a:gd name="connsiteX2" fmla="*/ 3157721 w 4598259"/>
                <a:gd name="connsiteY2" fmla="*/ 140174 h 3960385"/>
                <a:gd name="connsiteX3" fmla="*/ 2586221 w 4598259"/>
                <a:gd name="connsiteY3" fmla="*/ 305274 h 3960385"/>
                <a:gd name="connsiteX4" fmla="*/ 2370321 w 4598259"/>
                <a:gd name="connsiteY4" fmla="*/ 3353274 h 3960385"/>
                <a:gd name="connsiteX5" fmla="*/ 2217921 w 4598259"/>
                <a:gd name="connsiteY5" fmla="*/ 3950174 h 3960385"/>
                <a:gd name="connsiteX6" fmla="*/ 1659121 w 4598259"/>
                <a:gd name="connsiteY6" fmla="*/ 3729407 h 3960385"/>
                <a:gd name="connsiteX7" fmla="*/ 0 w 4598259"/>
                <a:gd name="connsiteY7" fmla="*/ 3718656 h 3960385"/>
                <a:gd name="connsiteX0" fmla="*/ 4861954 w 4861954"/>
                <a:gd name="connsiteY0" fmla="*/ 232854 h 3960385"/>
                <a:gd name="connsiteX1" fmla="*/ 3653021 w 4861954"/>
                <a:gd name="connsiteY1" fmla="*/ 216374 h 3960385"/>
                <a:gd name="connsiteX2" fmla="*/ 3157721 w 4861954"/>
                <a:gd name="connsiteY2" fmla="*/ 140174 h 3960385"/>
                <a:gd name="connsiteX3" fmla="*/ 2586221 w 4861954"/>
                <a:gd name="connsiteY3" fmla="*/ 305274 h 3960385"/>
                <a:gd name="connsiteX4" fmla="*/ 2370321 w 4861954"/>
                <a:gd name="connsiteY4" fmla="*/ 3353274 h 3960385"/>
                <a:gd name="connsiteX5" fmla="*/ 2217921 w 4861954"/>
                <a:gd name="connsiteY5" fmla="*/ 3950174 h 3960385"/>
                <a:gd name="connsiteX6" fmla="*/ 1659121 w 4861954"/>
                <a:gd name="connsiteY6" fmla="*/ 3729407 h 3960385"/>
                <a:gd name="connsiteX7" fmla="*/ 0 w 4861954"/>
                <a:gd name="connsiteY7" fmla="*/ 3718656 h 3960385"/>
                <a:gd name="connsiteX0" fmla="*/ 4648487 w 4648487"/>
                <a:gd name="connsiteY0" fmla="*/ 232854 h 3960385"/>
                <a:gd name="connsiteX1" fmla="*/ 3439554 w 4648487"/>
                <a:gd name="connsiteY1" fmla="*/ 216374 h 3960385"/>
                <a:gd name="connsiteX2" fmla="*/ 2944254 w 4648487"/>
                <a:gd name="connsiteY2" fmla="*/ 140174 h 3960385"/>
                <a:gd name="connsiteX3" fmla="*/ 2372754 w 4648487"/>
                <a:gd name="connsiteY3" fmla="*/ 305274 h 3960385"/>
                <a:gd name="connsiteX4" fmla="*/ 2156854 w 4648487"/>
                <a:gd name="connsiteY4" fmla="*/ 3353274 h 3960385"/>
                <a:gd name="connsiteX5" fmla="*/ 2004454 w 4648487"/>
                <a:gd name="connsiteY5" fmla="*/ 3950174 h 3960385"/>
                <a:gd name="connsiteX6" fmla="*/ 1445654 w 4648487"/>
                <a:gd name="connsiteY6" fmla="*/ 3729407 h 3960385"/>
                <a:gd name="connsiteX7" fmla="*/ 0 w 4648487"/>
                <a:gd name="connsiteY7" fmla="*/ 3746577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718656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690736 h 3960385"/>
                <a:gd name="connsiteX0" fmla="*/ 4686158 w 4686158"/>
                <a:gd name="connsiteY0" fmla="*/ 232854 h 3958362"/>
                <a:gd name="connsiteX1" fmla="*/ 3477225 w 4686158"/>
                <a:gd name="connsiteY1" fmla="*/ 216374 h 3958362"/>
                <a:gd name="connsiteX2" fmla="*/ 2981925 w 4686158"/>
                <a:gd name="connsiteY2" fmla="*/ 140174 h 3958362"/>
                <a:gd name="connsiteX3" fmla="*/ 2410425 w 4686158"/>
                <a:gd name="connsiteY3" fmla="*/ 305274 h 3958362"/>
                <a:gd name="connsiteX4" fmla="*/ 2194525 w 4686158"/>
                <a:gd name="connsiteY4" fmla="*/ 3353274 h 3958362"/>
                <a:gd name="connsiteX5" fmla="*/ 2042125 w 4686158"/>
                <a:gd name="connsiteY5" fmla="*/ 3950174 h 3958362"/>
                <a:gd name="connsiteX6" fmla="*/ 1043834 w 4686158"/>
                <a:gd name="connsiteY6" fmla="*/ 3701486 h 3958362"/>
                <a:gd name="connsiteX7" fmla="*/ 0 w 4686158"/>
                <a:gd name="connsiteY7" fmla="*/ 3690736 h 3958362"/>
                <a:gd name="connsiteX0" fmla="*/ 4686158 w 4686158"/>
                <a:gd name="connsiteY0" fmla="*/ 232854 h 3917758"/>
                <a:gd name="connsiteX1" fmla="*/ 3477225 w 4686158"/>
                <a:gd name="connsiteY1" fmla="*/ 216374 h 3917758"/>
                <a:gd name="connsiteX2" fmla="*/ 2981925 w 4686158"/>
                <a:gd name="connsiteY2" fmla="*/ 140174 h 3917758"/>
                <a:gd name="connsiteX3" fmla="*/ 2410425 w 4686158"/>
                <a:gd name="connsiteY3" fmla="*/ 305274 h 3917758"/>
                <a:gd name="connsiteX4" fmla="*/ 2194525 w 4686158"/>
                <a:gd name="connsiteY4" fmla="*/ 3353274 h 3917758"/>
                <a:gd name="connsiteX5" fmla="*/ 1640304 w 4686158"/>
                <a:gd name="connsiteY5" fmla="*/ 3908294 h 3917758"/>
                <a:gd name="connsiteX6" fmla="*/ 1043834 w 4686158"/>
                <a:gd name="connsiteY6" fmla="*/ 3701486 h 3917758"/>
                <a:gd name="connsiteX7" fmla="*/ 0 w 4686158"/>
                <a:gd name="connsiteY7" fmla="*/ 3690736 h 3917758"/>
                <a:gd name="connsiteX0" fmla="*/ 4686158 w 4686158"/>
                <a:gd name="connsiteY0" fmla="*/ 235747 h 3918853"/>
                <a:gd name="connsiteX1" fmla="*/ 3477225 w 4686158"/>
                <a:gd name="connsiteY1" fmla="*/ 219267 h 3918853"/>
                <a:gd name="connsiteX2" fmla="*/ 2981925 w 4686158"/>
                <a:gd name="connsiteY2" fmla="*/ 143067 h 3918853"/>
                <a:gd name="connsiteX3" fmla="*/ 2410425 w 4686158"/>
                <a:gd name="connsiteY3" fmla="*/ 308167 h 3918853"/>
                <a:gd name="connsiteX4" fmla="*/ 1930830 w 4686158"/>
                <a:gd name="connsiteY4" fmla="*/ 3398047 h 3918853"/>
                <a:gd name="connsiteX5" fmla="*/ 1640304 w 4686158"/>
                <a:gd name="connsiteY5" fmla="*/ 3911187 h 3918853"/>
                <a:gd name="connsiteX6" fmla="*/ 1043834 w 4686158"/>
                <a:gd name="connsiteY6" fmla="*/ 3704379 h 3918853"/>
                <a:gd name="connsiteX7" fmla="*/ 0 w 4686158"/>
                <a:gd name="connsiteY7" fmla="*/ 3693629 h 3918853"/>
                <a:gd name="connsiteX0" fmla="*/ 4686158 w 4686158"/>
                <a:gd name="connsiteY0" fmla="*/ 235747 h 3946022"/>
                <a:gd name="connsiteX1" fmla="*/ 3477225 w 4686158"/>
                <a:gd name="connsiteY1" fmla="*/ 219267 h 3946022"/>
                <a:gd name="connsiteX2" fmla="*/ 2981925 w 4686158"/>
                <a:gd name="connsiteY2" fmla="*/ 143067 h 3946022"/>
                <a:gd name="connsiteX3" fmla="*/ 2410425 w 4686158"/>
                <a:gd name="connsiteY3" fmla="*/ 308167 h 3946022"/>
                <a:gd name="connsiteX4" fmla="*/ 1930830 w 4686158"/>
                <a:gd name="connsiteY4" fmla="*/ 3398047 h 3946022"/>
                <a:gd name="connsiteX5" fmla="*/ 1652861 w 4686158"/>
                <a:gd name="connsiteY5" fmla="*/ 3939108 h 3946022"/>
                <a:gd name="connsiteX6" fmla="*/ 1043834 w 4686158"/>
                <a:gd name="connsiteY6" fmla="*/ 3704379 h 3946022"/>
                <a:gd name="connsiteX7" fmla="*/ 0 w 4686158"/>
                <a:gd name="connsiteY7" fmla="*/ 3693629 h 3946022"/>
                <a:gd name="connsiteX0" fmla="*/ 4686158 w 4686158"/>
                <a:gd name="connsiteY0" fmla="*/ 235747 h 3942811"/>
                <a:gd name="connsiteX1" fmla="*/ 3477225 w 4686158"/>
                <a:gd name="connsiteY1" fmla="*/ 219267 h 3942811"/>
                <a:gd name="connsiteX2" fmla="*/ 2981925 w 4686158"/>
                <a:gd name="connsiteY2" fmla="*/ 143067 h 3942811"/>
                <a:gd name="connsiteX3" fmla="*/ 2410425 w 4686158"/>
                <a:gd name="connsiteY3" fmla="*/ 308167 h 3942811"/>
                <a:gd name="connsiteX4" fmla="*/ 1930830 w 4686158"/>
                <a:gd name="connsiteY4" fmla="*/ 3398047 h 3942811"/>
                <a:gd name="connsiteX5" fmla="*/ 1652861 w 4686158"/>
                <a:gd name="connsiteY5" fmla="*/ 3939108 h 3942811"/>
                <a:gd name="connsiteX6" fmla="*/ 1043834 w 4686158"/>
                <a:gd name="connsiteY6" fmla="*/ 3704379 h 3942811"/>
                <a:gd name="connsiteX7" fmla="*/ 0 w 4686158"/>
                <a:gd name="connsiteY7" fmla="*/ 3693629 h 3942811"/>
                <a:gd name="connsiteX0" fmla="*/ 4686158 w 4686158"/>
                <a:gd name="connsiteY0" fmla="*/ 232855 h 3944790"/>
                <a:gd name="connsiteX1" fmla="*/ 3477225 w 4686158"/>
                <a:gd name="connsiteY1" fmla="*/ 216375 h 3944790"/>
                <a:gd name="connsiteX2" fmla="*/ 2981925 w 4686158"/>
                <a:gd name="connsiteY2" fmla="*/ 140175 h 3944790"/>
                <a:gd name="connsiteX3" fmla="*/ 2410425 w 4686158"/>
                <a:gd name="connsiteY3" fmla="*/ 305275 h 3944790"/>
                <a:gd name="connsiteX4" fmla="*/ 1880603 w 4686158"/>
                <a:gd name="connsiteY4" fmla="*/ 3353274 h 3944790"/>
                <a:gd name="connsiteX5" fmla="*/ 1652861 w 4686158"/>
                <a:gd name="connsiteY5" fmla="*/ 3936216 h 3944790"/>
                <a:gd name="connsiteX6" fmla="*/ 1043834 w 4686158"/>
                <a:gd name="connsiteY6" fmla="*/ 3701487 h 3944790"/>
                <a:gd name="connsiteX7" fmla="*/ 0 w 4686158"/>
                <a:gd name="connsiteY7" fmla="*/ 3690737 h 3944790"/>
                <a:gd name="connsiteX0" fmla="*/ 4686158 w 4686158"/>
                <a:gd name="connsiteY0" fmla="*/ 232855 h 3938901"/>
                <a:gd name="connsiteX1" fmla="*/ 3477225 w 4686158"/>
                <a:gd name="connsiteY1" fmla="*/ 216375 h 3938901"/>
                <a:gd name="connsiteX2" fmla="*/ 2981925 w 4686158"/>
                <a:gd name="connsiteY2" fmla="*/ 140175 h 3938901"/>
                <a:gd name="connsiteX3" fmla="*/ 2410425 w 4686158"/>
                <a:gd name="connsiteY3" fmla="*/ 305275 h 3938901"/>
                <a:gd name="connsiteX4" fmla="*/ 1880603 w 4686158"/>
                <a:gd name="connsiteY4" fmla="*/ 3353274 h 3938901"/>
                <a:gd name="connsiteX5" fmla="*/ 1652861 w 4686158"/>
                <a:gd name="connsiteY5" fmla="*/ 3936216 h 3938901"/>
                <a:gd name="connsiteX6" fmla="*/ 1031277 w 4686158"/>
                <a:gd name="connsiteY6" fmla="*/ 3575844 h 3938901"/>
                <a:gd name="connsiteX7" fmla="*/ 0 w 4686158"/>
                <a:gd name="connsiteY7" fmla="*/ 3690737 h 3938901"/>
                <a:gd name="connsiteX0" fmla="*/ 4698715 w 4698715"/>
                <a:gd name="connsiteY0" fmla="*/ 232855 h 3938901"/>
                <a:gd name="connsiteX1" fmla="*/ 3489782 w 4698715"/>
                <a:gd name="connsiteY1" fmla="*/ 216375 h 3938901"/>
                <a:gd name="connsiteX2" fmla="*/ 2994482 w 4698715"/>
                <a:gd name="connsiteY2" fmla="*/ 140175 h 3938901"/>
                <a:gd name="connsiteX3" fmla="*/ 2422982 w 4698715"/>
                <a:gd name="connsiteY3" fmla="*/ 305275 h 3938901"/>
                <a:gd name="connsiteX4" fmla="*/ 1893160 w 4698715"/>
                <a:gd name="connsiteY4" fmla="*/ 3353274 h 3938901"/>
                <a:gd name="connsiteX5" fmla="*/ 1665418 w 4698715"/>
                <a:gd name="connsiteY5" fmla="*/ 3936216 h 3938901"/>
                <a:gd name="connsiteX6" fmla="*/ 1043834 w 4698715"/>
                <a:gd name="connsiteY6" fmla="*/ 3575844 h 3938901"/>
                <a:gd name="connsiteX7" fmla="*/ 0 w 4698715"/>
                <a:gd name="connsiteY7" fmla="*/ 3579056 h 3938901"/>
                <a:gd name="connsiteX0" fmla="*/ 4698715 w 4698715"/>
                <a:gd name="connsiteY0" fmla="*/ 266272 h 3972318"/>
                <a:gd name="connsiteX1" fmla="*/ 3489782 w 4698715"/>
                <a:gd name="connsiteY1" fmla="*/ 249792 h 3972318"/>
                <a:gd name="connsiteX2" fmla="*/ 2994482 w 4698715"/>
                <a:gd name="connsiteY2" fmla="*/ 173592 h 3972318"/>
                <a:gd name="connsiteX3" fmla="*/ 2659904 w 4698715"/>
                <a:gd name="connsiteY3" fmla="*/ 57007 h 3972318"/>
                <a:gd name="connsiteX4" fmla="*/ 2422982 w 4698715"/>
                <a:gd name="connsiteY4" fmla="*/ 338692 h 3972318"/>
                <a:gd name="connsiteX5" fmla="*/ 1893160 w 4698715"/>
                <a:gd name="connsiteY5" fmla="*/ 3386691 h 3972318"/>
                <a:gd name="connsiteX6" fmla="*/ 1665418 w 4698715"/>
                <a:gd name="connsiteY6" fmla="*/ 3969633 h 3972318"/>
                <a:gd name="connsiteX7" fmla="*/ 1043834 w 4698715"/>
                <a:gd name="connsiteY7" fmla="*/ 3609261 h 3972318"/>
                <a:gd name="connsiteX8" fmla="*/ 0 w 4698715"/>
                <a:gd name="connsiteY8" fmla="*/ 3612473 h 3972318"/>
                <a:gd name="connsiteX0" fmla="*/ 4698715 w 4698715"/>
                <a:gd name="connsiteY0" fmla="*/ 326133 h 4032179"/>
                <a:gd name="connsiteX1" fmla="*/ 3489782 w 4698715"/>
                <a:gd name="connsiteY1" fmla="*/ 309653 h 4032179"/>
                <a:gd name="connsiteX2" fmla="*/ 2994482 w 4698715"/>
                <a:gd name="connsiteY2" fmla="*/ 233453 h 4032179"/>
                <a:gd name="connsiteX3" fmla="*/ 2735246 w 4698715"/>
                <a:gd name="connsiteY3" fmla="*/ 19145 h 4032179"/>
                <a:gd name="connsiteX4" fmla="*/ 2422982 w 4698715"/>
                <a:gd name="connsiteY4" fmla="*/ 398553 h 4032179"/>
                <a:gd name="connsiteX5" fmla="*/ 1893160 w 4698715"/>
                <a:gd name="connsiteY5" fmla="*/ 3446552 h 4032179"/>
                <a:gd name="connsiteX6" fmla="*/ 1665418 w 4698715"/>
                <a:gd name="connsiteY6" fmla="*/ 4029494 h 4032179"/>
                <a:gd name="connsiteX7" fmla="*/ 1043834 w 4698715"/>
                <a:gd name="connsiteY7" fmla="*/ 3669122 h 4032179"/>
                <a:gd name="connsiteX8" fmla="*/ 0 w 4698715"/>
                <a:gd name="connsiteY8" fmla="*/ 3672334 h 4032179"/>
                <a:gd name="connsiteX0" fmla="*/ 4698715 w 4698715"/>
                <a:gd name="connsiteY0" fmla="*/ 326133 h 4032179"/>
                <a:gd name="connsiteX1" fmla="*/ 3489782 w 4698715"/>
                <a:gd name="connsiteY1" fmla="*/ 309653 h 4032179"/>
                <a:gd name="connsiteX2" fmla="*/ 2981925 w 4698715"/>
                <a:gd name="connsiteY2" fmla="*/ 317214 h 4032179"/>
                <a:gd name="connsiteX3" fmla="*/ 2735246 w 4698715"/>
                <a:gd name="connsiteY3" fmla="*/ 19145 h 4032179"/>
                <a:gd name="connsiteX4" fmla="*/ 2422982 w 4698715"/>
                <a:gd name="connsiteY4" fmla="*/ 398553 h 4032179"/>
                <a:gd name="connsiteX5" fmla="*/ 1893160 w 4698715"/>
                <a:gd name="connsiteY5" fmla="*/ 3446552 h 4032179"/>
                <a:gd name="connsiteX6" fmla="*/ 1665418 w 4698715"/>
                <a:gd name="connsiteY6" fmla="*/ 4029494 h 4032179"/>
                <a:gd name="connsiteX7" fmla="*/ 1043834 w 4698715"/>
                <a:gd name="connsiteY7" fmla="*/ 3669122 h 4032179"/>
                <a:gd name="connsiteX8" fmla="*/ 0 w 4698715"/>
                <a:gd name="connsiteY8" fmla="*/ 3672334 h 4032179"/>
                <a:gd name="connsiteX0" fmla="*/ 4698715 w 4698715"/>
                <a:gd name="connsiteY0" fmla="*/ 326133 h 4032179"/>
                <a:gd name="connsiteX1" fmla="*/ 3502339 w 4698715"/>
                <a:gd name="connsiteY1" fmla="*/ 407375 h 4032179"/>
                <a:gd name="connsiteX2" fmla="*/ 2981925 w 4698715"/>
                <a:gd name="connsiteY2" fmla="*/ 317214 h 4032179"/>
                <a:gd name="connsiteX3" fmla="*/ 2735246 w 4698715"/>
                <a:gd name="connsiteY3" fmla="*/ 19145 h 4032179"/>
                <a:gd name="connsiteX4" fmla="*/ 2422982 w 4698715"/>
                <a:gd name="connsiteY4" fmla="*/ 398553 h 4032179"/>
                <a:gd name="connsiteX5" fmla="*/ 1893160 w 4698715"/>
                <a:gd name="connsiteY5" fmla="*/ 3446552 h 4032179"/>
                <a:gd name="connsiteX6" fmla="*/ 1665418 w 4698715"/>
                <a:gd name="connsiteY6" fmla="*/ 4029494 h 4032179"/>
                <a:gd name="connsiteX7" fmla="*/ 1043834 w 4698715"/>
                <a:gd name="connsiteY7" fmla="*/ 3669122 h 4032179"/>
                <a:gd name="connsiteX8" fmla="*/ 0 w 4698715"/>
                <a:gd name="connsiteY8" fmla="*/ 3672334 h 4032179"/>
                <a:gd name="connsiteX0" fmla="*/ 4698715 w 4698715"/>
                <a:gd name="connsiteY0" fmla="*/ 326133 h 4032179"/>
                <a:gd name="connsiteX1" fmla="*/ 3502339 w 4698715"/>
                <a:gd name="connsiteY1" fmla="*/ 407375 h 4032179"/>
                <a:gd name="connsiteX2" fmla="*/ 2981925 w 4698715"/>
                <a:gd name="connsiteY2" fmla="*/ 317214 h 4032179"/>
                <a:gd name="connsiteX3" fmla="*/ 2735246 w 4698715"/>
                <a:gd name="connsiteY3" fmla="*/ 19145 h 4032179"/>
                <a:gd name="connsiteX4" fmla="*/ 2422982 w 4698715"/>
                <a:gd name="connsiteY4" fmla="*/ 398553 h 4032179"/>
                <a:gd name="connsiteX5" fmla="*/ 1893160 w 4698715"/>
                <a:gd name="connsiteY5" fmla="*/ 3446552 h 4032179"/>
                <a:gd name="connsiteX6" fmla="*/ 1665418 w 4698715"/>
                <a:gd name="connsiteY6" fmla="*/ 4029494 h 4032179"/>
                <a:gd name="connsiteX7" fmla="*/ 1043834 w 4698715"/>
                <a:gd name="connsiteY7" fmla="*/ 3669122 h 4032179"/>
                <a:gd name="connsiteX8" fmla="*/ 0 w 4698715"/>
                <a:gd name="connsiteY8" fmla="*/ 3672334 h 4032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8715" h="4032179">
                  <a:moveTo>
                    <a:pt x="4698715" y="326133"/>
                  </a:moveTo>
                  <a:lnTo>
                    <a:pt x="3502339" y="407375"/>
                  </a:lnTo>
                  <a:cubicBezTo>
                    <a:pt x="3216207" y="405889"/>
                    <a:pt x="3109774" y="381919"/>
                    <a:pt x="2981925" y="317214"/>
                  </a:cubicBezTo>
                  <a:cubicBezTo>
                    <a:pt x="2854076" y="252509"/>
                    <a:pt x="2855610" y="145191"/>
                    <a:pt x="2735246" y="19145"/>
                  </a:cubicBezTo>
                  <a:cubicBezTo>
                    <a:pt x="2639996" y="46662"/>
                    <a:pt x="2563330" y="-172682"/>
                    <a:pt x="2422982" y="398553"/>
                  </a:cubicBezTo>
                  <a:cubicBezTo>
                    <a:pt x="2282634" y="969788"/>
                    <a:pt x="2019421" y="2841395"/>
                    <a:pt x="1893160" y="3446552"/>
                  </a:cubicBezTo>
                  <a:cubicBezTo>
                    <a:pt x="1766899" y="4051709"/>
                    <a:pt x="1806972" y="3992399"/>
                    <a:pt x="1665418" y="4029494"/>
                  </a:cubicBezTo>
                  <a:cubicBezTo>
                    <a:pt x="1523864" y="4066589"/>
                    <a:pt x="1346517" y="3707708"/>
                    <a:pt x="1043834" y="3669122"/>
                  </a:cubicBezTo>
                  <a:cubicBezTo>
                    <a:pt x="741151" y="3630536"/>
                    <a:pt x="406400" y="3659633"/>
                    <a:pt x="0" y="3672334"/>
                  </a:cubicBezTo>
                </a:path>
              </a:pathLst>
            </a:custGeom>
            <a:ln w="28575">
              <a:solidFill>
                <a:srgbClr val="00B0F0"/>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solidFill>
                  <a:prstClr val="black"/>
                </a:solidFill>
              </a:endParaRPr>
            </a:p>
          </p:txBody>
        </p:sp>
        <p:cxnSp>
          <p:nvCxnSpPr>
            <p:cNvPr id="93" name="Straight Connector 92"/>
            <p:cNvCxnSpPr/>
            <p:nvPr/>
          </p:nvCxnSpPr>
          <p:spPr>
            <a:xfrm>
              <a:off x="4860016" y="70193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673978" y="331853"/>
              <a:ext cx="338369"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a:t>
              </a:r>
              <a:endParaRPr lang="en-GB" dirty="0">
                <a:solidFill>
                  <a:prstClr val="black"/>
                </a:solidFill>
                <a:latin typeface="Times New Roman" pitchFamily="18" charset="0"/>
                <a:cs typeface="Times New Roman" pitchFamily="18" charset="0"/>
              </a:endParaRPr>
            </a:p>
          </p:txBody>
        </p:sp>
        <p:cxnSp>
          <p:nvCxnSpPr>
            <p:cNvPr id="95" name="Straight Connector 94"/>
            <p:cNvCxnSpPr/>
            <p:nvPr/>
          </p:nvCxnSpPr>
          <p:spPr>
            <a:xfrm>
              <a:off x="64008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0386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8194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1" name="TextBox 100"/>
              <p:cNvSpPr txBox="1"/>
              <p:nvPr/>
            </p:nvSpPr>
            <p:spPr>
              <a:xfrm>
                <a:off x="457200" y="5170944"/>
                <a:ext cx="648072" cy="523220"/>
              </a:xfrm>
              <a:prstGeom prst="rect">
                <a:avLst/>
              </a:prstGeom>
              <a:noFill/>
            </p:spPr>
            <p:txBody>
              <a:bodyPr wrap="square" rtlCol="0">
                <a:spAutoFit/>
              </a:bodyPr>
              <a:lstStyle/>
              <a:p>
                <a14:m>
                  <m:oMath xmlns:m="http://schemas.openxmlformats.org/officeDocument/2006/math">
                    <m:sSub>
                      <m:sSubPr>
                        <m:ctrlPr>
                          <a:rPr lang="en-GB" sz="2800" i="1" smtClean="0">
                            <a:latin typeface="Cambria Math"/>
                          </a:rPr>
                        </m:ctrlPr>
                      </m:sSubPr>
                      <m:e>
                        <m:r>
                          <a:rPr lang="en-US" sz="2800" i="1">
                            <a:latin typeface="Cambria Math"/>
                          </a:rPr>
                          <m:t>𝑇</m:t>
                        </m:r>
                      </m:e>
                      <m:sub>
                        <m:r>
                          <a:rPr lang="en-US" sz="2800" b="0" i="1" smtClean="0">
                            <a:latin typeface="Cambria Math"/>
                          </a:rPr>
                          <m:t>2</m:t>
                        </m:r>
                      </m:sub>
                    </m:sSub>
                  </m:oMath>
                </a14:m>
                <a:r>
                  <a:rPr lang="en-GB" sz="2800" dirty="0" smtClean="0"/>
                  <a:t>:</a:t>
                </a:r>
                <a:endParaRPr lang="en-GB" sz="2800" dirty="0"/>
              </a:p>
            </p:txBody>
          </p:sp>
        </mc:Choice>
        <mc:Fallback xmlns="">
          <p:sp>
            <p:nvSpPr>
              <p:cNvPr id="101" name="TextBox 100"/>
              <p:cNvSpPr txBox="1">
                <a:spLocks noRot="1" noChangeAspect="1" noMove="1" noResize="1" noEditPoints="1" noAdjustHandles="1" noChangeArrowheads="1" noChangeShapeType="1" noTextEdit="1"/>
              </p:cNvSpPr>
              <p:nvPr/>
            </p:nvSpPr>
            <p:spPr>
              <a:xfrm>
                <a:off x="457200" y="5170944"/>
                <a:ext cx="648072" cy="523220"/>
              </a:xfrm>
              <a:prstGeom prst="rect">
                <a:avLst/>
              </a:prstGeom>
              <a:blipFill rotWithShape="1">
                <a:blip r:embed="rId3"/>
                <a:stretch>
                  <a:fillRect t="-10465" r="-15094" b="-32558"/>
                </a:stretch>
              </a:blipFill>
            </p:spPr>
            <p:txBody>
              <a:bodyPr/>
              <a:lstStyle/>
              <a:p>
                <a:r>
                  <a:rPr lang="en-GB">
                    <a:noFill/>
                  </a:rPr>
                  <a:t> </a:t>
                </a:r>
              </a:p>
            </p:txBody>
          </p:sp>
        </mc:Fallback>
      </mc:AlternateContent>
      <p:sp>
        <p:nvSpPr>
          <p:cNvPr id="102" name="Right Arrow 101"/>
          <p:cNvSpPr/>
          <p:nvPr/>
        </p:nvSpPr>
        <p:spPr>
          <a:xfrm>
            <a:off x="2378968" y="5197730"/>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3" name="Right Arrow 102"/>
          <p:cNvSpPr/>
          <p:nvPr/>
        </p:nvSpPr>
        <p:spPr>
          <a:xfrm>
            <a:off x="4038600" y="5208639"/>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4" name="Right Arrow 103"/>
          <p:cNvSpPr/>
          <p:nvPr/>
        </p:nvSpPr>
        <p:spPr>
          <a:xfrm>
            <a:off x="5562600" y="5210715"/>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2" name="Group 1"/>
          <p:cNvGrpSpPr/>
          <p:nvPr/>
        </p:nvGrpSpPr>
        <p:grpSpPr>
          <a:xfrm>
            <a:off x="4562790" y="4648200"/>
            <a:ext cx="796910" cy="1105399"/>
            <a:chOff x="4562790" y="5486400"/>
            <a:chExt cx="796910" cy="1105399"/>
          </a:xfrm>
        </p:grpSpPr>
        <p:sp>
          <p:nvSpPr>
            <p:cNvPr id="105" name="TextBox 104"/>
            <p:cNvSpPr txBox="1"/>
            <p:nvPr/>
          </p:nvSpPr>
          <p:spPr>
            <a:xfrm>
              <a:off x="4713918" y="5486400"/>
              <a:ext cx="577372"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III</a:t>
              </a:r>
              <a:endParaRPr lang="en-GB" sz="2400" dirty="0">
                <a:latin typeface="Times New Roman" pitchFamily="18" charset="0"/>
                <a:cs typeface="Times New Roman" pitchFamily="18" charset="0"/>
              </a:endParaRPr>
            </a:p>
          </p:txBody>
        </p:sp>
        <p:grpSp>
          <p:nvGrpSpPr>
            <p:cNvPr id="106" name="Group 105"/>
            <p:cNvGrpSpPr/>
            <p:nvPr/>
          </p:nvGrpSpPr>
          <p:grpSpPr>
            <a:xfrm rot="1535865">
              <a:off x="4562790" y="5897080"/>
              <a:ext cx="796910" cy="694719"/>
              <a:chOff x="1966455" y="4676381"/>
              <a:chExt cx="796910" cy="694719"/>
            </a:xfrm>
          </p:grpSpPr>
          <p:grpSp>
            <p:nvGrpSpPr>
              <p:cNvPr id="107" name="Group 106"/>
              <p:cNvGrpSpPr/>
              <p:nvPr/>
            </p:nvGrpSpPr>
            <p:grpSpPr>
              <a:xfrm rot="20436439">
                <a:off x="1966455" y="4703230"/>
                <a:ext cx="796910" cy="521138"/>
                <a:chOff x="1043559" y="1344654"/>
                <a:chExt cx="796910" cy="521138"/>
              </a:xfrm>
            </p:grpSpPr>
            <p:cxnSp>
              <p:nvCxnSpPr>
                <p:cNvPr id="110" name="Straight Arrow Connector 109"/>
                <p:cNvCxnSpPr/>
                <p:nvPr/>
              </p:nvCxnSpPr>
              <p:spPr>
                <a:xfrm rot="1163561">
                  <a:off x="1363154" y="1703440"/>
                  <a:ext cx="477315" cy="162352"/>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11" name="Straight Arrow Connector 110"/>
                <p:cNvCxnSpPr/>
                <p:nvPr/>
              </p:nvCxnSpPr>
              <p:spPr>
                <a:xfrm flipH="1" flipV="1">
                  <a:off x="1043559" y="1344654"/>
                  <a:ext cx="360089" cy="284147"/>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108" name="Freeform 107"/>
              <p:cNvSpPr/>
              <p:nvPr/>
            </p:nvSpPr>
            <p:spPr>
              <a:xfrm rot="21067437" flipH="1">
                <a:off x="2069175" y="4676381"/>
                <a:ext cx="315665" cy="177126"/>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09" name="Freeform 108"/>
              <p:cNvSpPr/>
              <p:nvPr/>
            </p:nvSpPr>
            <p:spPr>
              <a:xfrm rot="10030058" flipH="1">
                <a:off x="2357543" y="5193974"/>
                <a:ext cx="315665" cy="177126"/>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grpSp>
      <p:grpSp>
        <p:nvGrpSpPr>
          <p:cNvPr id="112" name="Group 111"/>
          <p:cNvGrpSpPr/>
          <p:nvPr/>
        </p:nvGrpSpPr>
        <p:grpSpPr>
          <a:xfrm>
            <a:off x="2990703" y="4648200"/>
            <a:ext cx="769849" cy="1045964"/>
            <a:chOff x="3600303" y="4592836"/>
            <a:chExt cx="769849" cy="1045964"/>
          </a:xfrm>
        </p:grpSpPr>
        <p:sp>
          <p:nvSpPr>
            <p:cNvPr id="113" name="TextBox 112"/>
            <p:cNvSpPr txBox="1"/>
            <p:nvPr/>
          </p:nvSpPr>
          <p:spPr>
            <a:xfrm>
              <a:off x="3662883" y="4592836"/>
              <a:ext cx="41857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a:t>
              </a:r>
              <a:endParaRPr lang="en-GB" sz="2400" dirty="0">
                <a:latin typeface="Times New Roman" pitchFamily="18" charset="0"/>
                <a:cs typeface="Times New Roman" pitchFamily="18" charset="0"/>
              </a:endParaRPr>
            </a:p>
          </p:txBody>
        </p:sp>
        <p:grpSp>
          <p:nvGrpSpPr>
            <p:cNvPr id="114" name="Group 113"/>
            <p:cNvGrpSpPr/>
            <p:nvPr/>
          </p:nvGrpSpPr>
          <p:grpSpPr>
            <a:xfrm>
              <a:off x="3600303" y="4968239"/>
              <a:ext cx="769849" cy="670561"/>
              <a:chOff x="2008832" y="4515489"/>
              <a:chExt cx="769849" cy="670561"/>
            </a:xfrm>
          </p:grpSpPr>
          <p:sp>
            <p:nvSpPr>
              <p:cNvPr id="115" name="Freeform 114"/>
              <p:cNvSpPr/>
              <p:nvPr/>
            </p:nvSpPr>
            <p:spPr>
              <a:xfrm rot="16800000">
                <a:off x="1963505" y="4821864"/>
                <a:ext cx="207057" cy="116403"/>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16" name="Freeform 115"/>
              <p:cNvSpPr/>
              <p:nvPr/>
            </p:nvSpPr>
            <p:spPr>
              <a:xfrm rot="20210427" flipV="1">
                <a:off x="2474546" y="5015308"/>
                <a:ext cx="152863" cy="170742"/>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Lst>
                <a:ahLst/>
                <a:cxnLst>
                  <a:cxn ang="0">
                    <a:pos x="connsiteX0" y="connsiteY0"/>
                  </a:cxn>
                  <a:cxn ang="0">
                    <a:pos x="connsiteX1" y="connsiteY1"/>
                  </a:cxn>
                  <a:cxn ang="0">
                    <a:pos x="connsiteX2" y="connsiteY2"/>
                  </a:cxn>
                  <a:cxn ang="0">
                    <a:pos x="connsiteX3" y="connsiteY3"/>
                  </a:cxn>
                </a:cxnLst>
                <a:rect l="l" t="t" r="r" b="b"/>
                <a:pathLst>
                  <a:path w="247650" h="165609">
                    <a:moveTo>
                      <a:pt x="247650" y="165609"/>
                    </a:moveTo>
                    <a:cubicBezTo>
                      <a:pt x="231775" y="137827"/>
                      <a:pt x="225425" y="110046"/>
                      <a:pt x="209550" y="89409"/>
                    </a:cubicBezTo>
                    <a:cubicBezTo>
                      <a:pt x="193675" y="68771"/>
                      <a:pt x="187325" y="56072"/>
                      <a:pt x="152400" y="41784"/>
                    </a:cubicBezTo>
                    <a:cubicBezTo>
                      <a:pt x="117475" y="27497"/>
                      <a:pt x="44450" y="-12191"/>
                      <a:pt x="0" y="36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nvGrpSpPr>
              <p:cNvPr id="117" name="Group 116"/>
              <p:cNvGrpSpPr/>
              <p:nvPr/>
            </p:nvGrpSpPr>
            <p:grpSpPr>
              <a:xfrm>
                <a:off x="2142329" y="4515489"/>
                <a:ext cx="636352" cy="444491"/>
                <a:chOff x="1289253" y="1184312"/>
                <a:chExt cx="636352" cy="444491"/>
              </a:xfrm>
            </p:grpSpPr>
            <p:cxnSp>
              <p:nvCxnSpPr>
                <p:cNvPr id="118" name="Straight Arrow Connector 117"/>
                <p:cNvCxnSpPr/>
                <p:nvPr/>
              </p:nvCxnSpPr>
              <p:spPr>
                <a:xfrm flipV="1">
                  <a:off x="1403648" y="1603749"/>
                  <a:ext cx="521957" cy="25051"/>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19" name="Straight Arrow Connector 118"/>
                <p:cNvCxnSpPr/>
                <p:nvPr/>
              </p:nvCxnSpPr>
              <p:spPr>
                <a:xfrm flipH="1" flipV="1">
                  <a:off x="1289253" y="1184312"/>
                  <a:ext cx="114397" cy="444491"/>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grpSp>
      </p:grpSp>
      <p:sp>
        <p:nvSpPr>
          <p:cNvPr id="120" name="TextBox 119"/>
          <p:cNvSpPr txBox="1"/>
          <p:nvPr/>
        </p:nvSpPr>
        <p:spPr>
          <a:xfrm>
            <a:off x="1371600" y="4648200"/>
            <a:ext cx="27785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a:t>
            </a:r>
            <a:endParaRPr lang="en-GB" sz="2400" dirty="0">
              <a:latin typeface="Times New Roman" pitchFamily="18" charset="0"/>
              <a:cs typeface="Times New Roman" pitchFamily="18" charset="0"/>
            </a:endParaRPr>
          </a:p>
        </p:txBody>
      </p:sp>
      <p:grpSp>
        <p:nvGrpSpPr>
          <p:cNvPr id="121" name="Group 120"/>
          <p:cNvGrpSpPr/>
          <p:nvPr/>
        </p:nvGrpSpPr>
        <p:grpSpPr>
          <a:xfrm rot="21208114">
            <a:off x="1431570" y="5054125"/>
            <a:ext cx="653729" cy="578547"/>
            <a:chOff x="1995409" y="4639810"/>
            <a:chExt cx="653729" cy="578547"/>
          </a:xfrm>
        </p:grpSpPr>
        <p:cxnSp>
          <p:nvCxnSpPr>
            <p:cNvPr id="122" name="Straight Arrow Connector 121"/>
            <p:cNvCxnSpPr/>
            <p:nvPr/>
          </p:nvCxnSpPr>
          <p:spPr>
            <a:xfrm>
              <a:off x="2102031" y="4997049"/>
              <a:ext cx="547107" cy="221308"/>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23" name="Straight Arrow Connector 122"/>
            <p:cNvCxnSpPr/>
            <p:nvPr/>
          </p:nvCxnSpPr>
          <p:spPr>
            <a:xfrm flipV="1">
              <a:off x="2102031" y="4873594"/>
              <a:ext cx="489717" cy="123456"/>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sp>
          <p:nvSpPr>
            <p:cNvPr id="124" name="Freeform 123"/>
            <p:cNvSpPr/>
            <p:nvPr/>
          </p:nvSpPr>
          <p:spPr>
            <a:xfrm rot="593042">
              <a:off x="1995409" y="4639810"/>
              <a:ext cx="381000" cy="222041"/>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5" name="Freeform 124"/>
            <p:cNvSpPr/>
            <p:nvPr/>
          </p:nvSpPr>
          <p:spPr>
            <a:xfrm rot="1389573">
              <a:off x="2462723" y="5049175"/>
              <a:ext cx="84520" cy="94255"/>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Lst>
              <a:ahLst/>
              <a:cxnLst>
                <a:cxn ang="0">
                  <a:pos x="connsiteX0" y="connsiteY0"/>
                </a:cxn>
                <a:cxn ang="0">
                  <a:pos x="connsiteX1" y="connsiteY1"/>
                </a:cxn>
                <a:cxn ang="0">
                  <a:pos x="connsiteX2" y="connsiteY2"/>
                </a:cxn>
                <a:cxn ang="0">
                  <a:pos x="connsiteX3" y="connsiteY3"/>
                </a:cxn>
              </a:cxnLst>
              <a:rect l="l" t="t" r="r" b="b"/>
              <a:pathLst>
                <a:path w="247650" h="165609">
                  <a:moveTo>
                    <a:pt x="247650" y="165609"/>
                  </a:moveTo>
                  <a:cubicBezTo>
                    <a:pt x="231775" y="137827"/>
                    <a:pt x="225425" y="110046"/>
                    <a:pt x="209550" y="89409"/>
                  </a:cubicBezTo>
                  <a:cubicBezTo>
                    <a:pt x="193675" y="68771"/>
                    <a:pt x="187325" y="56072"/>
                    <a:pt x="152400" y="41784"/>
                  </a:cubicBezTo>
                  <a:cubicBezTo>
                    <a:pt x="117475" y="27497"/>
                    <a:pt x="44450" y="-12191"/>
                    <a:pt x="0" y="36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grpSp>
        <p:nvGrpSpPr>
          <p:cNvPr id="126" name="Group 125"/>
          <p:cNvGrpSpPr/>
          <p:nvPr/>
        </p:nvGrpSpPr>
        <p:grpSpPr>
          <a:xfrm>
            <a:off x="6060468" y="4651586"/>
            <a:ext cx="949932" cy="915274"/>
            <a:chOff x="7620000" y="4596222"/>
            <a:chExt cx="949932" cy="915274"/>
          </a:xfrm>
        </p:grpSpPr>
        <p:sp>
          <p:nvSpPr>
            <p:cNvPr id="127" name="TextBox 126"/>
            <p:cNvSpPr txBox="1"/>
            <p:nvPr/>
          </p:nvSpPr>
          <p:spPr>
            <a:xfrm>
              <a:off x="7870310" y="4596222"/>
              <a:ext cx="56334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IV</a:t>
              </a:r>
              <a:endParaRPr lang="en-GB" sz="2400" dirty="0">
                <a:latin typeface="Times New Roman" pitchFamily="18" charset="0"/>
                <a:cs typeface="Times New Roman" pitchFamily="18" charset="0"/>
              </a:endParaRPr>
            </a:p>
          </p:txBody>
        </p:sp>
        <p:grpSp>
          <p:nvGrpSpPr>
            <p:cNvPr id="128" name="Group 127"/>
            <p:cNvGrpSpPr/>
            <p:nvPr/>
          </p:nvGrpSpPr>
          <p:grpSpPr>
            <a:xfrm>
              <a:off x="7620000" y="5155351"/>
              <a:ext cx="949932" cy="356145"/>
              <a:chOff x="1869468" y="4838034"/>
              <a:chExt cx="949932" cy="356145"/>
            </a:xfrm>
          </p:grpSpPr>
          <p:grpSp>
            <p:nvGrpSpPr>
              <p:cNvPr id="129" name="Group 128"/>
              <p:cNvGrpSpPr/>
              <p:nvPr/>
            </p:nvGrpSpPr>
            <p:grpSpPr>
              <a:xfrm rot="10800000">
                <a:off x="1869468" y="4969877"/>
                <a:ext cx="949932" cy="5456"/>
                <a:chOff x="1140229" y="1747564"/>
                <a:chExt cx="949932" cy="5456"/>
              </a:xfrm>
            </p:grpSpPr>
            <p:cxnSp>
              <p:nvCxnSpPr>
                <p:cNvPr id="132" name="Straight Arrow Connector 131"/>
                <p:cNvCxnSpPr/>
                <p:nvPr/>
              </p:nvCxnSpPr>
              <p:spPr>
                <a:xfrm rot="10800000" flipH="1" flipV="1">
                  <a:off x="1560309" y="1747566"/>
                  <a:ext cx="529852" cy="5454"/>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33" name="Straight Arrow Connector 132"/>
                <p:cNvCxnSpPr/>
                <p:nvPr/>
              </p:nvCxnSpPr>
              <p:spPr>
                <a:xfrm flipH="1">
                  <a:off x="1140229" y="1747564"/>
                  <a:ext cx="420080" cy="0"/>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130" name="Freeform 129"/>
              <p:cNvSpPr/>
              <p:nvPr/>
            </p:nvSpPr>
            <p:spPr>
              <a:xfrm rot="10030058" flipH="1">
                <a:off x="2385736" y="5017053"/>
                <a:ext cx="315665" cy="177126"/>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31" name="Freeform 130"/>
              <p:cNvSpPr/>
              <p:nvPr/>
            </p:nvSpPr>
            <p:spPr>
              <a:xfrm rot="20483599" flipH="1">
                <a:off x="2014031" y="4838034"/>
                <a:ext cx="90354" cy="111283"/>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grpSp>
      <p:grpSp>
        <p:nvGrpSpPr>
          <p:cNvPr id="134" name="Group 133"/>
          <p:cNvGrpSpPr/>
          <p:nvPr/>
        </p:nvGrpSpPr>
        <p:grpSpPr>
          <a:xfrm>
            <a:off x="7772400" y="4699099"/>
            <a:ext cx="914400" cy="842665"/>
            <a:chOff x="7315200" y="4643735"/>
            <a:chExt cx="914400" cy="842665"/>
          </a:xfrm>
        </p:grpSpPr>
        <p:grpSp>
          <p:nvGrpSpPr>
            <p:cNvPr id="135" name="Group 134"/>
            <p:cNvGrpSpPr/>
            <p:nvPr/>
          </p:nvGrpSpPr>
          <p:grpSpPr>
            <a:xfrm flipH="1" flipV="1">
              <a:off x="7315200" y="5155351"/>
              <a:ext cx="562162" cy="331049"/>
              <a:chOff x="1403647" y="1469108"/>
              <a:chExt cx="562162" cy="331049"/>
            </a:xfrm>
          </p:grpSpPr>
          <p:cxnSp>
            <p:nvCxnSpPr>
              <p:cNvPr id="137" name="Straight Arrow Connector 136"/>
              <p:cNvCxnSpPr/>
              <p:nvPr/>
            </p:nvCxnSpPr>
            <p:spPr>
              <a:xfrm>
                <a:off x="1403647" y="1628799"/>
                <a:ext cx="562162" cy="171358"/>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38" name="Straight Arrow Connector 137"/>
              <p:cNvCxnSpPr/>
              <p:nvPr/>
            </p:nvCxnSpPr>
            <p:spPr>
              <a:xfrm flipV="1">
                <a:off x="1403648" y="1469108"/>
                <a:ext cx="432048" cy="159692"/>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136" name="TextBox 135"/>
            <p:cNvSpPr txBox="1"/>
            <p:nvPr/>
          </p:nvSpPr>
          <p:spPr>
            <a:xfrm>
              <a:off x="7666256" y="4643735"/>
              <a:ext cx="56334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V</a:t>
              </a:r>
              <a:endParaRPr lang="en-GB" sz="2400" dirty="0">
                <a:latin typeface="Times New Roman" pitchFamily="18" charset="0"/>
                <a:cs typeface="Times New Roman" pitchFamily="18" charset="0"/>
              </a:endParaRPr>
            </a:p>
          </p:txBody>
        </p:sp>
      </p:grpSp>
      <p:sp>
        <p:nvSpPr>
          <p:cNvPr id="139" name="Right Arrow 138"/>
          <p:cNvSpPr/>
          <p:nvPr/>
        </p:nvSpPr>
        <p:spPr>
          <a:xfrm>
            <a:off x="7239000" y="5233239"/>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271232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143000" y="1981200"/>
                <a:ext cx="7010400" cy="1815882"/>
              </a:xfrm>
              <a:prstGeom prst="rect">
                <a:avLst/>
              </a:prstGeom>
            </p:spPr>
            <p:txBody>
              <a:bodyPr wrap="square">
                <a:spAutoFit/>
              </a:bodyPr>
              <a:lstStyle/>
              <a:p>
                <a:pPr algn="just"/>
                <a:r>
                  <a:rPr lang="en-GB" sz="2800" dirty="0" smtClean="0"/>
                  <a:t>As </a:t>
                </a:r>
                <a:r>
                  <a:rPr lang="en-US" sz="2800" dirty="0"/>
                  <a:t>T increase from </a:t>
                </a:r>
                <a14:m>
                  <m:oMath xmlns:m="http://schemas.openxmlformats.org/officeDocument/2006/math">
                    <m:sSub>
                      <m:sSubPr>
                        <m:ctrlPr>
                          <a:rPr lang="en-GB" sz="2800" i="1">
                            <a:latin typeface="Cambria Math"/>
                          </a:rPr>
                        </m:ctrlPr>
                      </m:sSubPr>
                      <m:e>
                        <m:r>
                          <a:rPr lang="en-US" sz="2800" i="1">
                            <a:latin typeface="Cambria Math"/>
                          </a:rPr>
                          <m:t>𝑇</m:t>
                        </m:r>
                      </m:e>
                      <m:sub>
                        <m:r>
                          <a:rPr lang="en-US" sz="2800" b="0" i="1" smtClean="0">
                            <a:latin typeface="Cambria Math"/>
                          </a:rPr>
                          <m:t>2</m:t>
                        </m:r>
                      </m:sub>
                    </m:sSub>
                  </m:oMath>
                </a14:m>
                <a:r>
                  <a:rPr lang="en-US" sz="2800" dirty="0"/>
                  <a:t> to </a:t>
                </a:r>
                <a14:m>
                  <m:oMath xmlns:m="http://schemas.openxmlformats.org/officeDocument/2006/math">
                    <m:sSub>
                      <m:sSubPr>
                        <m:ctrlPr>
                          <a:rPr lang="en-GB" sz="2800" i="1">
                            <a:latin typeface="Cambria Math"/>
                          </a:rPr>
                        </m:ctrlPr>
                      </m:sSubPr>
                      <m:e>
                        <m:r>
                          <a:rPr lang="en-US" sz="2800" i="1">
                            <a:latin typeface="Cambria Math"/>
                          </a:rPr>
                          <m:t>𝑇</m:t>
                        </m:r>
                      </m:e>
                      <m:sub>
                        <m:r>
                          <a:rPr lang="en-US" sz="2800" b="0" i="1" smtClean="0">
                            <a:latin typeface="Cambria Math"/>
                          </a:rPr>
                          <m:t>3</m:t>
                        </m:r>
                      </m:sub>
                    </m:sSub>
                  </m:oMath>
                </a14:m>
                <a:r>
                  <a:rPr lang="en-US" sz="2800" dirty="0"/>
                  <a:t>,</a:t>
                </a:r>
                <a:r>
                  <a:rPr lang="en-US" sz="2800" dirty="0" smtClean="0"/>
                  <a:t> </a:t>
                </a:r>
                <a:r>
                  <a:rPr lang="en-US" sz="2800" dirty="0" err="1" smtClean="0"/>
                  <a:t>coercitivity</a:t>
                </a:r>
                <a:r>
                  <a:rPr lang="en-US" sz="2800" dirty="0" smtClean="0"/>
                  <a:t> of Gd further decreases such that it is smaller than that of Ni, i.e. it is easier to flip direction of Gd spin than Ni at </a:t>
                </a:r>
                <a14:m>
                  <m:oMath xmlns:m="http://schemas.openxmlformats.org/officeDocument/2006/math">
                    <m:sSub>
                      <m:sSubPr>
                        <m:ctrlPr>
                          <a:rPr lang="en-GB" sz="2800" i="1">
                            <a:latin typeface="Cambria Math"/>
                          </a:rPr>
                        </m:ctrlPr>
                      </m:sSubPr>
                      <m:e>
                        <m:r>
                          <a:rPr lang="en-US" sz="2800" i="1">
                            <a:latin typeface="Cambria Math"/>
                          </a:rPr>
                          <m:t>𝑇</m:t>
                        </m:r>
                      </m:e>
                      <m:sub>
                        <m:r>
                          <a:rPr lang="en-US" sz="2800" i="1">
                            <a:latin typeface="Cambria Math"/>
                          </a:rPr>
                          <m:t>3</m:t>
                        </m:r>
                      </m:sub>
                    </m:sSub>
                  </m:oMath>
                </a14:m>
                <a:r>
                  <a:rPr lang="en-GB" sz="2800" dirty="0" smtClean="0"/>
                  <a:t>.</a:t>
                </a:r>
                <a:endParaRPr lang="en-GB" sz="2800" dirty="0"/>
              </a:p>
            </p:txBody>
          </p:sp>
        </mc:Choice>
        <mc:Fallback xmlns="">
          <p:sp>
            <p:nvSpPr>
              <p:cNvPr id="2" name="Rectangle 1"/>
              <p:cNvSpPr>
                <a:spLocks noRot="1" noChangeAspect="1" noMove="1" noResize="1" noEditPoints="1" noAdjustHandles="1" noChangeArrowheads="1" noChangeShapeType="1" noTextEdit="1"/>
              </p:cNvSpPr>
              <p:nvPr/>
            </p:nvSpPr>
            <p:spPr>
              <a:xfrm>
                <a:off x="1143000" y="1981200"/>
                <a:ext cx="7010400" cy="1815882"/>
              </a:xfrm>
              <a:prstGeom prst="rect">
                <a:avLst/>
              </a:prstGeom>
              <a:blipFill rotWithShape="1">
                <a:blip r:embed="rId2"/>
                <a:stretch>
                  <a:fillRect l="-1826" t="-3020" r="-1739" b="-8725"/>
                </a:stretch>
              </a:blipFill>
            </p:spPr>
            <p:txBody>
              <a:bodyPr/>
              <a:lstStyle/>
              <a:p>
                <a:r>
                  <a:rPr lang="en-GB">
                    <a:noFill/>
                  </a:rPr>
                  <a:t> </a:t>
                </a:r>
              </a:p>
            </p:txBody>
          </p:sp>
        </mc:Fallback>
      </mc:AlternateContent>
    </p:spTree>
    <p:extLst>
      <p:ext uri="{BB962C8B-B14F-4D97-AF65-F5344CB8AC3E}">
        <p14:creationId xmlns:p14="http://schemas.microsoft.com/office/powerpoint/2010/main" val="3165868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9" name="TextBox 98"/>
              <p:cNvSpPr txBox="1"/>
              <p:nvPr/>
            </p:nvSpPr>
            <p:spPr>
              <a:xfrm>
                <a:off x="381000" y="424190"/>
                <a:ext cx="72533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latin typeface="Cambria Math"/>
                            </a:rPr>
                          </m:ctrlPr>
                        </m:sSubPr>
                        <m:e>
                          <m:r>
                            <a:rPr lang="en-US" sz="2800" b="1" i="1">
                              <a:latin typeface="Cambria Math"/>
                            </a:rPr>
                            <m:t>𝑻</m:t>
                          </m:r>
                        </m:e>
                        <m:sub>
                          <m:r>
                            <a:rPr lang="en-US" sz="2800" b="1" i="1" smtClean="0">
                              <a:latin typeface="Cambria Math"/>
                            </a:rPr>
                            <m:t>𝟑</m:t>
                          </m:r>
                        </m:sub>
                      </m:sSub>
                    </m:oMath>
                  </m:oMathPara>
                </a14:m>
                <a:endParaRPr lang="en-GB" sz="2800" b="1" dirty="0"/>
              </a:p>
            </p:txBody>
          </p:sp>
        </mc:Choice>
        <mc:Fallback xmlns="">
          <p:sp>
            <p:nvSpPr>
              <p:cNvPr id="99" name="TextBox 98"/>
              <p:cNvSpPr txBox="1">
                <a:spLocks noRot="1" noChangeAspect="1" noMove="1" noResize="1" noEditPoints="1" noAdjustHandles="1" noChangeArrowheads="1" noChangeShapeType="1" noTextEdit="1"/>
              </p:cNvSpPr>
              <p:nvPr/>
            </p:nvSpPr>
            <p:spPr>
              <a:xfrm>
                <a:off x="381000" y="424190"/>
                <a:ext cx="725331" cy="523220"/>
              </a:xfrm>
              <a:prstGeom prst="rect">
                <a:avLst/>
              </a:prstGeom>
              <a:blipFill rotWithShape="1">
                <a:blip r:embed="rId3"/>
                <a:stretch>
                  <a:fillRect/>
                </a:stretch>
              </a:blipFill>
            </p:spPr>
            <p:txBody>
              <a:bodyPr/>
              <a:lstStyle/>
              <a:p>
                <a:r>
                  <a:rPr lang="en-GB">
                    <a:noFill/>
                  </a:rPr>
                  <a:t> </a:t>
                </a:r>
              </a:p>
            </p:txBody>
          </p:sp>
        </mc:Fallback>
      </mc:AlternateContent>
      <p:grpSp>
        <p:nvGrpSpPr>
          <p:cNvPr id="100" name="Group 99"/>
          <p:cNvGrpSpPr/>
          <p:nvPr/>
        </p:nvGrpSpPr>
        <p:grpSpPr>
          <a:xfrm>
            <a:off x="457200" y="3962400"/>
            <a:ext cx="8229600" cy="1105399"/>
            <a:chOff x="457200" y="5486400"/>
            <a:chExt cx="8229600" cy="1105399"/>
          </a:xfrm>
        </p:grpSpPr>
        <mc:AlternateContent xmlns:mc="http://schemas.openxmlformats.org/markup-compatibility/2006" xmlns:a14="http://schemas.microsoft.com/office/drawing/2010/main">
          <mc:Choice Requires="a14">
            <p:sp>
              <p:nvSpPr>
                <p:cNvPr id="101" name="TextBox 100"/>
                <p:cNvSpPr txBox="1"/>
                <p:nvPr/>
              </p:nvSpPr>
              <p:spPr>
                <a:xfrm>
                  <a:off x="457200" y="6009144"/>
                  <a:ext cx="648072" cy="523220"/>
                </a:xfrm>
                <a:prstGeom prst="rect">
                  <a:avLst/>
                </a:prstGeom>
                <a:noFill/>
              </p:spPr>
              <p:txBody>
                <a:bodyPr wrap="square" rtlCol="0">
                  <a:spAutoFit/>
                </a:bodyPr>
                <a:lstStyle/>
                <a:p>
                  <a14:m>
                    <m:oMath xmlns:m="http://schemas.openxmlformats.org/officeDocument/2006/math">
                      <m:sSub>
                        <m:sSubPr>
                          <m:ctrlPr>
                            <a:rPr lang="en-GB" sz="2800" i="1" smtClean="0">
                              <a:latin typeface="Cambria Math"/>
                            </a:rPr>
                          </m:ctrlPr>
                        </m:sSubPr>
                        <m:e>
                          <m:r>
                            <a:rPr lang="en-US" sz="2800" i="1">
                              <a:latin typeface="Cambria Math"/>
                            </a:rPr>
                            <m:t>𝑇</m:t>
                          </m:r>
                        </m:e>
                        <m:sub>
                          <m:r>
                            <a:rPr lang="en-US" sz="2800" b="0" i="1" smtClean="0">
                              <a:latin typeface="Cambria Math"/>
                            </a:rPr>
                            <m:t>2</m:t>
                          </m:r>
                        </m:sub>
                      </m:sSub>
                    </m:oMath>
                  </a14:m>
                  <a:r>
                    <a:rPr lang="en-GB" sz="2800" dirty="0" smtClean="0"/>
                    <a:t>:</a:t>
                  </a:r>
                  <a:endParaRPr lang="en-GB" sz="2800" dirty="0"/>
                </a:p>
              </p:txBody>
            </p:sp>
          </mc:Choice>
          <mc:Fallback xmlns="">
            <p:sp>
              <p:nvSpPr>
                <p:cNvPr id="101" name="TextBox 100"/>
                <p:cNvSpPr txBox="1">
                  <a:spLocks noRot="1" noChangeAspect="1" noMove="1" noResize="1" noEditPoints="1" noAdjustHandles="1" noChangeArrowheads="1" noChangeShapeType="1" noTextEdit="1"/>
                </p:cNvSpPr>
                <p:nvPr/>
              </p:nvSpPr>
              <p:spPr>
                <a:xfrm>
                  <a:off x="457200" y="6009144"/>
                  <a:ext cx="648072" cy="523220"/>
                </a:xfrm>
                <a:prstGeom prst="rect">
                  <a:avLst/>
                </a:prstGeom>
                <a:blipFill rotWithShape="1">
                  <a:blip r:embed="rId4"/>
                  <a:stretch>
                    <a:fillRect t="-10465" r="-15094" b="-32558"/>
                  </a:stretch>
                </a:blipFill>
              </p:spPr>
              <p:txBody>
                <a:bodyPr/>
                <a:lstStyle/>
                <a:p>
                  <a:r>
                    <a:rPr lang="en-GB">
                      <a:noFill/>
                    </a:rPr>
                    <a:t> </a:t>
                  </a:r>
                </a:p>
              </p:txBody>
            </p:sp>
          </mc:Fallback>
        </mc:AlternateContent>
        <p:sp>
          <p:nvSpPr>
            <p:cNvPr id="102" name="Right Arrow 101"/>
            <p:cNvSpPr/>
            <p:nvPr/>
          </p:nvSpPr>
          <p:spPr>
            <a:xfrm>
              <a:off x="2378968" y="6035930"/>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3" name="Right Arrow 102"/>
            <p:cNvSpPr/>
            <p:nvPr/>
          </p:nvSpPr>
          <p:spPr>
            <a:xfrm>
              <a:off x="4038600" y="6046839"/>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4" name="Right Arrow 103"/>
            <p:cNvSpPr/>
            <p:nvPr/>
          </p:nvSpPr>
          <p:spPr>
            <a:xfrm>
              <a:off x="5562600" y="6048915"/>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5" name="TextBox 104"/>
            <p:cNvSpPr txBox="1"/>
            <p:nvPr/>
          </p:nvSpPr>
          <p:spPr>
            <a:xfrm>
              <a:off x="4713918" y="5486400"/>
              <a:ext cx="577372"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III</a:t>
              </a:r>
              <a:endParaRPr lang="en-GB" sz="2400" dirty="0">
                <a:latin typeface="Times New Roman" pitchFamily="18" charset="0"/>
                <a:cs typeface="Times New Roman" pitchFamily="18" charset="0"/>
              </a:endParaRPr>
            </a:p>
          </p:txBody>
        </p:sp>
        <p:grpSp>
          <p:nvGrpSpPr>
            <p:cNvPr id="106" name="Group 105"/>
            <p:cNvGrpSpPr/>
            <p:nvPr/>
          </p:nvGrpSpPr>
          <p:grpSpPr>
            <a:xfrm rot="1535865">
              <a:off x="4562790" y="5897080"/>
              <a:ext cx="796910" cy="694719"/>
              <a:chOff x="1966455" y="4676381"/>
              <a:chExt cx="796910" cy="694719"/>
            </a:xfrm>
          </p:grpSpPr>
          <p:grpSp>
            <p:nvGrpSpPr>
              <p:cNvPr id="135" name="Group 134"/>
              <p:cNvGrpSpPr/>
              <p:nvPr/>
            </p:nvGrpSpPr>
            <p:grpSpPr>
              <a:xfrm rot="20436439">
                <a:off x="1966455" y="4703230"/>
                <a:ext cx="796910" cy="521138"/>
                <a:chOff x="1043559" y="1344654"/>
                <a:chExt cx="796910" cy="521138"/>
              </a:xfrm>
            </p:grpSpPr>
            <p:cxnSp>
              <p:nvCxnSpPr>
                <p:cNvPr id="138" name="Straight Arrow Connector 137"/>
                <p:cNvCxnSpPr/>
                <p:nvPr/>
              </p:nvCxnSpPr>
              <p:spPr>
                <a:xfrm rot="1163561">
                  <a:off x="1363154" y="1703440"/>
                  <a:ext cx="477315" cy="162352"/>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39" name="Straight Arrow Connector 138"/>
                <p:cNvCxnSpPr/>
                <p:nvPr/>
              </p:nvCxnSpPr>
              <p:spPr>
                <a:xfrm flipH="1" flipV="1">
                  <a:off x="1043559" y="1344654"/>
                  <a:ext cx="360089" cy="284147"/>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136" name="Freeform 135"/>
              <p:cNvSpPr/>
              <p:nvPr/>
            </p:nvSpPr>
            <p:spPr>
              <a:xfrm rot="21067437" flipH="1">
                <a:off x="2069175" y="4676381"/>
                <a:ext cx="315665" cy="177126"/>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37" name="Freeform 136"/>
              <p:cNvSpPr/>
              <p:nvPr/>
            </p:nvSpPr>
            <p:spPr>
              <a:xfrm rot="10030058" flipH="1">
                <a:off x="2357543" y="5193974"/>
                <a:ext cx="315665" cy="177126"/>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grpSp>
          <p:nvGrpSpPr>
            <p:cNvPr id="107" name="Group 106"/>
            <p:cNvGrpSpPr/>
            <p:nvPr/>
          </p:nvGrpSpPr>
          <p:grpSpPr>
            <a:xfrm>
              <a:off x="2990703" y="5486400"/>
              <a:ext cx="769849" cy="1045964"/>
              <a:chOff x="3600303" y="4592836"/>
              <a:chExt cx="769849" cy="1045964"/>
            </a:xfrm>
          </p:grpSpPr>
          <p:sp>
            <p:nvSpPr>
              <p:cNvPr id="128" name="TextBox 127"/>
              <p:cNvSpPr txBox="1"/>
              <p:nvPr/>
            </p:nvSpPr>
            <p:spPr>
              <a:xfrm>
                <a:off x="3662883" y="4592836"/>
                <a:ext cx="41857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a:t>
                </a:r>
                <a:endParaRPr lang="en-GB" sz="2400" dirty="0">
                  <a:latin typeface="Times New Roman" pitchFamily="18" charset="0"/>
                  <a:cs typeface="Times New Roman" pitchFamily="18" charset="0"/>
                </a:endParaRPr>
              </a:p>
            </p:txBody>
          </p:sp>
          <p:grpSp>
            <p:nvGrpSpPr>
              <p:cNvPr id="129" name="Group 128"/>
              <p:cNvGrpSpPr/>
              <p:nvPr/>
            </p:nvGrpSpPr>
            <p:grpSpPr>
              <a:xfrm>
                <a:off x="3600303" y="4968239"/>
                <a:ext cx="769849" cy="670561"/>
                <a:chOff x="2008832" y="4515489"/>
                <a:chExt cx="769849" cy="670561"/>
              </a:xfrm>
            </p:grpSpPr>
            <p:sp>
              <p:nvSpPr>
                <p:cNvPr id="130" name="Freeform 129"/>
                <p:cNvSpPr/>
                <p:nvPr/>
              </p:nvSpPr>
              <p:spPr>
                <a:xfrm rot="16800000">
                  <a:off x="1963505" y="4821864"/>
                  <a:ext cx="207057" cy="116403"/>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31" name="Freeform 130"/>
                <p:cNvSpPr/>
                <p:nvPr/>
              </p:nvSpPr>
              <p:spPr>
                <a:xfrm rot="20210427" flipV="1">
                  <a:off x="2474546" y="5015308"/>
                  <a:ext cx="152863" cy="170742"/>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Lst>
                  <a:ahLst/>
                  <a:cxnLst>
                    <a:cxn ang="0">
                      <a:pos x="connsiteX0" y="connsiteY0"/>
                    </a:cxn>
                    <a:cxn ang="0">
                      <a:pos x="connsiteX1" y="connsiteY1"/>
                    </a:cxn>
                    <a:cxn ang="0">
                      <a:pos x="connsiteX2" y="connsiteY2"/>
                    </a:cxn>
                    <a:cxn ang="0">
                      <a:pos x="connsiteX3" y="connsiteY3"/>
                    </a:cxn>
                  </a:cxnLst>
                  <a:rect l="l" t="t" r="r" b="b"/>
                  <a:pathLst>
                    <a:path w="247650" h="165609">
                      <a:moveTo>
                        <a:pt x="247650" y="165609"/>
                      </a:moveTo>
                      <a:cubicBezTo>
                        <a:pt x="231775" y="137827"/>
                        <a:pt x="225425" y="110046"/>
                        <a:pt x="209550" y="89409"/>
                      </a:cubicBezTo>
                      <a:cubicBezTo>
                        <a:pt x="193675" y="68771"/>
                        <a:pt x="187325" y="56072"/>
                        <a:pt x="152400" y="41784"/>
                      </a:cubicBezTo>
                      <a:cubicBezTo>
                        <a:pt x="117475" y="27497"/>
                        <a:pt x="44450" y="-12191"/>
                        <a:pt x="0" y="36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nvGrpSpPr>
                <p:cNvPr id="132" name="Group 131"/>
                <p:cNvGrpSpPr/>
                <p:nvPr/>
              </p:nvGrpSpPr>
              <p:grpSpPr>
                <a:xfrm>
                  <a:off x="2142329" y="4515489"/>
                  <a:ext cx="636352" cy="444491"/>
                  <a:chOff x="1289253" y="1184312"/>
                  <a:chExt cx="636352" cy="444491"/>
                </a:xfrm>
              </p:grpSpPr>
              <p:cxnSp>
                <p:nvCxnSpPr>
                  <p:cNvPr id="133" name="Straight Arrow Connector 132"/>
                  <p:cNvCxnSpPr/>
                  <p:nvPr/>
                </p:nvCxnSpPr>
                <p:spPr>
                  <a:xfrm flipV="1">
                    <a:off x="1403648" y="1603749"/>
                    <a:ext cx="521957" cy="25051"/>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34" name="Straight Arrow Connector 133"/>
                  <p:cNvCxnSpPr/>
                  <p:nvPr/>
                </p:nvCxnSpPr>
                <p:spPr>
                  <a:xfrm flipH="1" flipV="1">
                    <a:off x="1289253" y="1184312"/>
                    <a:ext cx="114397" cy="444491"/>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grpSp>
        </p:grpSp>
        <p:sp>
          <p:nvSpPr>
            <p:cNvPr id="108" name="TextBox 107"/>
            <p:cNvSpPr txBox="1"/>
            <p:nvPr/>
          </p:nvSpPr>
          <p:spPr>
            <a:xfrm>
              <a:off x="1371600" y="5486400"/>
              <a:ext cx="27785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a:t>
              </a:r>
              <a:endParaRPr lang="en-GB" sz="2400" dirty="0">
                <a:latin typeface="Times New Roman" pitchFamily="18" charset="0"/>
                <a:cs typeface="Times New Roman" pitchFamily="18" charset="0"/>
              </a:endParaRPr>
            </a:p>
          </p:txBody>
        </p:sp>
        <p:grpSp>
          <p:nvGrpSpPr>
            <p:cNvPr id="109" name="Group 108"/>
            <p:cNvGrpSpPr/>
            <p:nvPr/>
          </p:nvGrpSpPr>
          <p:grpSpPr>
            <a:xfrm rot="21208114">
              <a:off x="1431570" y="5892325"/>
              <a:ext cx="653729" cy="578547"/>
              <a:chOff x="1995409" y="4639810"/>
              <a:chExt cx="653729" cy="578547"/>
            </a:xfrm>
          </p:grpSpPr>
          <p:cxnSp>
            <p:nvCxnSpPr>
              <p:cNvPr id="124" name="Straight Arrow Connector 123"/>
              <p:cNvCxnSpPr/>
              <p:nvPr/>
            </p:nvCxnSpPr>
            <p:spPr>
              <a:xfrm>
                <a:off x="2102031" y="4997049"/>
                <a:ext cx="547107" cy="221308"/>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25" name="Straight Arrow Connector 124"/>
              <p:cNvCxnSpPr/>
              <p:nvPr/>
            </p:nvCxnSpPr>
            <p:spPr>
              <a:xfrm flipV="1">
                <a:off x="2102031" y="4873594"/>
                <a:ext cx="489717" cy="123456"/>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sp>
            <p:nvSpPr>
              <p:cNvPr id="126" name="Freeform 125"/>
              <p:cNvSpPr/>
              <p:nvPr/>
            </p:nvSpPr>
            <p:spPr>
              <a:xfrm rot="593042">
                <a:off x="1995409" y="4639810"/>
                <a:ext cx="381000" cy="222041"/>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7" name="Freeform 126"/>
              <p:cNvSpPr/>
              <p:nvPr/>
            </p:nvSpPr>
            <p:spPr>
              <a:xfrm rot="1389573">
                <a:off x="2462723" y="5049175"/>
                <a:ext cx="84520" cy="94255"/>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Lst>
                <a:ahLst/>
                <a:cxnLst>
                  <a:cxn ang="0">
                    <a:pos x="connsiteX0" y="connsiteY0"/>
                  </a:cxn>
                  <a:cxn ang="0">
                    <a:pos x="connsiteX1" y="connsiteY1"/>
                  </a:cxn>
                  <a:cxn ang="0">
                    <a:pos x="connsiteX2" y="connsiteY2"/>
                  </a:cxn>
                  <a:cxn ang="0">
                    <a:pos x="connsiteX3" y="connsiteY3"/>
                  </a:cxn>
                </a:cxnLst>
                <a:rect l="l" t="t" r="r" b="b"/>
                <a:pathLst>
                  <a:path w="247650" h="165609">
                    <a:moveTo>
                      <a:pt x="247650" y="165609"/>
                    </a:moveTo>
                    <a:cubicBezTo>
                      <a:pt x="231775" y="137827"/>
                      <a:pt x="225425" y="110046"/>
                      <a:pt x="209550" y="89409"/>
                    </a:cubicBezTo>
                    <a:cubicBezTo>
                      <a:pt x="193675" y="68771"/>
                      <a:pt x="187325" y="56072"/>
                      <a:pt x="152400" y="41784"/>
                    </a:cubicBezTo>
                    <a:cubicBezTo>
                      <a:pt x="117475" y="27497"/>
                      <a:pt x="44450" y="-12191"/>
                      <a:pt x="0" y="36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grpSp>
          <p:nvGrpSpPr>
            <p:cNvPr id="110" name="Group 109"/>
            <p:cNvGrpSpPr/>
            <p:nvPr/>
          </p:nvGrpSpPr>
          <p:grpSpPr>
            <a:xfrm>
              <a:off x="6060468" y="5489786"/>
              <a:ext cx="949932" cy="915274"/>
              <a:chOff x="7620000" y="4596222"/>
              <a:chExt cx="949932" cy="915274"/>
            </a:xfrm>
          </p:grpSpPr>
          <p:sp>
            <p:nvSpPr>
              <p:cNvPr id="117" name="TextBox 116"/>
              <p:cNvSpPr txBox="1"/>
              <p:nvPr/>
            </p:nvSpPr>
            <p:spPr>
              <a:xfrm>
                <a:off x="7870310" y="4596222"/>
                <a:ext cx="56334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IV</a:t>
                </a:r>
                <a:endParaRPr lang="en-GB" sz="2400" dirty="0">
                  <a:latin typeface="Times New Roman" pitchFamily="18" charset="0"/>
                  <a:cs typeface="Times New Roman" pitchFamily="18" charset="0"/>
                </a:endParaRPr>
              </a:p>
            </p:txBody>
          </p:sp>
          <p:grpSp>
            <p:nvGrpSpPr>
              <p:cNvPr id="118" name="Group 117"/>
              <p:cNvGrpSpPr/>
              <p:nvPr/>
            </p:nvGrpSpPr>
            <p:grpSpPr>
              <a:xfrm>
                <a:off x="7620000" y="5155351"/>
                <a:ext cx="949932" cy="356145"/>
                <a:chOff x="1869468" y="4838034"/>
                <a:chExt cx="949932" cy="356145"/>
              </a:xfrm>
            </p:grpSpPr>
            <p:grpSp>
              <p:nvGrpSpPr>
                <p:cNvPr id="119" name="Group 118"/>
                <p:cNvGrpSpPr/>
                <p:nvPr/>
              </p:nvGrpSpPr>
              <p:grpSpPr>
                <a:xfrm rot="10800000">
                  <a:off x="1869468" y="4969877"/>
                  <a:ext cx="949932" cy="5456"/>
                  <a:chOff x="1140229" y="1747564"/>
                  <a:chExt cx="949932" cy="5456"/>
                </a:xfrm>
              </p:grpSpPr>
              <p:cxnSp>
                <p:nvCxnSpPr>
                  <p:cNvPr id="122" name="Straight Arrow Connector 121"/>
                  <p:cNvCxnSpPr/>
                  <p:nvPr/>
                </p:nvCxnSpPr>
                <p:spPr>
                  <a:xfrm rot="10800000" flipH="1" flipV="1">
                    <a:off x="1560309" y="1747566"/>
                    <a:ext cx="529852" cy="5454"/>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23" name="Straight Arrow Connector 122"/>
                  <p:cNvCxnSpPr/>
                  <p:nvPr/>
                </p:nvCxnSpPr>
                <p:spPr>
                  <a:xfrm flipH="1">
                    <a:off x="1140229" y="1747564"/>
                    <a:ext cx="420080" cy="0"/>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120" name="Freeform 119"/>
                <p:cNvSpPr/>
                <p:nvPr/>
              </p:nvSpPr>
              <p:spPr>
                <a:xfrm rot="10030058" flipH="1">
                  <a:off x="2385736" y="5017053"/>
                  <a:ext cx="315665" cy="177126"/>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1" name="Freeform 120"/>
                <p:cNvSpPr/>
                <p:nvPr/>
              </p:nvSpPr>
              <p:spPr>
                <a:xfrm rot="20483599" flipH="1">
                  <a:off x="2014031" y="4838034"/>
                  <a:ext cx="90354" cy="111283"/>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grpSp>
        <p:grpSp>
          <p:nvGrpSpPr>
            <p:cNvPr id="111" name="Group 110"/>
            <p:cNvGrpSpPr/>
            <p:nvPr/>
          </p:nvGrpSpPr>
          <p:grpSpPr>
            <a:xfrm>
              <a:off x="7772400" y="5537299"/>
              <a:ext cx="914400" cy="842665"/>
              <a:chOff x="7315200" y="4643735"/>
              <a:chExt cx="914400" cy="842665"/>
            </a:xfrm>
          </p:grpSpPr>
          <p:grpSp>
            <p:nvGrpSpPr>
              <p:cNvPr id="113" name="Group 112"/>
              <p:cNvGrpSpPr/>
              <p:nvPr/>
            </p:nvGrpSpPr>
            <p:grpSpPr>
              <a:xfrm flipH="1" flipV="1">
                <a:off x="7315200" y="5155351"/>
                <a:ext cx="562162" cy="331049"/>
                <a:chOff x="1403647" y="1469108"/>
                <a:chExt cx="562162" cy="331049"/>
              </a:xfrm>
            </p:grpSpPr>
            <p:cxnSp>
              <p:nvCxnSpPr>
                <p:cNvPr id="115" name="Straight Arrow Connector 114"/>
                <p:cNvCxnSpPr/>
                <p:nvPr/>
              </p:nvCxnSpPr>
              <p:spPr>
                <a:xfrm>
                  <a:off x="1403647" y="1628799"/>
                  <a:ext cx="562162" cy="171358"/>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16" name="Straight Arrow Connector 115"/>
                <p:cNvCxnSpPr/>
                <p:nvPr/>
              </p:nvCxnSpPr>
              <p:spPr>
                <a:xfrm flipV="1">
                  <a:off x="1403648" y="1469108"/>
                  <a:ext cx="432048" cy="159692"/>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114" name="TextBox 113"/>
              <p:cNvSpPr txBox="1"/>
              <p:nvPr/>
            </p:nvSpPr>
            <p:spPr>
              <a:xfrm>
                <a:off x="7666256" y="4643735"/>
                <a:ext cx="56334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V</a:t>
                </a:r>
                <a:endParaRPr lang="en-GB" sz="2400" dirty="0">
                  <a:latin typeface="Times New Roman" pitchFamily="18" charset="0"/>
                  <a:cs typeface="Times New Roman" pitchFamily="18" charset="0"/>
                </a:endParaRPr>
              </a:p>
            </p:txBody>
          </p:sp>
        </p:grpSp>
        <p:sp>
          <p:nvSpPr>
            <p:cNvPr id="112" name="Right Arrow 111"/>
            <p:cNvSpPr/>
            <p:nvPr/>
          </p:nvSpPr>
          <p:spPr>
            <a:xfrm>
              <a:off x="7239000" y="6071439"/>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grpSp>
        <p:nvGrpSpPr>
          <p:cNvPr id="6" name="Group 5"/>
          <p:cNvGrpSpPr/>
          <p:nvPr/>
        </p:nvGrpSpPr>
        <p:grpSpPr>
          <a:xfrm>
            <a:off x="1143000" y="152400"/>
            <a:ext cx="4491011" cy="3670073"/>
            <a:chOff x="1371600" y="228600"/>
            <a:chExt cx="4491011" cy="3670073"/>
          </a:xfrm>
        </p:grpSpPr>
        <p:grpSp>
          <p:nvGrpSpPr>
            <p:cNvPr id="141" name="Group 140"/>
            <p:cNvGrpSpPr/>
            <p:nvPr/>
          </p:nvGrpSpPr>
          <p:grpSpPr>
            <a:xfrm>
              <a:off x="1371600" y="228600"/>
              <a:ext cx="4491011" cy="3670073"/>
              <a:chOff x="2673041" y="331853"/>
              <a:chExt cx="4491011" cy="3670073"/>
            </a:xfrm>
          </p:grpSpPr>
          <p:grpSp>
            <p:nvGrpSpPr>
              <p:cNvPr id="142" name="Group 141"/>
              <p:cNvGrpSpPr/>
              <p:nvPr/>
            </p:nvGrpSpPr>
            <p:grpSpPr>
              <a:xfrm>
                <a:off x="2829376" y="642262"/>
                <a:ext cx="3584544" cy="3359664"/>
                <a:chOff x="2133600" y="930424"/>
                <a:chExt cx="4576936" cy="4514800"/>
              </a:xfrm>
            </p:grpSpPr>
            <p:cxnSp>
              <p:nvCxnSpPr>
                <p:cNvPr id="158" name="Straight Arrow Connector 157"/>
                <p:cNvCxnSpPr/>
                <p:nvPr/>
              </p:nvCxnSpPr>
              <p:spPr>
                <a:xfrm flipV="1">
                  <a:off x="2195736" y="3194974"/>
                  <a:ext cx="4514800" cy="18002"/>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159" name="Straight Arrow Connector 158"/>
                <p:cNvCxnSpPr/>
                <p:nvPr/>
              </p:nvCxnSpPr>
              <p:spPr>
                <a:xfrm rot="-5400000" flipV="1">
                  <a:off x="2161583" y="3178823"/>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0" name="Freeform 159"/>
                <p:cNvSpPr/>
                <p:nvPr/>
              </p:nvSpPr>
              <p:spPr>
                <a:xfrm>
                  <a:off x="2133600" y="1879600"/>
                  <a:ext cx="4533900" cy="2933700"/>
                </a:xfrm>
                <a:custGeom>
                  <a:avLst/>
                  <a:gdLst>
                    <a:gd name="connsiteX0" fmla="*/ 4610100 w 4610100"/>
                    <a:gd name="connsiteY0" fmla="*/ 0 h 3657600"/>
                    <a:gd name="connsiteX1" fmla="*/ 3327400 w 4610100"/>
                    <a:gd name="connsiteY1" fmla="*/ 939800 h 3657600"/>
                    <a:gd name="connsiteX2" fmla="*/ 2425700 w 4610100"/>
                    <a:gd name="connsiteY2" fmla="*/ 3251200 h 3657600"/>
                    <a:gd name="connsiteX3" fmla="*/ 1511300 w 4610100"/>
                    <a:gd name="connsiteY3" fmla="*/ 4064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965200 w 4610100"/>
                    <a:gd name="connsiteY4" fmla="*/ 2641600 h 3657600"/>
                    <a:gd name="connsiteX5" fmla="*/ 0 w 4610100"/>
                    <a:gd name="connsiteY5" fmla="*/ 3657600 h 3657600"/>
                    <a:gd name="connsiteX0" fmla="*/ 4635500 w 4635500"/>
                    <a:gd name="connsiteY0" fmla="*/ 0 h 3340100"/>
                    <a:gd name="connsiteX1" fmla="*/ 3352800 w 4635500"/>
                    <a:gd name="connsiteY1" fmla="*/ 939800 h 3340100"/>
                    <a:gd name="connsiteX2" fmla="*/ 2451100 w 4635500"/>
                    <a:gd name="connsiteY2" fmla="*/ 3251200 h 3340100"/>
                    <a:gd name="connsiteX3" fmla="*/ 1739900 w 4635500"/>
                    <a:gd name="connsiteY3" fmla="*/ 419100 h 3340100"/>
                    <a:gd name="connsiteX4" fmla="*/ 990600 w 4635500"/>
                    <a:gd name="connsiteY4" fmla="*/ 2641600 h 3340100"/>
                    <a:gd name="connsiteX5" fmla="*/ 0 w 4635500"/>
                    <a:gd name="connsiteY5" fmla="*/ 3340100 h 3340100"/>
                    <a:gd name="connsiteX0" fmla="*/ 4660900 w 4660900"/>
                    <a:gd name="connsiteY0" fmla="*/ 0 h 3149600"/>
                    <a:gd name="connsiteX1" fmla="*/ 3352800 w 4660900"/>
                    <a:gd name="connsiteY1" fmla="*/ 749300 h 3149600"/>
                    <a:gd name="connsiteX2" fmla="*/ 2451100 w 4660900"/>
                    <a:gd name="connsiteY2" fmla="*/ 3060700 h 3149600"/>
                    <a:gd name="connsiteX3" fmla="*/ 1739900 w 4660900"/>
                    <a:gd name="connsiteY3" fmla="*/ 228600 h 3149600"/>
                    <a:gd name="connsiteX4" fmla="*/ 990600 w 4660900"/>
                    <a:gd name="connsiteY4" fmla="*/ 2451100 h 3149600"/>
                    <a:gd name="connsiteX5" fmla="*/ 0 w 4660900"/>
                    <a:gd name="connsiteY5" fmla="*/ 3149600 h 3149600"/>
                    <a:gd name="connsiteX0" fmla="*/ 4635500 w 4635500"/>
                    <a:gd name="connsiteY0" fmla="*/ 0 h 2933700"/>
                    <a:gd name="connsiteX1" fmla="*/ 3352800 w 4635500"/>
                    <a:gd name="connsiteY1" fmla="*/ 533400 h 2933700"/>
                    <a:gd name="connsiteX2" fmla="*/ 2451100 w 4635500"/>
                    <a:gd name="connsiteY2" fmla="*/ 2844800 h 2933700"/>
                    <a:gd name="connsiteX3" fmla="*/ 1739900 w 4635500"/>
                    <a:gd name="connsiteY3" fmla="*/ 12700 h 2933700"/>
                    <a:gd name="connsiteX4" fmla="*/ 990600 w 4635500"/>
                    <a:gd name="connsiteY4" fmla="*/ 2235200 h 2933700"/>
                    <a:gd name="connsiteX5" fmla="*/ 0 w 4635500"/>
                    <a:gd name="connsiteY5" fmla="*/ 2933700 h 2933700"/>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99000 w 4699000"/>
                    <a:gd name="connsiteY0" fmla="*/ 118355 h 2925055"/>
                    <a:gd name="connsiteX1" fmla="*/ 3352800 w 4699000"/>
                    <a:gd name="connsiteY1" fmla="*/ 524755 h 2925055"/>
                    <a:gd name="connsiteX2" fmla="*/ 2451100 w 4699000"/>
                    <a:gd name="connsiteY2" fmla="*/ 2836155 h 2925055"/>
                    <a:gd name="connsiteX3" fmla="*/ 1739900 w 4699000"/>
                    <a:gd name="connsiteY3" fmla="*/ 4055 h 2925055"/>
                    <a:gd name="connsiteX4" fmla="*/ 990600 w 4699000"/>
                    <a:gd name="connsiteY4" fmla="*/ 2226555 h 2925055"/>
                    <a:gd name="connsiteX5" fmla="*/ 0 w 4699000"/>
                    <a:gd name="connsiteY5" fmla="*/ 2925055 h 2925055"/>
                    <a:gd name="connsiteX0" fmla="*/ 4711700 w 4711700"/>
                    <a:gd name="connsiteY0" fmla="*/ 0 h 2971800"/>
                    <a:gd name="connsiteX1" fmla="*/ 3352800 w 4711700"/>
                    <a:gd name="connsiteY1" fmla="*/ 571500 h 2971800"/>
                    <a:gd name="connsiteX2" fmla="*/ 2451100 w 4711700"/>
                    <a:gd name="connsiteY2" fmla="*/ 2882900 h 2971800"/>
                    <a:gd name="connsiteX3" fmla="*/ 1739900 w 4711700"/>
                    <a:gd name="connsiteY3" fmla="*/ 50800 h 2971800"/>
                    <a:gd name="connsiteX4" fmla="*/ 990600 w 4711700"/>
                    <a:gd name="connsiteY4" fmla="*/ 2273300 h 2971800"/>
                    <a:gd name="connsiteX5" fmla="*/ 0 w 4711700"/>
                    <a:gd name="connsiteY5" fmla="*/ 2971800 h 2971800"/>
                    <a:gd name="connsiteX0" fmla="*/ 4533900 w 4533900"/>
                    <a:gd name="connsiteY0" fmla="*/ 0 h 2933700"/>
                    <a:gd name="connsiteX1" fmla="*/ 3175000 w 4533900"/>
                    <a:gd name="connsiteY1" fmla="*/ 571500 h 2933700"/>
                    <a:gd name="connsiteX2" fmla="*/ 2273300 w 4533900"/>
                    <a:gd name="connsiteY2" fmla="*/ 2882900 h 2933700"/>
                    <a:gd name="connsiteX3" fmla="*/ 1562100 w 4533900"/>
                    <a:gd name="connsiteY3" fmla="*/ 508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48976 w 4533900"/>
                    <a:gd name="connsiteY2" fmla="*/ 2102105 h 2933700"/>
                    <a:gd name="connsiteX3" fmla="*/ 1562100 w 4533900"/>
                    <a:gd name="connsiteY3" fmla="*/ 508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48976 w 4533900"/>
                    <a:gd name="connsiteY2" fmla="*/ 2102105 h 2933700"/>
                    <a:gd name="connsiteX3" fmla="*/ 1525614 w 4533900"/>
                    <a:gd name="connsiteY3" fmla="*/ 639597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48976 w 4533900"/>
                    <a:gd name="connsiteY2" fmla="*/ 2204504 h 2933700"/>
                    <a:gd name="connsiteX3" fmla="*/ 1525614 w 4533900"/>
                    <a:gd name="connsiteY3" fmla="*/ 639597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48976 w 4533900"/>
                    <a:gd name="connsiteY2" fmla="*/ 2204504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73300 w 4533900"/>
                    <a:gd name="connsiteY2" fmla="*/ 2038105 h 2933700"/>
                    <a:gd name="connsiteX3" fmla="*/ 1501289 w 4533900"/>
                    <a:gd name="connsiteY3" fmla="*/ 255600 h 2933700"/>
                    <a:gd name="connsiteX4" fmla="*/ 812800 w 4533900"/>
                    <a:gd name="connsiteY4" fmla="*/ 2273300 h 2933700"/>
                    <a:gd name="connsiteX5" fmla="*/ 0 w 4533900"/>
                    <a:gd name="connsiteY5" fmla="*/ 2933700 h 293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3900" h="2933700">
                      <a:moveTo>
                        <a:pt x="4533900" y="0"/>
                      </a:moveTo>
                      <a:cubicBezTo>
                        <a:pt x="3960283" y="97366"/>
                        <a:pt x="3551767" y="231816"/>
                        <a:pt x="3175000" y="571500"/>
                      </a:cubicBezTo>
                      <a:cubicBezTo>
                        <a:pt x="2798233" y="911184"/>
                        <a:pt x="2552252" y="2090755"/>
                        <a:pt x="2273300" y="2038105"/>
                      </a:cubicBezTo>
                      <a:cubicBezTo>
                        <a:pt x="1994348" y="1985455"/>
                        <a:pt x="1744706" y="216401"/>
                        <a:pt x="1501289" y="255600"/>
                      </a:cubicBezTo>
                      <a:cubicBezTo>
                        <a:pt x="1257872" y="294799"/>
                        <a:pt x="1102783" y="1786467"/>
                        <a:pt x="812800" y="2273300"/>
                      </a:cubicBezTo>
                      <a:cubicBezTo>
                        <a:pt x="522817" y="2760133"/>
                        <a:pt x="312208" y="2912533"/>
                        <a:pt x="0" y="29337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cxnSp>
            <p:nvCxnSpPr>
              <p:cNvPr id="143" name="Straight Connector 142"/>
              <p:cNvCxnSpPr/>
              <p:nvPr/>
            </p:nvCxnSpPr>
            <p:spPr>
              <a:xfrm>
                <a:off x="4592577" y="733280"/>
                <a:ext cx="33705"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6261734" y="353962"/>
                <a:ext cx="225580"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a:t>
                </a:r>
                <a:endParaRPr lang="en-GB" dirty="0">
                  <a:solidFill>
                    <a:prstClr val="black"/>
                  </a:solidFill>
                  <a:latin typeface="Times New Roman" pitchFamily="18" charset="0"/>
                  <a:cs typeface="Times New Roman" pitchFamily="18" charset="0"/>
                </a:endParaRPr>
              </a:p>
            </p:txBody>
          </p:sp>
          <p:sp>
            <p:nvSpPr>
              <p:cNvPr id="145" name="TextBox 144"/>
              <p:cNvSpPr txBox="1"/>
              <p:nvPr/>
            </p:nvSpPr>
            <p:spPr>
              <a:xfrm>
                <a:off x="4376753" y="336150"/>
                <a:ext cx="418713"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III</a:t>
                </a:r>
                <a:endParaRPr lang="en-GB" dirty="0">
                  <a:solidFill>
                    <a:prstClr val="black"/>
                  </a:solidFill>
                  <a:latin typeface="Times New Roman" pitchFamily="18" charset="0"/>
                  <a:cs typeface="Times New Roman" pitchFamily="18" charset="0"/>
                </a:endParaRPr>
              </a:p>
            </p:txBody>
          </p:sp>
          <p:sp>
            <p:nvSpPr>
              <p:cNvPr id="146" name="TextBox 145"/>
              <p:cNvSpPr txBox="1"/>
              <p:nvPr/>
            </p:nvSpPr>
            <p:spPr>
              <a:xfrm>
                <a:off x="3836752" y="336150"/>
                <a:ext cx="540001"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IV</a:t>
                </a:r>
                <a:endParaRPr lang="en-GB" dirty="0">
                  <a:solidFill>
                    <a:prstClr val="black"/>
                  </a:solidFill>
                  <a:latin typeface="Times New Roman" pitchFamily="18" charset="0"/>
                  <a:cs typeface="Times New Roman" pitchFamily="18" charset="0"/>
                </a:endParaRPr>
              </a:p>
            </p:txBody>
          </p:sp>
          <p:sp>
            <p:nvSpPr>
              <p:cNvPr id="147" name="TextBox 146"/>
              <p:cNvSpPr txBox="1"/>
              <p:nvPr/>
            </p:nvSpPr>
            <p:spPr>
              <a:xfrm>
                <a:off x="2673041" y="358189"/>
                <a:ext cx="451159"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V</a:t>
                </a:r>
                <a:endParaRPr lang="en-GB" dirty="0">
                  <a:solidFill>
                    <a:prstClr val="black"/>
                  </a:solidFill>
                  <a:latin typeface="Times New Roman" pitchFamily="18" charset="0"/>
                  <a:cs typeface="Times New Roman" pitchFamily="18" charset="0"/>
                </a:endParaRPr>
              </a:p>
            </p:txBody>
          </p:sp>
          <p:cxnSp>
            <p:nvCxnSpPr>
              <p:cNvPr id="148" name="Straight Connector 147"/>
              <p:cNvCxnSpPr/>
              <p:nvPr/>
            </p:nvCxnSpPr>
            <p:spPr>
              <a:xfrm flipH="1">
                <a:off x="6430918" y="1188231"/>
                <a:ext cx="121289" cy="107169"/>
              </a:xfrm>
              <a:prstGeom prst="line">
                <a:avLst/>
              </a:prstGeom>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6552207" y="872160"/>
                <a:ext cx="611845" cy="400110"/>
              </a:xfrm>
              <a:prstGeom prst="rect">
                <a:avLst/>
              </a:prstGeom>
              <a:noFill/>
            </p:spPr>
            <p:txBody>
              <a:bodyPr wrap="square" rtlCol="0">
                <a:spAutoFit/>
              </a:bodyPr>
              <a:lstStyle/>
              <a:p>
                <a:r>
                  <a:rPr lang="en-US" sz="2000" dirty="0" smtClean="0">
                    <a:solidFill>
                      <a:srgbClr val="00B0F0"/>
                    </a:solidFill>
                  </a:rPr>
                  <a:t>Gd</a:t>
                </a:r>
                <a:endParaRPr lang="en-GB" sz="2000" dirty="0">
                  <a:solidFill>
                    <a:srgbClr val="00B0F0"/>
                  </a:solidFill>
                </a:endParaRPr>
              </a:p>
            </p:txBody>
          </p:sp>
          <p:cxnSp>
            <p:nvCxnSpPr>
              <p:cNvPr id="150" name="Straight Connector 149"/>
              <p:cNvCxnSpPr/>
              <p:nvPr/>
            </p:nvCxnSpPr>
            <p:spPr>
              <a:xfrm flipH="1" flipV="1">
                <a:off x="6408228" y="1348586"/>
                <a:ext cx="143979" cy="67437"/>
              </a:xfrm>
              <a:prstGeom prst="line">
                <a:avLst/>
              </a:prstGeom>
            </p:spPr>
            <p:style>
              <a:lnRef idx="1">
                <a:schemeClr val="accent2"/>
              </a:lnRef>
              <a:fillRef idx="0">
                <a:schemeClr val="accent2"/>
              </a:fillRef>
              <a:effectRef idx="0">
                <a:schemeClr val="accent2"/>
              </a:effectRef>
              <a:fontRef idx="minor">
                <a:schemeClr val="tx1"/>
              </a:fontRef>
            </p:style>
          </p:cxnSp>
          <p:sp>
            <p:nvSpPr>
              <p:cNvPr id="151" name="TextBox 150"/>
              <p:cNvSpPr txBox="1"/>
              <p:nvPr/>
            </p:nvSpPr>
            <p:spPr>
              <a:xfrm>
                <a:off x="6552207" y="1315793"/>
                <a:ext cx="611845" cy="400110"/>
              </a:xfrm>
              <a:prstGeom prst="rect">
                <a:avLst/>
              </a:prstGeom>
              <a:noFill/>
            </p:spPr>
            <p:txBody>
              <a:bodyPr wrap="square" rtlCol="0">
                <a:spAutoFit/>
              </a:bodyPr>
              <a:lstStyle/>
              <a:p>
                <a:r>
                  <a:rPr lang="en-US" sz="2000" dirty="0" smtClean="0">
                    <a:solidFill>
                      <a:srgbClr val="FF0000"/>
                    </a:solidFill>
                  </a:rPr>
                  <a:t>Ni</a:t>
                </a:r>
                <a:endParaRPr lang="en-GB" sz="2000" dirty="0">
                  <a:solidFill>
                    <a:srgbClr val="FF0000"/>
                  </a:solidFill>
                </a:endParaRPr>
              </a:p>
            </p:txBody>
          </p:sp>
          <p:sp>
            <p:nvSpPr>
              <p:cNvPr id="152" name="Freeform 151"/>
              <p:cNvSpPr/>
              <p:nvPr/>
            </p:nvSpPr>
            <p:spPr>
              <a:xfrm>
                <a:off x="2842644" y="1131656"/>
                <a:ext cx="3564197" cy="2652414"/>
              </a:xfrm>
              <a:custGeom>
                <a:avLst/>
                <a:gdLst>
                  <a:gd name="connsiteX0" fmla="*/ 3644900 w 3644900"/>
                  <a:gd name="connsiteY0" fmla="*/ 344660 h 4241739"/>
                  <a:gd name="connsiteX1" fmla="*/ 1638300 w 3644900"/>
                  <a:gd name="connsiteY1" fmla="*/ 370060 h 4241739"/>
                  <a:gd name="connsiteX2" fmla="*/ 1206500 w 3644900"/>
                  <a:gd name="connsiteY2" fmla="*/ 204960 h 4241739"/>
                  <a:gd name="connsiteX3" fmla="*/ 1117600 w 3644900"/>
                  <a:gd name="connsiteY3" fmla="*/ 306560 h 4241739"/>
                  <a:gd name="connsiteX4" fmla="*/ 635000 w 3644900"/>
                  <a:gd name="connsiteY4" fmla="*/ 3913360 h 4241739"/>
                  <a:gd name="connsiteX5" fmla="*/ 355600 w 3644900"/>
                  <a:gd name="connsiteY5" fmla="*/ 4091160 h 4241739"/>
                  <a:gd name="connsiteX6" fmla="*/ 0 w 3644900"/>
                  <a:gd name="connsiteY6" fmla="*/ 4053060 h 424173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333500 w 4622800"/>
                  <a:gd name="connsiteY5" fmla="*/ 4091160 h 4243589"/>
                  <a:gd name="connsiteX6" fmla="*/ 0 w 4622800"/>
                  <a:gd name="connsiteY6" fmla="*/ 4014960 h 424358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244600 w 4622800"/>
                  <a:gd name="connsiteY5" fmla="*/ 4091160 h 4243589"/>
                  <a:gd name="connsiteX6" fmla="*/ 0 w 4622800"/>
                  <a:gd name="connsiteY6" fmla="*/ 4014960 h 4243589"/>
                  <a:gd name="connsiteX0" fmla="*/ 4622800 w 4622800"/>
                  <a:gd name="connsiteY0" fmla="*/ 343732 h 4233945"/>
                  <a:gd name="connsiteX1" fmla="*/ 2616200 w 4622800"/>
                  <a:gd name="connsiteY1" fmla="*/ 369132 h 4233945"/>
                  <a:gd name="connsiteX2" fmla="*/ 2184400 w 4622800"/>
                  <a:gd name="connsiteY2" fmla="*/ 204032 h 4233945"/>
                  <a:gd name="connsiteX3" fmla="*/ 2095500 w 4622800"/>
                  <a:gd name="connsiteY3" fmla="*/ 305632 h 4233945"/>
                  <a:gd name="connsiteX4" fmla="*/ 1663700 w 4622800"/>
                  <a:gd name="connsiteY4" fmla="*/ 3899732 h 4233945"/>
                  <a:gd name="connsiteX5" fmla="*/ 1244600 w 4622800"/>
                  <a:gd name="connsiteY5" fmla="*/ 4090232 h 4233945"/>
                  <a:gd name="connsiteX6" fmla="*/ 0 w 4622800"/>
                  <a:gd name="connsiteY6" fmla="*/ 4014032 h 4233945"/>
                  <a:gd name="connsiteX0" fmla="*/ 4622800 w 4622800"/>
                  <a:gd name="connsiteY0" fmla="*/ 307594 h 4057548"/>
                  <a:gd name="connsiteX1" fmla="*/ 2616200 w 4622800"/>
                  <a:gd name="connsiteY1" fmla="*/ 332994 h 4057548"/>
                  <a:gd name="connsiteX2" fmla="*/ 2184400 w 4622800"/>
                  <a:gd name="connsiteY2" fmla="*/ 167894 h 4057548"/>
                  <a:gd name="connsiteX3" fmla="*/ 2095500 w 4622800"/>
                  <a:gd name="connsiteY3" fmla="*/ 269494 h 4057548"/>
                  <a:gd name="connsiteX4" fmla="*/ 1854200 w 4622800"/>
                  <a:gd name="connsiteY4" fmla="*/ 3368294 h 4057548"/>
                  <a:gd name="connsiteX5" fmla="*/ 1663700 w 4622800"/>
                  <a:gd name="connsiteY5" fmla="*/ 3863594 h 4057548"/>
                  <a:gd name="connsiteX6" fmla="*/ 1244600 w 4622800"/>
                  <a:gd name="connsiteY6" fmla="*/ 4054094 h 4057548"/>
                  <a:gd name="connsiteX7" fmla="*/ 0 w 4622800"/>
                  <a:gd name="connsiteY7" fmla="*/ 3977894 h 4057548"/>
                  <a:gd name="connsiteX0" fmla="*/ 4622800 w 4622800"/>
                  <a:gd name="connsiteY0" fmla="*/ 307594 h 4055562"/>
                  <a:gd name="connsiteX1" fmla="*/ 2616200 w 4622800"/>
                  <a:gd name="connsiteY1" fmla="*/ 332994 h 4055562"/>
                  <a:gd name="connsiteX2" fmla="*/ 2184400 w 4622800"/>
                  <a:gd name="connsiteY2" fmla="*/ 167894 h 4055562"/>
                  <a:gd name="connsiteX3" fmla="*/ 2095500 w 4622800"/>
                  <a:gd name="connsiteY3" fmla="*/ 269494 h 4055562"/>
                  <a:gd name="connsiteX4" fmla="*/ 1854200 w 4622800"/>
                  <a:gd name="connsiteY4" fmla="*/ 3368294 h 4055562"/>
                  <a:gd name="connsiteX5" fmla="*/ 1701800 w 4622800"/>
                  <a:gd name="connsiteY5" fmla="*/ 3965194 h 4055562"/>
                  <a:gd name="connsiteX6" fmla="*/ 1244600 w 4622800"/>
                  <a:gd name="connsiteY6" fmla="*/ 4054094 h 4055562"/>
                  <a:gd name="connsiteX7" fmla="*/ 0 w 4622800"/>
                  <a:gd name="connsiteY7" fmla="*/ 3977894 h 4055562"/>
                  <a:gd name="connsiteX0" fmla="*/ 4622800 w 4622800"/>
                  <a:gd name="connsiteY0" fmla="*/ 307594 h 4018339"/>
                  <a:gd name="connsiteX1" fmla="*/ 2616200 w 4622800"/>
                  <a:gd name="connsiteY1" fmla="*/ 332994 h 4018339"/>
                  <a:gd name="connsiteX2" fmla="*/ 2184400 w 4622800"/>
                  <a:gd name="connsiteY2" fmla="*/ 167894 h 4018339"/>
                  <a:gd name="connsiteX3" fmla="*/ 2095500 w 4622800"/>
                  <a:gd name="connsiteY3" fmla="*/ 269494 h 4018339"/>
                  <a:gd name="connsiteX4" fmla="*/ 1854200 w 4622800"/>
                  <a:gd name="connsiteY4" fmla="*/ 3368294 h 4018339"/>
                  <a:gd name="connsiteX5" fmla="*/ 1701800 w 4622800"/>
                  <a:gd name="connsiteY5" fmla="*/ 3965194 h 4018339"/>
                  <a:gd name="connsiteX6" fmla="*/ 1219200 w 4622800"/>
                  <a:gd name="connsiteY6" fmla="*/ 3990594 h 4018339"/>
                  <a:gd name="connsiteX7" fmla="*/ 0 w 4622800"/>
                  <a:gd name="connsiteY7" fmla="*/ 3977894 h 4018339"/>
                  <a:gd name="connsiteX0" fmla="*/ 4622800 w 4622800"/>
                  <a:gd name="connsiteY0" fmla="*/ 307594 h 4047160"/>
                  <a:gd name="connsiteX1" fmla="*/ 2616200 w 4622800"/>
                  <a:gd name="connsiteY1" fmla="*/ 332994 h 4047160"/>
                  <a:gd name="connsiteX2" fmla="*/ 2184400 w 4622800"/>
                  <a:gd name="connsiteY2" fmla="*/ 167894 h 4047160"/>
                  <a:gd name="connsiteX3" fmla="*/ 2095500 w 4622800"/>
                  <a:gd name="connsiteY3" fmla="*/ 269494 h 4047160"/>
                  <a:gd name="connsiteX4" fmla="*/ 1854200 w 4622800"/>
                  <a:gd name="connsiteY4" fmla="*/ 3368294 h 4047160"/>
                  <a:gd name="connsiteX5" fmla="*/ 1778000 w 4622800"/>
                  <a:gd name="connsiteY5" fmla="*/ 4003294 h 4047160"/>
                  <a:gd name="connsiteX6" fmla="*/ 1219200 w 4622800"/>
                  <a:gd name="connsiteY6" fmla="*/ 3990594 h 4047160"/>
                  <a:gd name="connsiteX7" fmla="*/ 0 w 4622800"/>
                  <a:gd name="connsiteY7" fmla="*/ 3977894 h 4047160"/>
                  <a:gd name="connsiteX0" fmla="*/ 4622800 w 4622800"/>
                  <a:gd name="connsiteY0" fmla="*/ 310366 h 4047117"/>
                  <a:gd name="connsiteX1" fmla="*/ 2616200 w 4622800"/>
                  <a:gd name="connsiteY1" fmla="*/ 335766 h 4047117"/>
                  <a:gd name="connsiteX2" fmla="*/ 2184400 w 4622800"/>
                  <a:gd name="connsiteY2" fmla="*/ 170666 h 4047117"/>
                  <a:gd name="connsiteX3" fmla="*/ 2095500 w 4622800"/>
                  <a:gd name="connsiteY3" fmla="*/ 272266 h 4047117"/>
                  <a:gd name="connsiteX4" fmla="*/ 1930400 w 4622800"/>
                  <a:gd name="connsiteY4" fmla="*/ 3409166 h 4047117"/>
                  <a:gd name="connsiteX5" fmla="*/ 1778000 w 4622800"/>
                  <a:gd name="connsiteY5" fmla="*/ 4006066 h 4047117"/>
                  <a:gd name="connsiteX6" fmla="*/ 1219200 w 4622800"/>
                  <a:gd name="connsiteY6" fmla="*/ 3993366 h 4047117"/>
                  <a:gd name="connsiteX7" fmla="*/ 0 w 4622800"/>
                  <a:gd name="connsiteY7" fmla="*/ 3980666 h 4047117"/>
                  <a:gd name="connsiteX0" fmla="*/ 4622800 w 4622800"/>
                  <a:gd name="connsiteY0" fmla="*/ 249478 h 3986229"/>
                  <a:gd name="connsiteX1" fmla="*/ 2616200 w 4622800"/>
                  <a:gd name="connsiteY1" fmla="*/ 274878 h 3986229"/>
                  <a:gd name="connsiteX2" fmla="*/ 2184400 w 4622800"/>
                  <a:gd name="connsiteY2" fmla="*/ 109778 h 3986229"/>
                  <a:gd name="connsiteX3" fmla="*/ 2146300 w 4622800"/>
                  <a:gd name="connsiteY3" fmla="*/ 300278 h 3986229"/>
                  <a:gd name="connsiteX4" fmla="*/ 1930400 w 4622800"/>
                  <a:gd name="connsiteY4" fmla="*/ 3348278 h 3986229"/>
                  <a:gd name="connsiteX5" fmla="*/ 1778000 w 4622800"/>
                  <a:gd name="connsiteY5" fmla="*/ 3945178 h 3986229"/>
                  <a:gd name="connsiteX6" fmla="*/ 1219200 w 4622800"/>
                  <a:gd name="connsiteY6" fmla="*/ 3932478 h 3986229"/>
                  <a:gd name="connsiteX7" fmla="*/ 0 w 4622800"/>
                  <a:gd name="connsiteY7" fmla="*/ 3919778 h 3986229"/>
                  <a:gd name="connsiteX0" fmla="*/ 4622800 w 4622800"/>
                  <a:gd name="connsiteY0" fmla="*/ 238928 h 3975679"/>
                  <a:gd name="connsiteX1" fmla="*/ 2616200 w 4622800"/>
                  <a:gd name="connsiteY1" fmla="*/ 264328 h 3975679"/>
                  <a:gd name="connsiteX2" fmla="*/ 2184400 w 4622800"/>
                  <a:gd name="connsiteY2" fmla="*/ 99228 h 3975679"/>
                  <a:gd name="connsiteX3" fmla="*/ 2146300 w 4622800"/>
                  <a:gd name="connsiteY3" fmla="*/ 289728 h 3975679"/>
                  <a:gd name="connsiteX4" fmla="*/ 1930400 w 4622800"/>
                  <a:gd name="connsiteY4" fmla="*/ 3337728 h 3975679"/>
                  <a:gd name="connsiteX5" fmla="*/ 1778000 w 4622800"/>
                  <a:gd name="connsiteY5" fmla="*/ 3934628 h 3975679"/>
                  <a:gd name="connsiteX6" fmla="*/ 1219200 w 4622800"/>
                  <a:gd name="connsiteY6" fmla="*/ 3921928 h 3975679"/>
                  <a:gd name="connsiteX7" fmla="*/ 0 w 4622800"/>
                  <a:gd name="connsiteY7" fmla="*/ 3909228 h 3975679"/>
                  <a:gd name="connsiteX0" fmla="*/ 4622800 w 4622800"/>
                  <a:gd name="connsiteY0" fmla="*/ 207946 h 3944697"/>
                  <a:gd name="connsiteX1" fmla="*/ 2616200 w 4622800"/>
                  <a:gd name="connsiteY1" fmla="*/ 233346 h 3944697"/>
                  <a:gd name="connsiteX2" fmla="*/ 2184400 w 4622800"/>
                  <a:gd name="connsiteY2" fmla="*/ 68246 h 3944697"/>
                  <a:gd name="connsiteX3" fmla="*/ 2146300 w 4622800"/>
                  <a:gd name="connsiteY3" fmla="*/ 258746 h 3944697"/>
                  <a:gd name="connsiteX4" fmla="*/ 1930400 w 4622800"/>
                  <a:gd name="connsiteY4" fmla="*/ 3306746 h 3944697"/>
                  <a:gd name="connsiteX5" fmla="*/ 1778000 w 4622800"/>
                  <a:gd name="connsiteY5" fmla="*/ 3903646 h 3944697"/>
                  <a:gd name="connsiteX6" fmla="*/ 1219200 w 4622800"/>
                  <a:gd name="connsiteY6" fmla="*/ 3890946 h 3944697"/>
                  <a:gd name="connsiteX7" fmla="*/ 0 w 4622800"/>
                  <a:gd name="connsiteY7" fmla="*/ 3878246 h 3944697"/>
                  <a:gd name="connsiteX0" fmla="*/ 4622800 w 4622800"/>
                  <a:gd name="connsiteY0" fmla="*/ 226676 h 3963427"/>
                  <a:gd name="connsiteX1" fmla="*/ 2616200 w 4622800"/>
                  <a:gd name="connsiteY1" fmla="*/ 252076 h 3963427"/>
                  <a:gd name="connsiteX2" fmla="*/ 2374900 w 4622800"/>
                  <a:gd name="connsiteY2" fmla="*/ 137776 h 3963427"/>
                  <a:gd name="connsiteX3" fmla="*/ 2146300 w 4622800"/>
                  <a:gd name="connsiteY3" fmla="*/ 277476 h 3963427"/>
                  <a:gd name="connsiteX4" fmla="*/ 1930400 w 4622800"/>
                  <a:gd name="connsiteY4" fmla="*/ 3325476 h 3963427"/>
                  <a:gd name="connsiteX5" fmla="*/ 1778000 w 4622800"/>
                  <a:gd name="connsiteY5" fmla="*/ 3922376 h 3963427"/>
                  <a:gd name="connsiteX6" fmla="*/ 1219200 w 4622800"/>
                  <a:gd name="connsiteY6" fmla="*/ 3909676 h 3963427"/>
                  <a:gd name="connsiteX7" fmla="*/ 0 w 4622800"/>
                  <a:gd name="connsiteY7" fmla="*/ 3896976 h 3963427"/>
                  <a:gd name="connsiteX0" fmla="*/ 4622800 w 4622800"/>
                  <a:gd name="connsiteY0" fmla="*/ 223626 h 3960377"/>
                  <a:gd name="connsiteX1" fmla="*/ 2755900 w 4622800"/>
                  <a:gd name="connsiteY1" fmla="*/ 185526 h 3960377"/>
                  <a:gd name="connsiteX2" fmla="*/ 2374900 w 4622800"/>
                  <a:gd name="connsiteY2" fmla="*/ 134726 h 3960377"/>
                  <a:gd name="connsiteX3" fmla="*/ 2146300 w 4622800"/>
                  <a:gd name="connsiteY3" fmla="*/ 274426 h 3960377"/>
                  <a:gd name="connsiteX4" fmla="*/ 1930400 w 4622800"/>
                  <a:gd name="connsiteY4" fmla="*/ 3322426 h 3960377"/>
                  <a:gd name="connsiteX5" fmla="*/ 1778000 w 4622800"/>
                  <a:gd name="connsiteY5" fmla="*/ 3919326 h 3960377"/>
                  <a:gd name="connsiteX6" fmla="*/ 1219200 w 4622800"/>
                  <a:gd name="connsiteY6" fmla="*/ 3906626 h 3960377"/>
                  <a:gd name="connsiteX7" fmla="*/ 0 w 4622800"/>
                  <a:gd name="connsiteY7" fmla="*/ 3893926 h 3960377"/>
                  <a:gd name="connsiteX0" fmla="*/ 4622800 w 4622800"/>
                  <a:gd name="connsiteY0" fmla="*/ 240283 h 3977034"/>
                  <a:gd name="connsiteX1" fmla="*/ 27559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40283 h 3977034"/>
                  <a:gd name="connsiteX1" fmla="*/ 29337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64887 h 4001638"/>
                  <a:gd name="connsiteX1" fmla="*/ 2933700 w 4622800"/>
                  <a:gd name="connsiteY1" fmla="*/ 226787 h 4001638"/>
                  <a:gd name="connsiteX2" fmla="*/ 2578100 w 4622800"/>
                  <a:gd name="connsiteY2" fmla="*/ 137887 h 4001638"/>
                  <a:gd name="connsiteX3" fmla="*/ 2146300 w 4622800"/>
                  <a:gd name="connsiteY3" fmla="*/ 315687 h 4001638"/>
                  <a:gd name="connsiteX4" fmla="*/ 1930400 w 4622800"/>
                  <a:gd name="connsiteY4" fmla="*/ 3363687 h 4001638"/>
                  <a:gd name="connsiteX5" fmla="*/ 1778000 w 4622800"/>
                  <a:gd name="connsiteY5" fmla="*/ 3960587 h 4001638"/>
                  <a:gd name="connsiteX6" fmla="*/ 1219200 w 4622800"/>
                  <a:gd name="connsiteY6" fmla="*/ 3947887 h 4001638"/>
                  <a:gd name="connsiteX7" fmla="*/ 0 w 4622800"/>
                  <a:gd name="connsiteY7" fmla="*/ 3935187 h 4001638"/>
                  <a:gd name="connsiteX0" fmla="*/ 4622800 w 4622800"/>
                  <a:gd name="connsiteY0" fmla="*/ 260635 h 3997386"/>
                  <a:gd name="connsiteX1" fmla="*/ 2933700 w 4622800"/>
                  <a:gd name="connsiteY1" fmla="*/ 222535 h 3997386"/>
                  <a:gd name="connsiteX2" fmla="*/ 2578100 w 4622800"/>
                  <a:gd name="connsiteY2" fmla="*/ 133635 h 3997386"/>
                  <a:gd name="connsiteX3" fmla="*/ 2146300 w 4622800"/>
                  <a:gd name="connsiteY3" fmla="*/ 311435 h 3997386"/>
                  <a:gd name="connsiteX4" fmla="*/ 1930400 w 4622800"/>
                  <a:gd name="connsiteY4" fmla="*/ 3359435 h 3997386"/>
                  <a:gd name="connsiteX5" fmla="*/ 1778000 w 4622800"/>
                  <a:gd name="connsiteY5" fmla="*/ 3956335 h 3997386"/>
                  <a:gd name="connsiteX6" fmla="*/ 1219200 w 4622800"/>
                  <a:gd name="connsiteY6" fmla="*/ 3943635 h 3997386"/>
                  <a:gd name="connsiteX7" fmla="*/ 0 w 4622800"/>
                  <a:gd name="connsiteY7" fmla="*/ 3930935 h 3997386"/>
                  <a:gd name="connsiteX0" fmla="*/ 4622800 w 4622800"/>
                  <a:gd name="connsiteY0" fmla="*/ 260635 h 3982237"/>
                  <a:gd name="connsiteX1" fmla="*/ 2933700 w 4622800"/>
                  <a:gd name="connsiteY1" fmla="*/ 222535 h 3982237"/>
                  <a:gd name="connsiteX2" fmla="*/ 2578100 w 4622800"/>
                  <a:gd name="connsiteY2" fmla="*/ 133635 h 3982237"/>
                  <a:gd name="connsiteX3" fmla="*/ 2146300 w 4622800"/>
                  <a:gd name="connsiteY3" fmla="*/ 311435 h 3982237"/>
                  <a:gd name="connsiteX4" fmla="*/ 1930400 w 4622800"/>
                  <a:gd name="connsiteY4" fmla="*/ 3359435 h 3982237"/>
                  <a:gd name="connsiteX5" fmla="*/ 1778000 w 4622800"/>
                  <a:gd name="connsiteY5" fmla="*/ 3956335 h 3982237"/>
                  <a:gd name="connsiteX6" fmla="*/ 1231900 w 4622800"/>
                  <a:gd name="connsiteY6" fmla="*/ 3880135 h 3982237"/>
                  <a:gd name="connsiteX7" fmla="*/ 0 w 4622800"/>
                  <a:gd name="connsiteY7" fmla="*/ 3930935 h 3982237"/>
                  <a:gd name="connsiteX0" fmla="*/ 4622800 w 4622800"/>
                  <a:gd name="connsiteY0" fmla="*/ 260635 h 3984185"/>
                  <a:gd name="connsiteX1" fmla="*/ 2933700 w 4622800"/>
                  <a:gd name="connsiteY1" fmla="*/ 222535 h 3984185"/>
                  <a:gd name="connsiteX2" fmla="*/ 2578100 w 4622800"/>
                  <a:gd name="connsiteY2" fmla="*/ 133635 h 3984185"/>
                  <a:gd name="connsiteX3" fmla="*/ 2146300 w 4622800"/>
                  <a:gd name="connsiteY3" fmla="*/ 311435 h 3984185"/>
                  <a:gd name="connsiteX4" fmla="*/ 1930400 w 4622800"/>
                  <a:gd name="connsiteY4" fmla="*/ 3359435 h 3984185"/>
                  <a:gd name="connsiteX5" fmla="*/ 1778000 w 4622800"/>
                  <a:gd name="connsiteY5" fmla="*/ 3956335 h 3984185"/>
                  <a:gd name="connsiteX6" fmla="*/ 1231900 w 4622800"/>
                  <a:gd name="connsiteY6" fmla="*/ 3880135 h 3984185"/>
                  <a:gd name="connsiteX7" fmla="*/ 0 w 4622800"/>
                  <a:gd name="connsiteY7" fmla="*/ 3930935 h 3984185"/>
                  <a:gd name="connsiteX0" fmla="*/ 4622800 w 4622800"/>
                  <a:gd name="connsiteY0" fmla="*/ 260635 h 3983426"/>
                  <a:gd name="connsiteX1" fmla="*/ 2933700 w 4622800"/>
                  <a:gd name="connsiteY1" fmla="*/ 222535 h 3983426"/>
                  <a:gd name="connsiteX2" fmla="*/ 2578100 w 4622800"/>
                  <a:gd name="connsiteY2" fmla="*/ 133635 h 3983426"/>
                  <a:gd name="connsiteX3" fmla="*/ 2146300 w 4622800"/>
                  <a:gd name="connsiteY3" fmla="*/ 311435 h 3983426"/>
                  <a:gd name="connsiteX4" fmla="*/ 1930400 w 4622800"/>
                  <a:gd name="connsiteY4" fmla="*/ 3359435 h 3983426"/>
                  <a:gd name="connsiteX5" fmla="*/ 1778000 w 4622800"/>
                  <a:gd name="connsiteY5" fmla="*/ 3956335 h 3983426"/>
                  <a:gd name="connsiteX6" fmla="*/ 1231900 w 4622800"/>
                  <a:gd name="connsiteY6" fmla="*/ 3880135 h 3983426"/>
                  <a:gd name="connsiteX7" fmla="*/ 25400 w 4622800"/>
                  <a:gd name="connsiteY7" fmla="*/ 3867437 h 3983426"/>
                  <a:gd name="connsiteX8" fmla="*/ 0 w 4622800"/>
                  <a:gd name="connsiteY8" fmla="*/ 3930935 h 3983426"/>
                  <a:gd name="connsiteX0" fmla="*/ 4622800 w 4622800"/>
                  <a:gd name="connsiteY0" fmla="*/ 238335 h 3961126"/>
                  <a:gd name="connsiteX1" fmla="*/ 2984500 w 4622800"/>
                  <a:gd name="connsiteY1" fmla="*/ 162135 h 3961126"/>
                  <a:gd name="connsiteX2" fmla="*/ 2578100 w 4622800"/>
                  <a:gd name="connsiteY2" fmla="*/ 111335 h 3961126"/>
                  <a:gd name="connsiteX3" fmla="*/ 2146300 w 4622800"/>
                  <a:gd name="connsiteY3" fmla="*/ 289135 h 3961126"/>
                  <a:gd name="connsiteX4" fmla="*/ 1930400 w 4622800"/>
                  <a:gd name="connsiteY4" fmla="*/ 3337135 h 3961126"/>
                  <a:gd name="connsiteX5" fmla="*/ 1778000 w 4622800"/>
                  <a:gd name="connsiteY5" fmla="*/ 3934035 h 3961126"/>
                  <a:gd name="connsiteX6" fmla="*/ 1231900 w 4622800"/>
                  <a:gd name="connsiteY6" fmla="*/ 3857835 h 3961126"/>
                  <a:gd name="connsiteX7" fmla="*/ 25400 w 4622800"/>
                  <a:gd name="connsiteY7" fmla="*/ 3845137 h 3961126"/>
                  <a:gd name="connsiteX8" fmla="*/ 0 w 4622800"/>
                  <a:gd name="connsiteY8" fmla="*/ 3908635 h 3961126"/>
                  <a:gd name="connsiteX0" fmla="*/ 4622800 w 4622800"/>
                  <a:gd name="connsiteY0" fmla="*/ 250265 h 3973056"/>
                  <a:gd name="connsiteX1" fmla="*/ 2984500 w 4622800"/>
                  <a:gd name="connsiteY1" fmla="*/ 174065 h 3973056"/>
                  <a:gd name="connsiteX2" fmla="*/ 2578100 w 4622800"/>
                  <a:gd name="connsiteY2" fmla="*/ 123265 h 3973056"/>
                  <a:gd name="connsiteX3" fmla="*/ 2146300 w 4622800"/>
                  <a:gd name="connsiteY3" fmla="*/ 301065 h 3973056"/>
                  <a:gd name="connsiteX4" fmla="*/ 1930400 w 4622800"/>
                  <a:gd name="connsiteY4" fmla="*/ 3349065 h 3973056"/>
                  <a:gd name="connsiteX5" fmla="*/ 1778000 w 4622800"/>
                  <a:gd name="connsiteY5" fmla="*/ 3945965 h 3973056"/>
                  <a:gd name="connsiteX6" fmla="*/ 1231900 w 4622800"/>
                  <a:gd name="connsiteY6" fmla="*/ 3869765 h 3973056"/>
                  <a:gd name="connsiteX7" fmla="*/ 25400 w 4622800"/>
                  <a:gd name="connsiteY7" fmla="*/ 3857067 h 3973056"/>
                  <a:gd name="connsiteX8" fmla="*/ 0 w 4622800"/>
                  <a:gd name="connsiteY8" fmla="*/ 3920565 h 3973056"/>
                  <a:gd name="connsiteX0" fmla="*/ 4622800 w 4622800"/>
                  <a:gd name="connsiteY0" fmla="*/ 244341 h 3967132"/>
                  <a:gd name="connsiteX1" fmla="*/ 2984500 w 4622800"/>
                  <a:gd name="connsiteY1" fmla="*/ 168141 h 3967132"/>
                  <a:gd name="connsiteX2" fmla="*/ 2717800 w 4622800"/>
                  <a:gd name="connsiteY2" fmla="*/ 130041 h 3967132"/>
                  <a:gd name="connsiteX3" fmla="*/ 2146300 w 4622800"/>
                  <a:gd name="connsiteY3" fmla="*/ 295141 h 3967132"/>
                  <a:gd name="connsiteX4" fmla="*/ 1930400 w 4622800"/>
                  <a:gd name="connsiteY4" fmla="*/ 3343141 h 3967132"/>
                  <a:gd name="connsiteX5" fmla="*/ 1778000 w 4622800"/>
                  <a:gd name="connsiteY5" fmla="*/ 3940041 h 3967132"/>
                  <a:gd name="connsiteX6" fmla="*/ 1231900 w 4622800"/>
                  <a:gd name="connsiteY6" fmla="*/ 3863841 h 3967132"/>
                  <a:gd name="connsiteX7" fmla="*/ 25400 w 4622800"/>
                  <a:gd name="connsiteY7" fmla="*/ 3851143 h 3967132"/>
                  <a:gd name="connsiteX8" fmla="*/ 0 w 4622800"/>
                  <a:gd name="connsiteY8" fmla="*/ 3914641 h 3967132"/>
                  <a:gd name="connsiteX0" fmla="*/ 4622800 w 4622800"/>
                  <a:gd name="connsiteY0" fmla="*/ 234595 h 3957386"/>
                  <a:gd name="connsiteX1" fmla="*/ 3213100 w 4622800"/>
                  <a:gd name="connsiteY1" fmla="*/ 196495 h 3957386"/>
                  <a:gd name="connsiteX2" fmla="*/ 2717800 w 4622800"/>
                  <a:gd name="connsiteY2" fmla="*/ 120295 h 3957386"/>
                  <a:gd name="connsiteX3" fmla="*/ 2146300 w 4622800"/>
                  <a:gd name="connsiteY3" fmla="*/ 285395 h 3957386"/>
                  <a:gd name="connsiteX4" fmla="*/ 1930400 w 4622800"/>
                  <a:gd name="connsiteY4" fmla="*/ 3333395 h 3957386"/>
                  <a:gd name="connsiteX5" fmla="*/ 1778000 w 4622800"/>
                  <a:gd name="connsiteY5" fmla="*/ 3930295 h 3957386"/>
                  <a:gd name="connsiteX6" fmla="*/ 1231900 w 4622800"/>
                  <a:gd name="connsiteY6" fmla="*/ 3854095 h 3957386"/>
                  <a:gd name="connsiteX7" fmla="*/ 25400 w 4622800"/>
                  <a:gd name="connsiteY7" fmla="*/ 3841397 h 3957386"/>
                  <a:gd name="connsiteX8" fmla="*/ 0 w 4622800"/>
                  <a:gd name="connsiteY8" fmla="*/ 3904895 h 3957386"/>
                  <a:gd name="connsiteX0" fmla="*/ 4635500 w 4635500"/>
                  <a:gd name="connsiteY0" fmla="*/ 171095 h 3957386"/>
                  <a:gd name="connsiteX1" fmla="*/ 3213100 w 4635500"/>
                  <a:gd name="connsiteY1" fmla="*/ 196495 h 3957386"/>
                  <a:gd name="connsiteX2" fmla="*/ 2717800 w 4635500"/>
                  <a:gd name="connsiteY2" fmla="*/ 120295 h 3957386"/>
                  <a:gd name="connsiteX3" fmla="*/ 2146300 w 4635500"/>
                  <a:gd name="connsiteY3" fmla="*/ 285395 h 3957386"/>
                  <a:gd name="connsiteX4" fmla="*/ 1930400 w 4635500"/>
                  <a:gd name="connsiteY4" fmla="*/ 3333395 h 3957386"/>
                  <a:gd name="connsiteX5" fmla="*/ 1778000 w 4635500"/>
                  <a:gd name="connsiteY5" fmla="*/ 3930295 h 3957386"/>
                  <a:gd name="connsiteX6" fmla="*/ 1231900 w 4635500"/>
                  <a:gd name="connsiteY6" fmla="*/ 3854095 h 3957386"/>
                  <a:gd name="connsiteX7" fmla="*/ 25400 w 4635500"/>
                  <a:gd name="connsiteY7" fmla="*/ 3841397 h 3957386"/>
                  <a:gd name="connsiteX8" fmla="*/ 0 w 4635500"/>
                  <a:gd name="connsiteY8" fmla="*/ 3904895 h 3957386"/>
                  <a:gd name="connsiteX0" fmla="*/ 4635500 w 4635500"/>
                  <a:gd name="connsiteY0" fmla="*/ 171095 h 3956427"/>
                  <a:gd name="connsiteX1" fmla="*/ 3213100 w 4635500"/>
                  <a:gd name="connsiteY1" fmla="*/ 196495 h 3956427"/>
                  <a:gd name="connsiteX2" fmla="*/ 2717800 w 4635500"/>
                  <a:gd name="connsiteY2" fmla="*/ 120295 h 3956427"/>
                  <a:gd name="connsiteX3" fmla="*/ 2146300 w 4635500"/>
                  <a:gd name="connsiteY3" fmla="*/ 285395 h 3956427"/>
                  <a:gd name="connsiteX4" fmla="*/ 1930400 w 4635500"/>
                  <a:gd name="connsiteY4" fmla="*/ 3333395 h 3956427"/>
                  <a:gd name="connsiteX5" fmla="*/ 1778000 w 4635500"/>
                  <a:gd name="connsiteY5" fmla="*/ 3930295 h 3956427"/>
                  <a:gd name="connsiteX6" fmla="*/ 1231900 w 4635500"/>
                  <a:gd name="connsiteY6" fmla="*/ 3854095 h 3956427"/>
                  <a:gd name="connsiteX7" fmla="*/ 25400 w 4635500"/>
                  <a:gd name="connsiteY7" fmla="*/ 3892197 h 3956427"/>
                  <a:gd name="connsiteX8" fmla="*/ 0 w 4635500"/>
                  <a:gd name="connsiteY8" fmla="*/ 3904895 h 3956427"/>
                  <a:gd name="connsiteX0" fmla="*/ 4635500 w 4635500"/>
                  <a:gd name="connsiteY0" fmla="*/ 190974 h 3976306"/>
                  <a:gd name="connsiteX1" fmla="*/ 3213100 w 4635500"/>
                  <a:gd name="connsiteY1" fmla="*/ 216374 h 3976306"/>
                  <a:gd name="connsiteX2" fmla="*/ 2717800 w 4635500"/>
                  <a:gd name="connsiteY2" fmla="*/ 140174 h 3976306"/>
                  <a:gd name="connsiteX3" fmla="*/ 2146300 w 4635500"/>
                  <a:gd name="connsiteY3" fmla="*/ 305274 h 3976306"/>
                  <a:gd name="connsiteX4" fmla="*/ 1930400 w 4635500"/>
                  <a:gd name="connsiteY4" fmla="*/ 3353274 h 3976306"/>
                  <a:gd name="connsiteX5" fmla="*/ 1778000 w 4635500"/>
                  <a:gd name="connsiteY5" fmla="*/ 3950174 h 3976306"/>
                  <a:gd name="connsiteX6" fmla="*/ 1231900 w 4635500"/>
                  <a:gd name="connsiteY6" fmla="*/ 3873974 h 3976306"/>
                  <a:gd name="connsiteX7" fmla="*/ 25400 w 4635500"/>
                  <a:gd name="connsiteY7" fmla="*/ 3912076 h 3976306"/>
                  <a:gd name="connsiteX8" fmla="*/ 0 w 4635500"/>
                  <a:gd name="connsiteY8" fmla="*/ 3924774 h 3976306"/>
                  <a:gd name="connsiteX0" fmla="*/ 4635500 w 4635500"/>
                  <a:gd name="connsiteY0" fmla="*/ 190974 h 3965392"/>
                  <a:gd name="connsiteX1" fmla="*/ 3213100 w 4635500"/>
                  <a:gd name="connsiteY1" fmla="*/ 216374 h 3965392"/>
                  <a:gd name="connsiteX2" fmla="*/ 2717800 w 4635500"/>
                  <a:gd name="connsiteY2" fmla="*/ 140174 h 3965392"/>
                  <a:gd name="connsiteX3" fmla="*/ 2146300 w 4635500"/>
                  <a:gd name="connsiteY3" fmla="*/ 305274 h 3965392"/>
                  <a:gd name="connsiteX4" fmla="*/ 1930400 w 4635500"/>
                  <a:gd name="connsiteY4" fmla="*/ 3353274 h 3965392"/>
                  <a:gd name="connsiteX5" fmla="*/ 1778000 w 4635500"/>
                  <a:gd name="connsiteY5" fmla="*/ 3950174 h 3965392"/>
                  <a:gd name="connsiteX6" fmla="*/ 1231900 w 4635500"/>
                  <a:gd name="connsiteY6" fmla="*/ 3797774 h 3965392"/>
                  <a:gd name="connsiteX7" fmla="*/ 25400 w 4635500"/>
                  <a:gd name="connsiteY7" fmla="*/ 3912076 h 3965392"/>
                  <a:gd name="connsiteX8" fmla="*/ 0 w 4635500"/>
                  <a:gd name="connsiteY8" fmla="*/ 3924774 h 3965392"/>
                  <a:gd name="connsiteX0" fmla="*/ 4648200 w 4648200"/>
                  <a:gd name="connsiteY0" fmla="*/ 190974 h 3965392"/>
                  <a:gd name="connsiteX1" fmla="*/ 3225800 w 4648200"/>
                  <a:gd name="connsiteY1" fmla="*/ 216374 h 3965392"/>
                  <a:gd name="connsiteX2" fmla="*/ 2730500 w 4648200"/>
                  <a:gd name="connsiteY2" fmla="*/ 140174 h 3965392"/>
                  <a:gd name="connsiteX3" fmla="*/ 2159000 w 4648200"/>
                  <a:gd name="connsiteY3" fmla="*/ 305274 h 3965392"/>
                  <a:gd name="connsiteX4" fmla="*/ 1943100 w 4648200"/>
                  <a:gd name="connsiteY4" fmla="*/ 3353274 h 3965392"/>
                  <a:gd name="connsiteX5" fmla="*/ 1790700 w 4648200"/>
                  <a:gd name="connsiteY5" fmla="*/ 3950174 h 3965392"/>
                  <a:gd name="connsiteX6" fmla="*/ 1244600 w 4648200"/>
                  <a:gd name="connsiteY6" fmla="*/ 3797774 h 3965392"/>
                  <a:gd name="connsiteX7" fmla="*/ 38100 w 4648200"/>
                  <a:gd name="connsiteY7" fmla="*/ 3912076 h 3965392"/>
                  <a:gd name="connsiteX8" fmla="*/ 0 w 4648200"/>
                  <a:gd name="connsiteY8" fmla="*/ 3810474 h 3965392"/>
                  <a:gd name="connsiteX0" fmla="*/ 4648200 w 4648200"/>
                  <a:gd name="connsiteY0" fmla="*/ 190974 h 3966095"/>
                  <a:gd name="connsiteX1" fmla="*/ 3225800 w 4648200"/>
                  <a:gd name="connsiteY1" fmla="*/ 216374 h 3966095"/>
                  <a:gd name="connsiteX2" fmla="*/ 2730500 w 4648200"/>
                  <a:gd name="connsiteY2" fmla="*/ 140174 h 3966095"/>
                  <a:gd name="connsiteX3" fmla="*/ 2159000 w 4648200"/>
                  <a:gd name="connsiteY3" fmla="*/ 305274 h 3966095"/>
                  <a:gd name="connsiteX4" fmla="*/ 1943100 w 4648200"/>
                  <a:gd name="connsiteY4" fmla="*/ 3353274 h 3966095"/>
                  <a:gd name="connsiteX5" fmla="*/ 1790700 w 4648200"/>
                  <a:gd name="connsiteY5" fmla="*/ 3950174 h 3966095"/>
                  <a:gd name="connsiteX6" fmla="*/ 1244600 w 4648200"/>
                  <a:gd name="connsiteY6" fmla="*/ 3797774 h 3966095"/>
                  <a:gd name="connsiteX7" fmla="*/ 25400 w 4648200"/>
                  <a:gd name="connsiteY7" fmla="*/ 3835876 h 3966095"/>
                  <a:gd name="connsiteX8" fmla="*/ 0 w 4648200"/>
                  <a:gd name="connsiteY8" fmla="*/ 3810474 h 3966095"/>
                  <a:gd name="connsiteX0" fmla="*/ 4648200 w 4648200"/>
                  <a:gd name="connsiteY0" fmla="*/ 190974 h 3966860"/>
                  <a:gd name="connsiteX1" fmla="*/ 3225800 w 4648200"/>
                  <a:gd name="connsiteY1" fmla="*/ 216374 h 3966860"/>
                  <a:gd name="connsiteX2" fmla="*/ 2730500 w 4648200"/>
                  <a:gd name="connsiteY2" fmla="*/ 140174 h 3966860"/>
                  <a:gd name="connsiteX3" fmla="*/ 2159000 w 4648200"/>
                  <a:gd name="connsiteY3" fmla="*/ 305274 h 3966860"/>
                  <a:gd name="connsiteX4" fmla="*/ 1943100 w 4648200"/>
                  <a:gd name="connsiteY4" fmla="*/ 3353274 h 3966860"/>
                  <a:gd name="connsiteX5" fmla="*/ 1790700 w 4648200"/>
                  <a:gd name="connsiteY5" fmla="*/ 3950174 h 3966860"/>
                  <a:gd name="connsiteX6" fmla="*/ 1244600 w 4648200"/>
                  <a:gd name="connsiteY6" fmla="*/ 3797774 h 3966860"/>
                  <a:gd name="connsiteX7" fmla="*/ 12700 w 4648200"/>
                  <a:gd name="connsiteY7" fmla="*/ 3759676 h 3966860"/>
                  <a:gd name="connsiteX8" fmla="*/ 0 w 4648200"/>
                  <a:gd name="connsiteY8" fmla="*/ 3810474 h 3966860"/>
                  <a:gd name="connsiteX0" fmla="*/ 4635500 w 4635500"/>
                  <a:gd name="connsiteY0" fmla="*/ 190974 h 3966860"/>
                  <a:gd name="connsiteX1" fmla="*/ 3213100 w 4635500"/>
                  <a:gd name="connsiteY1" fmla="*/ 216374 h 3966860"/>
                  <a:gd name="connsiteX2" fmla="*/ 2717800 w 4635500"/>
                  <a:gd name="connsiteY2" fmla="*/ 140174 h 3966860"/>
                  <a:gd name="connsiteX3" fmla="*/ 2146300 w 4635500"/>
                  <a:gd name="connsiteY3" fmla="*/ 305274 h 3966860"/>
                  <a:gd name="connsiteX4" fmla="*/ 1930400 w 4635500"/>
                  <a:gd name="connsiteY4" fmla="*/ 3353274 h 3966860"/>
                  <a:gd name="connsiteX5" fmla="*/ 1778000 w 4635500"/>
                  <a:gd name="connsiteY5" fmla="*/ 3950174 h 3966860"/>
                  <a:gd name="connsiteX6" fmla="*/ 1231900 w 4635500"/>
                  <a:gd name="connsiteY6" fmla="*/ 3797774 h 3966860"/>
                  <a:gd name="connsiteX7" fmla="*/ 0 w 4635500"/>
                  <a:gd name="connsiteY7" fmla="*/ 3759676 h 3966860"/>
                  <a:gd name="connsiteX0" fmla="*/ 4673600 w 4673600"/>
                  <a:gd name="connsiteY0" fmla="*/ 190974 h 3967300"/>
                  <a:gd name="connsiteX1" fmla="*/ 3251200 w 4673600"/>
                  <a:gd name="connsiteY1" fmla="*/ 216374 h 3967300"/>
                  <a:gd name="connsiteX2" fmla="*/ 2755900 w 4673600"/>
                  <a:gd name="connsiteY2" fmla="*/ 140174 h 3967300"/>
                  <a:gd name="connsiteX3" fmla="*/ 2184400 w 4673600"/>
                  <a:gd name="connsiteY3" fmla="*/ 305274 h 3967300"/>
                  <a:gd name="connsiteX4" fmla="*/ 1968500 w 4673600"/>
                  <a:gd name="connsiteY4" fmla="*/ 3353274 h 3967300"/>
                  <a:gd name="connsiteX5" fmla="*/ 1816100 w 4673600"/>
                  <a:gd name="connsiteY5" fmla="*/ 3950174 h 3967300"/>
                  <a:gd name="connsiteX6" fmla="*/ 1270000 w 4673600"/>
                  <a:gd name="connsiteY6" fmla="*/ 3797774 h 3967300"/>
                  <a:gd name="connsiteX7" fmla="*/ 0 w 4673600"/>
                  <a:gd name="connsiteY7" fmla="*/ 3718656 h 3967300"/>
                  <a:gd name="connsiteX0" fmla="*/ 4673600 w 4673600"/>
                  <a:gd name="connsiteY0" fmla="*/ 190974 h 3960385"/>
                  <a:gd name="connsiteX1" fmla="*/ 3251200 w 4673600"/>
                  <a:gd name="connsiteY1" fmla="*/ 216374 h 3960385"/>
                  <a:gd name="connsiteX2" fmla="*/ 2755900 w 4673600"/>
                  <a:gd name="connsiteY2" fmla="*/ 140174 h 3960385"/>
                  <a:gd name="connsiteX3" fmla="*/ 2184400 w 4673600"/>
                  <a:gd name="connsiteY3" fmla="*/ 305274 h 3960385"/>
                  <a:gd name="connsiteX4" fmla="*/ 1968500 w 4673600"/>
                  <a:gd name="connsiteY4" fmla="*/ 3353274 h 3960385"/>
                  <a:gd name="connsiteX5" fmla="*/ 1816100 w 4673600"/>
                  <a:gd name="connsiteY5" fmla="*/ 3950174 h 3960385"/>
                  <a:gd name="connsiteX6" fmla="*/ 1257300 w 4673600"/>
                  <a:gd name="connsiteY6" fmla="*/ 3729407 h 3960385"/>
                  <a:gd name="connsiteX7" fmla="*/ 0 w 4673600"/>
                  <a:gd name="connsiteY7" fmla="*/ 3718656 h 3960385"/>
                  <a:gd name="connsiteX0" fmla="*/ 4196438 w 4196438"/>
                  <a:gd name="connsiteY0" fmla="*/ 232854 h 3960385"/>
                  <a:gd name="connsiteX1" fmla="*/ 3251200 w 4196438"/>
                  <a:gd name="connsiteY1" fmla="*/ 216374 h 3960385"/>
                  <a:gd name="connsiteX2" fmla="*/ 2755900 w 4196438"/>
                  <a:gd name="connsiteY2" fmla="*/ 140174 h 3960385"/>
                  <a:gd name="connsiteX3" fmla="*/ 2184400 w 4196438"/>
                  <a:gd name="connsiteY3" fmla="*/ 305274 h 3960385"/>
                  <a:gd name="connsiteX4" fmla="*/ 1968500 w 4196438"/>
                  <a:gd name="connsiteY4" fmla="*/ 3353274 h 3960385"/>
                  <a:gd name="connsiteX5" fmla="*/ 1816100 w 4196438"/>
                  <a:gd name="connsiteY5" fmla="*/ 3950174 h 3960385"/>
                  <a:gd name="connsiteX6" fmla="*/ 1257300 w 4196438"/>
                  <a:gd name="connsiteY6" fmla="*/ 3729407 h 3960385"/>
                  <a:gd name="connsiteX7" fmla="*/ 0 w 4196438"/>
                  <a:gd name="connsiteY7" fmla="*/ 3718656 h 3960385"/>
                  <a:gd name="connsiteX0" fmla="*/ 4598259 w 4598259"/>
                  <a:gd name="connsiteY0" fmla="*/ 232854 h 3960385"/>
                  <a:gd name="connsiteX1" fmla="*/ 3653021 w 4598259"/>
                  <a:gd name="connsiteY1" fmla="*/ 216374 h 3960385"/>
                  <a:gd name="connsiteX2" fmla="*/ 3157721 w 4598259"/>
                  <a:gd name="connsiteY2" fmla="*/ 140174 h 3960385"/>
                  <a:gd name="connsiteX3" fmla="*/ 2586221 w 4598259"/>
                  <a:gd name="connsiteY3" fmla="*/ 305274 h 3960385"/>
                  <a:gd name="connsiteX4" fmla="*/ 2370321 w 4598259"/>
                  <a:gd name="connsiteY4" fmla="*/ 3353274 h 3960385"/>
                  <a:gd name="connsiteX5" fmla="*/ 2217921 w 4598259"/>
                  <a:gd name="connsiteY5" fmla="*/ 3950174 h 3960385"/>
                  <a:gd name="connsiteX6" fmla="*/ 1659121 w 4598259"/>
                  <a:gd name="connsiteY6" fmla="*/ 3729407 h 3960385"/>
                  <a:gd name="connsiteX7" fmla="*/ 0 w 4598259"/>
                  <a:gd name="connsiteY7" fmla="*/ 3718656 h 3960385"/>
                  <a:gd name="connsiteX0" fmla="*/ 4861954 w 4861954"/>
                  <a:gd name="connsiteY0" fmla="*/ 232854 h 3960385"/>
                  <a:gd name="connsiteX1" fmla="*/ 3653021 w 4861954"/>
                  <a:gd name="connsiteY1" fmla="*/ 216374 h 3960385"/>
                  <a:gd name="connsiteX2" fmla="*/ 3157721 w 4861954"/>
                  <a:gd name="connsiteY2" fmla="*/ 140174 h 3960385"/>
                  <a:gd name="connsiteX3" fmla="*/ 2586221 w 4861954"/>
                  <a:gd name="connsiteY3" fmla="*/ 305274 h 3960385"/>
                  <a:gd name="connsiteX4" fmla="*/ 2370321 w 4861954"/>
                  <a:gd name="connsiteY4" fmla="*/ 3353274 h 3960385"/>
                  <a:gd name="connsiteX5" fmla="*/ 2217921 w 4861954"/>
                  <a:gd name="connsiteY5" fmla="*/ 3950174 h 3960385"/>
                  <a:gd name="connsiteX6" fmla="*/ 1659121 w 4861954"/>
                  <a:gd name="connsiteY6" fmla="*/ 3729407 h 3960385"/>
                  <a:gd name="connsiteX7" fmla="*/ 0 w 4861954"/>
                  <a:gd name="connsiteY7" fmla="*/ 3718656 h 3960385"/>
                  <a:gd name="connsiteX0" fmla="*/ 4648487 w 4648487"/>
                  <a:gd name="connsiteY0" fmla="*/ 232854 h 3960385"/>
                  <a:gd name="connsiteX1" fmla="*/ 3439554 w 4648487"/>
                  <a:gd name="connsiteY1" fmla="*/ 216374 h 3960385"/>
                  <a:gd name="connsiteX2" fmla="*/ 2944254 w 4648487"/>
                  <a:gd name="connsiteY2" fmla="*/ 140174 h 3960385"/>
                  <a:gd name="connsiteX3" fmla="*/ 2372754 w 4648487"/>
                  <a:gd name="connsiteY3" fmla="*/ 305274 h 3960385"/>
                  <a:gd name="connsiteX4" fmla="*/ 2156854 w 4648487"/>
                  <a:gd name="connsiteY4" fmla="*/ 3353274 h 3960385"/>
                  <a:gd name="connsiteX5" fmla="*/ 2004454 w 4648487"/>
                  <a:gd name="connsiteY5" fmla="*/ 3950174 h 3960385"/>
                  <a:gd name="connsiteX6" fmla="*/ 1445654 w 4648487"/>
                  <a:gd name="connsiteY6" fmla="*/ 3729407 h 3960385"/>
                  <a:gd name="connsiteX7" fmla="*/ 0 w 4648487"/>
                  <a:gd name="connsiteY7" fmla="*/ 3746577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718656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690736 h 3960385"/>
                  <a:gd name="connsiteX0" fmla="*/ 4686158 w 4686158"/>
                  <a:gd name="connsiteY0" fmla="*/ 232854 h 3958362"/>
                  <a:gd name="connsiteX1" fmla="*/ 3477225 w 4686158"/>
                  <a:gd name="connsiteY1" fmla="*/ 216374 h 3958362"/>
                  <a:gd name="connsiteX2" fmla="*/ 2981925 w 4686158"/>
                  <a:gd name="connsiteY2" fmla="*/ 140174 h 3958362"/>
                  <a:gd name="connsiteX3" fmla="*/ 2410425 w 4686158"/>
                  <a:gd name="connsiteY3" fmla="*/ 305274 h 3958362"/>
                  <a:gd name="connsiteX4" fmla="*/ 2194525 w 4686158"/>
                  <a:gd name="connsiteY4" fmla="*/ 3353274 h 3958362"/>
                  <a:gd name="connsiteX5" fmla="*/ 2042125 w 4686158"/>
                  <a:gd name="connsiteY5" fmla="*/ 3950174 h 3958362"/>
                  <a:gd name="connsiteX6" fmla="*/ 1043834 w 4686158"/>
                  <a:gd name="connsiteY6" fmla="*/ 3701486 h 3958362"/>
                  <a:gd name="connsiteX7" fmla="*/ 0 w 4686158"/>
                  <a:gd name="connsiteY7" fmla="*/ 3690736 h 3958362"/>
                  <a:gd name="connsiteX0" fmla="*/ 4686158 w 4686158"/>
                  <a:gd name="connsiteY0" fmla="*/ 232854 h 3917758"/>
                  <a:gd name="connsiteX1" fmla="*/ 3477225 w 4686158"/>
                  <a:gd name="connsiteY1" fmla="*/ 216374 h 3917758"/>
                  <a:gd name="connsiteX2" fmla="*/ 2981925 w 4686158"/>
                  <a:gd name="connsiteY2" fmla="*/ 140174 h 3917758"/>
                  <a:gd name="connsiteX3" fmla="*/ 2410425 w 4686158"/>
                  <a:gd name="connsiteY3" fmla="*/ 305274 h 3917758"/>
                  <a:gd name="connsiteX4" fmla="*/ 2194525 w 4686158"/>
                  <a:gd name="connsiteY4" fmla="*/ 3353274 h 3917758"/>
                  <a:gd name="connsiteX5" fmla="*/ 1640304 w 4686158"/>
                  <a:gd name="connsiteY5" fmla="*/ 3908294 h 3917758"/>
                  <a:gd name="connsiteX6" fmla="*/ 1043834 w 4686158"/>
                  <a:gd name="connsiteY6" fmla="*/ 3701486 h 3917758"/>
                  <a:gd name="connsiteX7" fmla="*/ 0 w 4686158"/>
                  <a:gd name="connsiteY7" fmla="*/ 3690736 h 3917758"/>
                  <a:gd name="connsiteX0" fmla="*/ 4686158 w 4686158"/>
                  <a:gd name="connsiteY0" fmla="*/ 235747 h 3918853"/>
                  <a:gd name="connsiteX1" fmla="*/ 3477225 w 4686158"/>
                  <a:gd name="connsiteY1" fmla="*/ 219267 h 3918853"/>
                  <a:gd name="connsiteX2" fmla="*/ 2981925 w 4686158"/>
                  <a:gd name="connsiteY2" fmla="*/ 143067 h 3918853"/>
                  <a:gd name="connsiteX3" fmla="*/ 2410425 w 4686158"/>
                  <a:gd name="connsiteY3" fmla="*/ 308167 h 3918853"/>
                  <a:gd name="connsiteX4" fmla="*/ 1930830 w 4686158"/>
                  <a:gd name="connsiteY4" fmla="*/ 3398047 h 3918853"/>
                  <a:gd name="connsiteX5" fmla="*/ 1640304 w 4686158"/>
                  <a:gd name="connsiteY5" fmla="*/ 3911187 h 3918853"/>
                  <a:gd name="connsiteX6" fmla="*/ 1043834 w 4686158"/>
                  <a:gd name="connsiteY6" fmla="*/ 3704379 h 3918853"/>
                  <a:gd name="connsiteX7" fmla="*/ 0 w 4686158"/>
                  <a:gd name="connsiteY7" fmla="*/ 3693629 h 3918853"/>
                  <a:gd name="connsiteX0" fmla="*/ 4686158 w 4686158"/>
                  <a:gd name="connsiteY0" fmla="*/ 235747 h 3946022"/>
                  <a:gd name="connsiteX1" fmla="*/ 3477225 w 4686158"/>
                  <a:gd name="connsiteY1" fmla="*/ 219267 h 3946022"/>
                  <a:gd name="connsiteX2" fmla="*/ 2981925 w 4686158"/>
                  <a:gd name="connsiteY2" fmla="*/ 143067 h 3946022"/>
                  <a:gd name="connsiteX3" fmla="*/ 2410425 w 4686158"/>
                  <a:gd name="connsiteY3" fmla="*/ 308167 h 3946022"/>
                  <a:gd name="connsiteX4" fmla="*/ 1930830 w 4686158"/>
                  <a:gd name="connsiteY4" fmla="*/ 3398047 h 3946022"/>
                  <a:gd name="connsiteX5" fmla="*/ 1652861 w 4686158"/>
                  <a:gd name="connsiteY5" fmla="*/ 3939108 h 3946022"/>
                  <a:gd name="connsiteX6" fmla="*/ 1043834 w 4686158"/>
                  <a:gd name="connsiteY6" fmla="*/ 3704379 h 3946022"/>
                  <a:gd name="connsiteX7" fmla="*/ 0 w 4686158"/>
                  <a:gd name="connsiteY7" fmla="*/ 3693629 h 3946022"/>
                  <a:gd name="connsiteX0" fmla="*/ 4686158 w 4686158"/>
                  <a:gd name="connsiteY0" fmla="*/ 235747 h 3942811"/>
                  <a:gd name="connsiteX1" fmla="*/ 3477225 w 4686158"/>
                  <a:gd name="connsiteY1" fmla="*/ 219267 h 3942811"/>
                  <a:gd name="connsiteX2" fmla="*/ 2981925 w 4686158"/>
                  <a:gd name="connsiteY2" fmla="*/ 143067 h 3942811"/>
                  <a:gd name="connsiteX3" fmla="*/ 2410425 w 4686158"/>
                  <a:gd name="connsiteY3" fmla="*/ 308167 h 3942811"/>
                  <a:gd name="connsiteX4" fmla="*/ 1930830 w 4686158"/>
                  <a:gd name="connsiteY4" fmla="*/ 3398047 h 3942811"/>
                  <a:gd name="connsiteX5" fmla="*/ 1652861 w 4686158"/>
                  <a:gd name="connsiteY5" fmla="*/ 3939108 h 3942811"/>
                  <a:gd name="connsiteX6" fmla="*/ 1043834 w 4686158"/>
                  <a:gd name="connsiteY6" fmla="*/ 3704379 h 3942811"/>
                  <a:gd name="connsiteX7" fmla="*/ 0 w 4686158"/>
                  <a:gd name="connsiteY7" fmla="*/ 3693629 h 3942811"/>
                  <a:gd name="connsiteX0" fmla="*/ 4686158 w 4686158"/>
                  <a:gd name="connsiteY0" fmla="*/ 232855 h 3944790"/>
                  <a:gd name="connsiteX1" fmla="*/ 3477225 w 4686158"/>
                  <a:gd name="connsiteY1" fmla="*/ 216375 h 3944790"/>
                  <a:gd name="connsiteX2" fmla="*/ 2981925 w 4686158"/>
                  <a:gd name="connsiteY2" fmla="*/ 140175 h 3944790"/>
                  <a:gd name="connsiteX3" fmla="*/ 2410425 w 4686158"/>
                  <a:gd name="connsiteY3" fmla="*/ 305275 h 3944790"/>
                  <a:gd name="connsiteX4" fmla="*/ 1880603 w 4686158"/>
                  <a:gd name="connsiteY4" fmla="*/ 3353274 h 3944790"/>
                  <a:gd name="connsiteX5" fmla="*/ 1652861 w 4686158"/>
                  <a:gd name="connsiteY5" fmla="*/ 3936216 h 3944790"/>
                  <a:gd name="connsiteX6" fmla="*/ 1043834 w 4686158"/>
                  <a:gd name="connsiteY6" fmla="*/ 3701487 h 3944790"/>
                  <a:gd name="connsiteX7" fmla="*/ 0 w 4686158"/>
                  <a:gd name="connsiteY7" fmla="*/ 3690737 h 3944790"/>
                  <a:gd name="connsiteX0" fmla="*/ 4686158 w 4686158"/>
                  <a:gd name="connsiteY0" fmla="*/ 232855 h 3938901"/>
                  <a:gd name="connsiteX1" fmla="*/ 3477225 w 4686158"/>
                  <a:gd name="connsiteY1" fmla="*/ 216375 h 3938901"/>
                  <a:gd name="connsiteX2" fmla="*/ 2981925 w 4686158"/>
                  <a:gd name="connsiteY2" fmla="*/ 140175 h 3938901"/>
                  <a:gd name="connsiteX3" fmla="*/ 2410425 w 4686158"/>
                  <a:gd name="connsiteY3" fmla="*/ 305275 h 3938901"/>
                  <a:gd name="connsiteX4" fmla="*/ 1880603 w 4686158"/>
                  <a:gd name="connsiteY4" fmla="*/ 3353274 h 3938901"/>
                  <a:gd name="connsiteX5" fmla="*/ 1652861 w 4686158"/>
                  <a:gd name="connsiteY5" fmla="*/ 3936216 h 3938901"/>
                  <a:gd name="connsiteX6" fmla="*/ 1031277 w 4686158"/>
                  <a:gd name="connsiteY6" fmla="*/ 3575844 h 3938901"/>
                  <a:gd name="connsiteX7" fmla="*/ 0 w 4686158"/>
                  <a:gd name="connsiteY7" fmla="*/ 3690737 h 3938901"/>
                  <a:gd name="connsiteX0" fmla="*/ 4698715 w 4698715"/>
                  <a:gd name="connsiteY0" fmla="*/ 232855 h 3938901"/>
                  <a:gd name="connsiteX1" fmla="*/ 3489782 w 4698715"/>
                  <a:gd name="connsiteY1" fmla="*/ 216375 h 3938901"/>
                  <a:gd name="connsiteX2" fmla="*/ 2994482 w 4698715"/>
                  <a:gd name="connsiteY2" fmla="*/ 140175 h 3938901"/>
                  <a:gd name="connsiteX3" fmla="*/ 2422982 w 4698715"/>
                  <a:gd name="connsiteY3" fmla="*/ 305275 h 3938901"/>
                  <a:gd name="connsiteX4" fmla="*/ 1893160 w 4698715"/>
                  <a:gd name="connsiteY4" fmla="*/ 3353274 h 3938901"/>
                  <a:gd name="connsiteX5" fmla="*/ 1665418 w 4698715"/>
                  <a:gd name="connsiteY5" fmla="*/ 3936216 h 3938901"/>
                  <a:gd name="connsiteX6" fmla="*/ 1043834 w 4698715"/>
                  <a:gd name="connsiteY6" fmla="*/ 3575844 h 3938901"/>
                  <a:gd name="connsiteX7" fmla="*/ 0 w 4698715"/>
                  <a:gd name="connsiteY7" fmla="*/ 3579056 h 3938901"/>
                  <a:gd name="connsiteX0" fmla="*/ 4698715 w 4698715"/>
                  <a:gd name="connsiteY0" fmla="*/ 266272 h 3972318"/>
                  <a:gd name="connsiteX1" fmla="*/ 3489782 w 4698715"/>
                  <a:gd name="connsiteY1" fmla="*/ 249792 h 3972318"/>
                  <a:gd name="connsiteX2" fmla="*/ 2994482 w 4698715"/>
                  <a:gd name="connsiteY2" fmla="*/ 173592 h 3972318"/>
                  <a:gd name="connsiteX3" fmla="*/ 2659904 w 4698715"/>
                  <a:gd name="connsiteY3" fmla="*/ 57007 h 3972318"/>
                  <a:gd name="connsiteX4" fmla="*/ 2422982 w 4698715"/>
                  <a:gd name="connsiteY4" fmla="*/ 338692 h 3972318"/>
                  <a:gd name="connsiteX5" fmla="*/ 1893160 w 4698715"/>
                  <a:gd name="connsiteY5" fmla="*/ 3386691 h 3972318"/>
                  <a:gd name="connsiteX6" fmla="*/ 1665418 w 4698715"/>
                  <a:gd name="connsiteY6" fmla="*/ 3969633 h 3972318"/>
                  <a:gd name="connsiteX7" fmla="*/ 1043834 w 4698715"/>
                  <a:gd name="connsiteY7" fmla="*/ 3609261 h 3972318"/>
                  <a:gd name="connsiteX8" fmla="*/ 0 w 4698715"/>
                  <a:gd name="connsiteY8" fmla="*/ 3612473 h 3972318"/>
                  <a:gd name="connsiteX0" fmla="*/ 4698715 w 4698715"/>
                  <a:gd name="connsiteY0" fmla="*/ 326133 h 4032179"/>
                  <a:gd name="connsiteX1" fmla="*/ 3489782 w 4698715"/>
                  <a:gd name="connsiteY1" fmla="*/ 309653 h 4032179"/>
                  <a:gd name="connsiteX2" fmla="*/ 2994482 w 4698715"/>
                  <a:gd name="connsiteY2" fmla="*/ 233453 h 4032179"/>
                  <a:gd name="connsiteX3" fmla="*/ 2735246 w 4698715"/>
                  <a:gd name="connsiteY3" fmla="*/ 19145 h 4032179"/>
                  <a:gd name="connsiteX4" fmla="*/ 2422982 w 4698715"/>
                  <a:gd name="connsiteY4" fmla="*/ 398553 h 4032179"/>
                  <a:gd name="connsiteX5" fmla="*/ 1893160 w 4698715"/>
                  <a:gd name="connsiteY5" fmla="*/ 3446552 h 4032179"/>
                  <a:gd name="connsiteX6" fmla="*/ 1665418 w 4698715"/>
                  <a:gd name="connsiteY6" fmla="*/ 4029494 h 4032179"/>
                  <a:gd name="connsiteX7" fmla="*/ 1043834 w 4698715"/>
                  <a:gd name="connsiteY7" fmla="*/ 3669122 h 4032179"/>
                  <a:gd name="connsiteX8" fmla="*/ 0 w 4698715"/>
                  <a:gd name="connsiteY8" fmla="*/ 3672334 h 4032179"/>
                  <a:gd name="connsiteX0" fmla="*/ 4698715 w 4698715"/>
                  <a:gd name="connsiteY0" fmla="*/ 326133 h 4032179"/>
                  <a:gd name="connsiteX1" fmla="*/ 3489782 w 4698715"/>
                  <a:gd name="connsiteY1" fmla="*/ 309653 h 4032179"/>
                  <a:gd name="connsiteX2" fmla="*/ 2981925 w 4698715"/>
                  <a:gd name="connsiteY2" fmla="*/ 317214 h 4032179"/>
                  <a:gd name="connsiteX3" fmla="*/ 2735246 w 4698715"/>
                  <a:gd name="connsiteY3" fmla="*/ 19145 h 4032179"/>
                  <a:gd name="connsiteX4" fmla="*/ 2422982 w 4698715"/>
                  <a:gd name="connsiteY4" fmla="*/ 398553 h 4032179"/>
                  <a:gd name="connsiteX5" fmla="*/ 1893160 w 4698715"/>
                  <a:gd name="connsiteY5" fmla="*/ 3446552 h 4032179"/>
                  <a:gd name="connsiteX6" fmla="*/ 1665418 w 4698715"/>
                  <a:gd name="connsiteY6" fmla="*/ 4029494 h 4032179"/>
                  <a:gd name="connsiteX7" fmla="*/ 1043834 w 4698715"/>
                  <a:gd name="connsiteY7" fmla="*/ 3669122 h 4032179"/>
                  <a:gd name="connsiteX8" fmla="*/ 0 w 4698715"/>
                  <a:gd name="connsiteY8" fmla="*/ 3672334 h 4032179"/>
                  <a:gd name="connsiteX0" fmla="*/ 4698715 w 4698715"/>
                  <a:gd name="connsiteY0" fmla="*/ 326133 h 4032179"/>
                  <a:gd name="connsiteX1" fmla="*/ 3502339 w 4698715"/>
                  <a:gd name="connsiteY1" fmla="*/ 407375 h 4032179"/>
                  <a:gd name="connsiteX2" fmla="*/ 2981925 w 4698715"/>
                  <a:gd name="connsiteY2" fmla="*/ 317214 h 4032179"/>
                  <a:gd name="connsiteX3" fmla="*/ 2735246 w 4698715"/>
                  <a:gd name="connsiteY3" fmla="*/ 19145 h 4032179"/>
                  <a:gd name="connsiteX4" fmla="*/ 2422982 w 4698715"/>
                  <a:gd name="connsiteY4" fmla="*/ 398553 h 4032179"/>
                  <a:gd name="connsiteX5" fmla="*/ 1893160 w 4698715"/>
                  <a:gd name="connsiteY5" fmla="*/ 3446552 h 4032179"/>
                  <a:gd name="connsiteX6" fmla="*/ 1665418 w 4698715"/>
                  <a:gd name="connsiteY6" fmla="*/ 4029494 h 4032179"/>
                  <a:gd name="connsiteX7" fmla="*/ 1043834 w 4698715"/>
                  <a:gd name="connsiteY7" fmla="*/ 3669122 h 4032179"/>
                  <a:gd name="connsiteX8" fmla="*/ 0 w 4698715"/>
                  <a:gd name="connsiteY8" fmla="*/ 3672334 h 4032179"/>
                  <a:gd name="connsiteX0" fmla="*/ 4698715 w 4698715"/>
                  <a:gd name="connsiteY0" fmla="*/ 326133 h 4032179"/>
                  <a:gd name="connsiteX1" fmla="*/ 3502339 w 4698715"/>
                  <a:gd name="connsiteY1" fmla="*/ 407375 h 4032179"/>
                  <a:gd name="connsiteX2" fmla="*/ 2981925 w 4698715"/>
                  <a:gd name="connsiteY2" fmla="*/ 317214 h 4032179"/>
                  <a:gd name="connsiteX3" fmla="*/ 2735246 w 4698715"/>
                  <a:gd name="connsiteY3" fmla="*/ 19145 h 4032179"/>
                  <a:gd name="connsiteX4" fmla="*/ 2422982 w 4698715"/>
                  <a:gd name="connsiteY4" fmla="*/ 398553 h 4032179"/>
                  <a:gd name="connsiteX5" fmla="*/ 1893160 w 4698715"/>
                  <a:gd name="connsiteY5" fmla="*/ 3446552 h 4032179"/>
                  <a:gd name="connsiteX6" fmla="*/ 1665418 w 4698715"/>
                  <a:gd name="connsiteY6" fmla="*/ 4029494 h 4032179"/>
                  <a:gd name="connsiteX7" fmla="*/ 1043834 w 4698715"/>
                  <a:gd name="connsiteY7" fmla="*/ 3669122 h 4032179"/>
                  <a:gd name="connsiteX8" fmla="*/ 0 w 4698715"/>
                  <a:gd name="connsiteY8" fmla="*/ 3672334 h 4032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8715" h="4032179">
                    <a:moveTo>
                      <a:pt x="4698715" y="326133"/>
                    </a:moveTo>
                    <a:lnTo>
                      <a:pt x="3502339" y="407375"/>
                    </a:lnTo>
                    <a:cubicBezTo>
                      <a:pt x="3216207" y="405889"/>
                      <a:pt x="3109774" y="381919"/>
                      <a:pt x="2981925" y="317214"/>
                    </a:cubicBezTo>
                    <a:cubicBezTo>
                      <a:pt x="2854076" y="252509"/>
                      <a:pt x="2855610" y="145191"/>
                      <a:pt x="2735246" y="19145"/>
                    </a:cubicBezTo>
                    <a:cubicBezTo>
                      <a:pt x="2639996" y="46662"/>
                      <a:pt x="2563330" y="-172682"/>
                      <a:pt x="2422982" y="398553"/>
                    </a:cubicBezTo>
                    <a:cubicBezTo>
                      <a:pt x="2282634" y="969788"/>
                      <a:pt x="2019421" y="2841395"/>
                      <a:pt x="1893160" y="3446552"/>
                    </a:cubicBezTo>
                    <a:cubicBezTo>
                      <a:pt x="1766899" y="4051709"/>
                      <a:pt x="1806972" y="3992399"/>
                      <a:pt x="1665418" y="4029494"/>
                    </a:cubicBezTo>
                    <a:cubicBezTo>
                      <a:pt x="1523864" y="4066589"/>
                      <a:pt x="1346517" y="3707708"/>
                      <a:pt x="1043834" y="3669122"/>
                    </a:cubicBezTo>
                    <a:cubicBezTo>
                      <a:pt x="741151" y="3630536"/>
                      <a:pt x="406400" y="3659633"/>
                      <a:pt x="0" y="3672334"/>
                    </a:cubicBezTo>
                  </a:path>
                </a:pathLst>
              </a:custGeom>
              <a:ln w="28575">
                <a:solidFill>
                  <a:srgbClr val="00B0F0"/>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solidFill>
                    <a:prstClr val="black"/>
                  </a:solidFill>
                </a:endParaRPr>
              </a:p>
            </p:txBody>
          </p:sp>
          <p:cxnSp>
            <p:nvCxnSpPr>
              <p:cNvPr id="153" name="Straight Connector 152"/>
              <p:cNvCxnSpPr/>
              <p:nvPr/>
            </p:nvCxnSpPr>
            <p:spPr>
              <a:xfrm>
                <a:off x="4860016" y="70193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4673978" y="331853"/>
                <a:ext cx="338369"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a:t>
                </a:r>
                <a:endParaRPr lang="en-GB" dirty="0">
                  <a:solidFill>
                    <a:prstClr val="black"/>
                  </a:solidFill>
                  <a:latin typeface="Times New Roman" pitchFamily="18" charset="0"/>
                  <a:cs typeface="Times New Roman" pitchFamily="18" charset="0"/>
                </a:endParaRPr>
              </a:p>
            </p:txBody>
          </p:sp>
          <p:cxnSp>
            <p:nvCxnSpPr>
              <p:cNvPr id="155" name="Straight Connector 154"/>
              <p:cNvCxnSpPr/>
              <p:nvPr/>
            </p:nvCxnSpPr>
            <p:spPr>
              <a:xfrm>
                <a:off x="64008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40386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28194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grpSp>
        <p:sp>
          <p:nvSpPr>
            <p:cNvPr id="92" name="Down Arrow 91"/>
            <p:cNvSpPr/>
            <p:nvPr/>
          </p:nvSpPr>
          <p:spPr>
            <a:xfrm>
              <a:off x="3556766" y="1254858"/>
              <a:ext cx="170109" cy="304800"/>
            </a:xfrm>
            <a:prstGeom prst="downArrow">
              <a:avLst>
                <a:gd name="adj1" fmla="val 40119"/>
                <a:gd name="adj2" fmla="val 34409"/>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93" name="Down Arrow 92"/>
            <p:cNvSpPr/>
            <p:nvPr/>
          </p:nvSpPr>
          <p:spPr>
            <a:xfrm flipV="1">
              <a:off x="2171288" y="3113535"/>
              <a:ext cx="170109" cy="304800"/>
            </a:xfrm>
            <a:prstGeom prst="downArrow">
              <a:avLst>
                <a:gd name="adj1" fmla="val 40119"/>
                <a:gd name="adj2" fmla="val 34409"/>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95" name="Down Arrow 94"/>
            <p:cNvSpPr/>
            <p:nvPr/>
          </p:nvSpPr>
          <p:spPr>
            <a:xfrm flipV="1">
              <a:off x="3232736" y="2354610"/>
              <a:ext cx="170109" cy="304800"/>
            </a:xfrm>
            <a:prstGeom prst="downArrow">
              <a:avLst>
                <a:gd name="adj1" fmla="val 40119"/>
                <a:gd name="adj2" fmla="val 3440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grpSp>
        <p:nvGrpSpPr>
          <p:cNvPr id="5" name="Group 4"/>
          <p:cNvGrpSpPr/>
          <p:nvPr/>
        </p:nvGrpSpPr>
        <p:grpSpPr>
          <a:xfrm>
            <a:off x="457200" y="5299073"/>
            <a:ext cx="8229600" cy="1156392"/>
            <a:chOff x="457200" y="5299073"/>
            <a:chExt cx="8229600" cy="1156392"/>
          </a:xfrm>
        </p:grpSpPr>
        <mc:AlternateContent xmlns:mc="http://schemas.openxmlformats.org/markup-compatibility/2006" xmlns:a14="http://schemas.microsoft.com/office/drawing/2010/main">
          <mc:Choice Requires="a14">
            <p:sp>
              <p:nvSpPr>
                <p:cNvPr id="63" name="TextBox 62"/>
                <p:cNvSpPr txBox="1"/>
                <p:nvPr/>
              </p:nvSpPr>
              <p:spPr>
                <a:xfrm>
                  <a:off x="457200" y="5821817"/>
                  <a:ext cx="648072" cy="523220"/>
                </a:xfrm>
                <a:prstGeom prst="rect">
                  <a:avLst/>
                </a:prstGeom>
                <a:noFill/>
              </p:spPr>
              <p:txBody>
                <a:bodyPr wrap="square" rtlCol="0">
                  <a:spAutoFit/>
                </a:bodyPr>
                <a:lstStyle/>
                <a:p>
                  <a14:m>
                    <m:oMath xmlns:m="http://schemas.openxmlformats.org/officeDocument/2006/math">
                      <m:sSub>
                        <m:sSubPr>
                          <m:ctrlPr>
                            <a:rPr lang="en-GB" sz="2800" i="1" smtClean="0">
                              <a:latin typeface="Cambria Math"/>
                            </a:rPr>
                          </m:ctrlPr>
                        </m:sSubPr>
                        <m:e>
                          <m:r>
                            <a:rPr lang="en-US" sz="2800" i="1">
                              <a:latin typeface="Cambria Math"/>
                            </a:rPr>
                            <m:t>𝑇</m:t>
                          </m:r>
                        </m:e>
                        <m:sub>
                          <m:r>
                            <a:rPr lang="en-US" sz="2800" b="0" i="1" smtClean="0">
                              <a:latin typeface="Cambria Math"/>
                            </a:rPr>
                            <m:t>3</m:t>
                          </m:r>
                        </m:sub>
                      </m:sSub>
                    </m:oMath>
                  </a14:m>
                  <a:r>
                    <a:rPr lang="en-GB" sz="2800" dirty="0" smtClean="0"/>
                    <a:t>:</a:t>
                  </a:r>
                  <a:endParaRPr lang="en-GB" sz="2800" dirty="0"/>
                </a:p>
              </p:txBody>
            </p:sp>
          </mc:Choice>
          <mc:Fallback xmlns="">
            <p:sp>
              <p:nvSpPr>
                <p:cNvPr id="63" name="TextBox 62"/>
                <p:cNvSpPr txBox="1">
                  <a:spLocks noRot="1" noChangeAspect="1" noMove="1" noResize="1" noEditPoints="1" noAdjustHandles="1" noChangeArrowheads="1" noChangeShapeType="1" noTextEdit="1"/>
                </p:cNvSpPr>
                <p:nvPr/>
              </p:nvSpPr>
              <p:spPr>
                <a:xfrm>
                  <a:off x="457200" y="5821817"/>
                  <a:ext cx="648072" cy="523220"/>
                </a:xfrm>
                <a:prstGeom prst="rect">
                  <a:avLst/>
                </a:prstGeom>
                <a:blipFill rotWithShape="1">
                  <a:blip r:embed="rId5"/>
                  <a:stretch>
                    <a:fillRect t="-10465" r="-15094" b="-32558"/>
                  </a:stretch>
                </a:blipFill>
              </p:spPr>
              <p:txBody>
                <a:bodyPr/>
                <a:lstStyle/>
                <a:p>
                  <a:r>
                    <a:rPr lang="en-GB">
                      <a:noFill/>
                    </a:rPr>
                    <a:t> </a:t>
                  </a:r>
                </a:p>
              </p:txBody>
            </p:sp>
          </mc:Fallback>
        </mc:AlternateContent>
        <p:sp>
          <p:nvSpPr>
            <p:cNvPr id="66" name="TextBox 65"/>
            <p:cNvSpPr txBox="1"/>
            <p:nvPr/>
          </p:nvSpPr>
          <p:spPr>
            <a:xfrm>
              <a:off x="4756628" y="5314226"/>
              <a:ext cx="577372"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III</a:t>
              </a:r>
              <a:endParaRPr lang="en-GB" sz="2400" dirty="0">
                <a:latin typeface="Times New Roman" pitchFamily="18" charset="0"/>
                <a:cs typeface="Times New Roman" pitchFamily="18" charset="0"/>
              </a:endParaRPr>
            </a:p>
          </p:txBody>
        </p:sp>
        <p:sp>
          <p:nvSpPr>
            <p:cNvPr id="67" name="TextBox 66"/>
            <p:cNvSpPr txBox="1"/>
            <p:nvPr/>
          </p:nvSpPr>
          <p:spPr>
            <a:xfrm>
              <a:off x="1371600" y="5299073"/>
              <a:ext cx="27785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a:t>
              </a:r>
              <a:endParaRPr lang="en-GB" sz="2400" dirty="0">
                <a:latin typeface="Times New Roman" pitchFamily="18" charset="0"/>
                <a:cs typeface="Times New Roman" pitchFamily="18" charset="0"/>
              </a:endParaRPr>
            </a:p>
          </p:txBody>
        </p:sp>
        <p:grpSp>
          <p:nvGrpSpPr>
            <p:cNvPr id="68" name="Group 67"/>
            <p:cNvGrpSpPr/>
            <p:nvPr/>
          </p:nvGrpSpPr>
          <p:grpSpPr>
            <a:xfrm rot="187419">
              <a:off x="1428849" y="5811966"/>
              <a:ext cx="613342" cy="618353"/>
              <a:chOff x="1978406" y="4743346"/>
              <a:chExt cx="613342" cy="618353"/>
            </a:xfrm>
          </p:grpSpPr>
          <p:cxnSp>
            <p:nvCxnSpPr>
              <p:cNvPr id="69" name="Straight Arrow Connector 68"/>
              <p:cNvCxnSpPr/>
              <p:nvPr/>
            </p:nvCxnSpPr>
            <p:spPr>
              <a:xfrm rot="391886">
                <a:off x="2094788" y="5021538"/>
                <a:ext cx="436427" cy="102450"/>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70" name="Straight Arrow Connector 69"/>
              <p:cNvCxnSpPr/>
              <p:nvPr/>
            </p:nvCxnSpPr>
            <p:spPr>
              <a:xfrm flipV="1">
                <a:off x="2102031" y="4873594"/>
                <a:ext cx="489717" cy="123456"/>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sp>
            <p:nvSpPr>
              <p:cNvPr id="71" name="Freeform 70"/>
              <p:cNvSpPr/>
              <p:nvPr/>
            </p:nvSpPr>
            <p:spPr>
              <a:xfrm rot="593042">
                <a:off x="2222226" y="4743346"/>
                <a:ext cx="145229" cy="138117"/>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72" name="Freeform 71"/>
              <p:cNvSpPr/>
              <p:nvPr/>
            </p:nvSpPr>
            <p:spPr>
              <a:xfrm rot="391886" flipV="1">
                <a:off x="1978406" y="5108926"/>
                <a:ext cx="385812" cy="252773"/>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Lst>
                <a:ahLst/>
                <a:cxnLst>
                  <a:cxn ang="0">
                    <a:pos x="connsiteX0" y="connsiteY0"/>
                  </a:cxn>
                  <a:cxn ang="0">
                    <a:pos x="connsiteX1" y="connsiteY1"/>
                  </a:cxn>
                  <a:cxn ang="0">
                    <a:pos x="connsiteX2" y="connsiteY2"/>
                  </a:cxn>
                  <a:cxn ang="0">
                    <a:pos x="connsiteX3" y="connsiteY3"/>
                  </a:cxn>
                </a:cxnLst>
                <a:rect l="l" t="t" r="r" b="b"/>
                <a:pathLst>
                  <a:path w="247650" h="165609">
                    <a:moveTo>
                      <a:pt x="247650" y="165609"/>
                    </a:moveTo>
                    <a:cubicBezTo>
                      <a:pt x="231775" y="137827"/>
                      <a:pt x="225425" y="110046"/>
                      <a:pt x="209550" y="89409"/>
                    </a:cubicBezTo>
                    <a:cubicBezTo>
                      <a:pt x="193675" y="68771"/>
                      <a:pt x="187325" y="56072"/>
                      <a:pt x="152400" y="41784"/>
                    </a:cubicBezTo>
                    <a:cubicBezTo>
                      <a:pt x="117475" y="27497"/>
                      <a:pt x="44450" y="-12191"/>
                      <a:pt x="0" y="36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grpSp>
          <p:nvGrpSpPr>
            <p:cNvPr id="73" name="Group 72"/>
            <p:cNvGrpSpPr/>
            <p:nvPr/>
          </p:nvGrpSpPr>
          <p:grpSpPr>
            <a:xfrm>
              <a:off x="6172200" y="5303571"/>
              <a:ext cx="820762" cy="958324"/>
              <a:chOff x="7749170" y="4553172"/>
              <a:chExt cx="820762" cy="958324"/>
            </a:xfrm>
          </p:grpSpPr>
          <p:sp>
            <p:nvSpPr>
              <p:cNvPr id="74" name="TextBox 73"/>
              <p:cNvSpPr txBox="1"/>
              <p:nvPr/>
            </p:nvSpPr>
            <p:spPr>
              <a:xfrm>
                <a:off x="7870310" y="4553172"/>
                <a:ext cx="56334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IV</a:t>
                </a:r>
                <a:endParaRPr lang="en-GB" sz="2400" dirty="0">
                  <a:latin typeface="Times New Roman" pitchFamily="18" charset="0"/>
                  <a:cs typeface="Times New Roman" pitchFamily="18" charset="0"/>
                </a:endParaRPr>
              </a:p>
            </p:txBody>
          </p:sp>
          <p:grpSp>
            <p:nvGrpSpPr>
              <p:cNvPr id="75" name="Group 74"/>
              <p:cNvGrpSpPr/>
              <p:nvPr/>
            </p:nvGrpSpPr>
            <p:grpSpPr>
              <a:xfrm>
                <a:off x="7749170" y="5155351"/>
                <a:ext cx="820762" cy="356145"/>
                <a:chOff x="1998638" y="4838034"/>
                <a:chExt cx="820762" cy="356145"/>
              </a:xfrm>
            </p:grpSpPr>
            <p:grpSp>
              <p:nvGrpSpPr>
                <p:cNvPr id="76" name="Group 75"/>
                <p:cNvGrpSpPr/>
                <p:nvPr/>
              </p:nvGrpSpPr>
              <p:grpSpPr>
                <a:xfrm rot="10800000">
                  <a:off x="1998638" y="4975331"/>
                  <a:ext cx="820762" cy="8879"/>
                  <a:chOff x="1140229" y="1738687"/>
                  <a:chExt cx="820762" cy="8879"/>
                </a:xfrm>
              </p:grpSpPr>
              <p:cxnSp>
                <p:nvCxnSpPr>
                  <p:cNvPr id="79" name="Straight Arrow Connector 78"/>
                  <p:cNvCxnSpPr/>
                  <p:nvPr/>
                </p:nvCxnSpPr>
                <p:spPr>
                  <a:xfrm rot="10800000" flipH="1">
                    <a:off x="1560309" y="1738687"/>
                    <a:ext cx="400682" cy="8879"/>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80" name="Straight Arrow Connector 79"/>
                  <p:cNvCxnSpPr/>
                  <p:nvPr/>
                </p:nvCxnSpPr>
                <p:spPr>
                  <a:xfrm flipH="1">
                    <a:off x="1140229" y="1747564"/>
                    <a:ext cx="420080" cy="0"/>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77" name="Freeform 76"/>
                <p:cNvSpPr/>
                <p:nvPr/>
              </p:nvSpPr>
              <p:spPr>
                <a:xfrm rot="10030058" flipH="1">
                  <a:off x="2385736" y="5017053"/>
                  <a:ext cx="315665" cy="177126"/>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78" name="Freeform 77"/>
                <p:cNvSpPr/>
                <p:nvPr/>
              </p:nvSpPr>
              <p:spPr>
                <a:xfrm rot="20483599" flipH="1">
                  <a:off x="2097945" y="4838034"/>
                  <a:ext cx="90354" cy="111283"/>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grpSp>
        <p:sp>
          <p:nvSpPr>
            <p:cNvPr id="81" name="TextBox 80"/>
            <p:cNvSpPr txBox="1"/>
            <p:nvPr/>
          </p:nvSpPr>
          <p:spPr>
            <a:xfrm>
              <a:off x="8123456" y="5375306"/>
              <a:ext cx="56334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V</a:t>
              </a:r>
              <a:endParaRPr lang="en-GB" sz="2400" dirty="0">
                <a:latin typeface="Times New Roman" pitchFamily="18" charset="0"/>
                <a:cs typeface="Times New Roman" pitchFamily="18" charset="0"/>
              </a:endParaRPr>
            </a:p>
          </p:txBody>
        </p:sp>
        <p:grpSp>
          <p:nvGrpSpPr>
            <p:cNvPr id="83" name="Group 82"/>
            <p:cNvGrpSpPr/>
            <p:nvPr/>
          </p:nvGrpSpPr>
          <p:grpSpPr>
            <a:xfrm flipH="1" flipV="1">
              <a:off x="7831859" y="5932973"/>
              <a:ext cx="498091" cy="270220"/>
              <a:chOff x="2093657" y="4873594"/>
              <a:chExt cx="498091" cy="270220"/>
            </a:xfrm>
          </p:grpSpPr>
          <p:cxnSp>
            <p:nvCxnSpPr>
              <p:cNvPr id="84" name="Straight Arrow Connector 83"/>
              <p:cNvCxnSpPr/>
              <p:nvPr/>
            </p:nvCxnSpPr>
            <p:spPr>
              <a:xfrm rot="391886">
                <a:off x="2093657" y="5019760"/>
                <a:ext cx="406412" cy="124054"/>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85" name="Straight Arrow Connector 84"/>
              <p:cNvCxnSpPr/>
              <p:nvPr/>
            </p:nvCxnSpPr>
            <p:spPr>
              <a:xfrm flipV="1">
                <a:off x="2102031" y="4873594"/>
                <a:ext cx="489717" cy="123456"/>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grpSp>
          <p:nvGrpSpPr>
            <p:cNvPr id="86" name="Group 85"/>
            <p:cNvGrpSpPr/>
            <p:nvPr/>
          </p:nvGrpSpPr>
          <p:grpSpPr>
            <a:xfrm rot="6618384">
              <a:off x="4679307" y="5723309"/>
              <a:ext cx="655071" cy="617773"/>
              <a:chOff x="1974532" y="4697840"/>
              <a:chExt cx="655071" cy="617773"/>
            </a:xfrm>
          </p:grpSpPr>
          <p:grpSp>
            <p:nvGrpSpPr>
              <p:cNvPr id="87" name="Group 86"/>
              <p:cNvGrpSpPr/>
              <p:nvPr/>
            </p:nvGrpSpPr>
            <p:grpSpPr>
              <a:xfrm rot="20436439">
                <a:off x="1974532" y="4726086"/>
                <a:ext cx="655071" cy="545549"/>
                <a:chOff x="1043559" y="1344654"/>
                <a:chExt cx="655071" cy="545549"/>
              </a:xfrm>
            </p:grpSpPr>
            <p:cxnSp>
              <p:nvCxnSpPr>
                <p:cNvPr id="90" name="Straight Arrow Connector 89"/>
                <p:cNvCxnSpPr/>
                <p:nvPr/>
              </p:nvCxnSpPr>
              <p:spPr>
                <a:xfrm rot="16145177" flipH="1">
                  <a:off x="1420303" y="1611877"/>
                  <a:ext cx="263757" cy="292896"/>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91" name="Straight Arrow Connector 90"/>
                <p:cNvCxnSpPr/>
                <p:nvPr/>
              </p:nvCxnSpPr>
              <p:spPr>
                <a:xfrm flipH="1" flipV="1">
                  <a:off x="1043559" y="1344654"/>
                  <a:ext cx="360089" cy="284147"/>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88" name="Freeform 87"/>
              <p:cNvSpPr/>
              <p:nvPr/>
            </p:nvSpPr>
            <p:spPr>
              <a:xfrm rot="21067437" flipH="1">
                <a:off x="2070840" y="4697840"/>
                <a:ext cx="235695" cy="161745"/>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89" name="Freeform 88"/>
              <p:cNvSpPr/>
              <p:nvPr/>
            </p:nvSpPr>
            <p:spPr>
              <a:xfrm rot="10030058" flipH="1">
                <a:off x="2370272" y="5159492"/>
                <a:ext cx="219014" cy="156121"/>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96" name="Right Arrow 95"/>
            <p:cNvSpPr/>
            <p:nvPr/>
          </p:nvSpPr>
          <p:spPr>
            <a:xfrm>
              <a:off x="2395736" y="5950137"/>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7" name="Right Arrow 96"/>
            <p:cNvSpPr/>
            <p:nvPr/>
          </p:nvSpPr>
          <p:spPr>
            <a:xfrm>
              <a:off x="4055368" y="5961046"/>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8" name="Right Arrow 97"/>
            <p:cNvSpPr/>
            <p:nvPr/>
          </p:nvSpPr>
          <p:spPr>
            <a:xfrm>
              <a:off x="5579368" y="5963122"/>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0" name="Right Arrow 139"/>
            <p:cNvSpPr/>
            <p:nvPr/>
          </p:nvSpPr>
          <p:spPr>
            <a:xfrm>
              <a:off x="7255768" y="5985646"/>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161" name="Group 160"/>
            <p:cNvGrpSpPr/>
            <p:nvPr/>
          </p:nvGrpSpPr>
          <p:grpSpPr>
            <a:xfrm rot="187419">
              <a:off x="2943376" y="5806540"/>
              <a:ext cx="808093" cy="648925"/>
              <a:chOff x="1781875" y="4743346"/>
              <a:chExt cx="808093" cy="648925"/>
            </a:xfrm>
          </p:grpSpPr>
          <p:cxnSp>
            <p:nvCxnSpPr>
              <p:cNvPr id="162" name="Straight Arrow Connector 161"/>
              <p:cNvCxnSpPr/>
              <p:nvPr/>
            </p:nvCxnSpPr>
            <p:spPr>
              <a:xfrm rot="21412581">
                <a:off x="2112741" y="4991232"/>
                <a:ext cx="202585" cy="398636"/>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63" name="Straight Arrow Connector 162"/>
              <p:cNvCxnSpPr/>
              <p:nvPr/>
            </p:nvCxnSpPr>
            <p:spPr>
              <a:xfrm rot="21412581" flipV="1">
                <a:off x="2096928" y="4809881"/>
                <a:ext cx="493040" cy="173865"/>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sp>
            <p:nvSpPr>
              <p:cNvPr id="164" name="Freeform 163"/>
              <p:cNvSpPr/>
              <p:nvPr/>
            </p:nvSpPr>
            <p:spPr>
              <a:xfrm rot="593042">
                <a:off x="2222226" y="4743346"/>
                <a:ext cx="145229" cy="138117"/>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65" name="Freeform 164"/>
              <p:cNvSpPr/>
              <p:nvPr/>
            </p:nvSpPr>
            <p:spPr>
              <a:xfrm rot="2480026" flipV="1">
                <a:off x="1781875" y="5139498"/>
                <a:ext cx="385812" cy="252773"/>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Lst>
                <a:ahLst/>
                <a:cxnLst>
                  <a:cxn ang="0">
                    <a:pos x="connsiteX0" y="connsiteY0"/>
                  </a:cxn>
                  <a:cxn ang="0">
                    <a:pos x="connsiteX1" y="connsiteY1"/>
                  </a:cxn>
                  <a:cxn ang="0">
                    <a:pos x="connsiteX2" y="connsiteY2"/>
                  </a:cxn>
                  <a:cxn ang="0">
                    <a:pos x="connsiteX3" y="connsiteY3"/>
                  </a:cxn>
                </a:cxnLst>
                <a:rect l="l" t="t" r="r" b="b"/>
                <a:pathLst>
                  <a:path w="247650" h="165609">
                    <a:moveTo>
                      <a:pt x="247650" y="165609"/>
                    </a:moveTo>
                    <a:cubicBezTo>
                      <a:pt x="231775" y="137827"/>
                      <a:pt x="225425" y="110046"/>
                      <a:pt x="209550" y="89409"/>
                    </a:cubicBezTo>
                    <a:cubicBezTo>
                      <a:pt x="193675" y="68771"/>
                      <a:pt x="187325" y="56072"/>
                      <a:pt x="152400" y="41784"/>
                    </a:cubicBezTo>
                    <a:cubicBezTo>
                      <a:pt x="117475" y="27497"/>
                      <a:pt x="44450" y="-12191"/>
                      <a:pt x="0" y="36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166" name="TextBox 165"/>
            <p:cNvSpPr txBox="1"/>
            <p:nvPr/>
          </p:nvSpPr>
          <p:spPr>
            <a:xfrm>
              <a:off x="3086624" y="5303571"/>
              <a:ext cx="41857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a:t>
              </a:r>
              <a:endParaRPr lang="en-GB" sz="2400" dirty="0">
                <a:latin typeface="Times New Roman" pitchFamily="18" charset="0"/>
                <a:cs typeface="Times New Roman" pitchFamily="18" charset="0"/>
              </a:endParaRPr>
            </a:p>
          </p:txBody>
        </p:sp>
      </p:grpSp>
      <p:sp>
        <p:nvSpPr>
          <p:cNvPr id="167" name="TextBox 166"/>
          <p:cNvSpPr txBox="1"/>
          <p:nvPr/>
        </p:nvSpPr>
        <p:spPr>
          <a:xfrm>
            <a:off x="5774432" y="366018"/>
            <a:ext cx="3064768" cy="3170099"/>
          </a:xfrm>
          <a:prstGeom prst="rect">
            <a:avLst/>
          </a:prstGeom>
          <a:noFill/>
        </p:spPr>
        <p:txBody>
          <a:bodyPr wrap="square" rtlCol="0">
            <a:spAutoFit/>
          </a:bodyPr>
          <a:lstStyle/>
          <a:p>
            <a:pPr algn="just">
              <a:spcAft>
                <a:spcPts val="1200"/>
              </a:spcAft>
            </a:pPr>
            <a:r>
              <a:rPr lang="en-US" sz="2000" dirty="0" smtClean="0"/>
              <a:t>Coercitivity of Ni has exceeded that of Gd. </a:t>
            </a:r>
          </a:p>
          <a:p>
            <a:pPr algn="just">
              <a:spcAft>
                <a:spcPts val="1200"/>
              </a:spcAft>
            </a:pPr>
            <a:r>
              <a:rPr lang="en-US" sz="2000" dirty="0" smtClean="0"/>
              <a:t>Ni will stay roughly along positive field direction in </a:t>
            </a:r>
            <a:r>
              <a:rPr lang="en-US" sz="2000" dirty="0"/>
              <a:t>region </a:t>
            </a:r>
            <a:r>
              <a:rPr lang="en-US" sz="2000" dirty="0" smtClean="0"/>
              <a:t>I-IV.</a:t>
            </a:r>
          </a:p>
          <a:p>
            <a:pPr algn="just">
              <a:spcAft>
                <a:spcPts val="1200"/>
              </a:spcAft>
            </a:pPr>
            <a:r>
              <a:rPr lang="en-US" sz="2000" dirty="0" smtClean="0"/>
              <a:t>Gd will flip in </a:t>
            </a:r>
            <a:r>
              <a:rPr lang="en-US" sz="2000" dirty="0"/>
              <a:t>region </a:t>
            </a:r>
            <a:r>
              <a:rPr lang="en-US" sz="2000" dirty="0" smtClean="0"/>
              <a:t>I-III instead of Ni. Gd will get more pushed out of field direction in region IV-V.</a:t>
            </a:r>
            <a:endParaRPr lang="en-GB" sz="2000" dirty="0"/>
          </a:p>
        </p:txBody>
      </p:sp>
    </p:spTree>
    <p:extLst>
      <p:ext uri="{BB962C8B-B14F-4D97-AF65-F5344CB8AC3E}">
        <p14:creationId xmlns:p14="http://schemas.microsoft.com/office/powerpoint/2010/main" val="33884037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2288679" y="76200"/>
            <a:ext cx="4491011" cy="3670073"/>
            <a:chOff x="2673041" y="331853"/>
            <a:chExt cx="4491011" cy="3670073"/>
          </a:xfrm>
        </p:grpSpPr>
        <p:grpSp>
          <p:nvGrpSpPr>
            <p:cNvPr id="35" name="Group 34"/>
            <p:cNvGrpSpPr/>
            <p:nvPr/>
          </p:nvGrpSpPr>
          <p:grpSpPr>
            <a:xfrm>
              <a:off x="2829376" y="642262"/>
              <a:ext cx="3584544" cy="3359664"/>
              <a:chOff x="2133600" y="930424"/>
              <a:chExt cx="4576936" cy="4514800"/>
            </a:xfrm>
          </p:grpSpPr>
          <p:cxnSp>
            <p:nvCxnSpPr>
              <p:cNvPr id="51" name="Straight Arrow Connector 50"/>
              <p:cNvCxnSpPr/>
              <p:nvPr/>
            </p:nvCxnSpPr>
            <p:spPr>
              <a:xfrm flipV="1">
                <a:off x="2195736" y="3194974"/>
                <a:ext cx="4514800" cy="18002"/>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52" name="Straight Arrow Connector 51"/>
              <p:cNvCxnSpPr/>
              <p:nvPr/>
            </p:nvCxnSpPr>
            <p:spPr>
              <a:xfrm rot="-5400000" flipV="1">
                <a:off x="2161583" y="3178823"/>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3" name="Freeform 52"/>
              <p:cNvSpPr/>
              <p:nvPr/>
            </p:nvSpPr>
            <p:spPr>
              <a:xfrm>
                <a:off x="2133600" y="1879600"/>
                <a:ext cx="4533900" cy="2933700"/>
              </a:xfrm>
              <a:custGeom>
                <a:avLst/>
                <a:gdLst>
                  <a:gd name="connsiteX0" fmla="*/ 4610100 w 4610100"/>
                  <a:gd name="connsiteY0" fmla="*/ 0 h 3657600"/>
                  <a:gd name="connsiteX1" fmla="*/ 3327400 w 4610100"/>
                  <a:gd name="connsiteY1" fmla="*/ 939800 h 3657600"/>
                  <a:gd name="connsiteX2" fmla="*/ 2425700 w 4610100"/>
                  <a:gd name="connsiteY2" fmla="*/ 3251200 h 3657600"/>
                  <a:gd name="connsiteX3" fmla="*/ 1511300 w 4610100"/>
                  <a:gd name="connsiteY3" fmla="*/ 4064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965200 w 4610100"/>
                  <a:gd name="connsiteY4" fmla="*/ 2641600 h 3657600"/>
                  <a:gd name="connsiteX5" fmla="*/ 0 w 4610100"/>
                  <a:gd name="connsiteY5" fmla="*/ 3657600 h 3657600"/>
                  <a:gd name="connsiteX0" fmla="*/ 4635500 w 4635500"/>
                  <a:gd name="connsiteY0" fmla="*/ 0 h 3340100"/>
                  <a:gd name="connsiteX1" fmla="*/ 3352800 w 4635500"/>
                  <a:gd name="connsiteY1" fmla="*/ 939800 h 3340100"/>
                  <a:gd name="connsiteX2" fmla="*/ 2451100 w 4635500"/>
                  <a:gd name="connsiteY2" fmla="*/ 3251200 h 3340100"/>
                  <a:gd name="connsiteX3" fmla="*/ 1739900 w 4635500"/>
                  <a:gd name="connsiteY3" fmla="*/ 419100 h 3340100"/>
                  <a:gd name="connsiteX4" fmla="*/ 990600 w 4635500"/>
                  <a:gd name="connsiteY4" fmla="*/ 2641600 h 3340100"/>
                  <a:gd name="connsiteX5" fmla="*/ 0 w 4635500"/>
                  <a:gd name="connsiteY5" fmla="*/ 3340100 h 3340100"/>
                  <a:gd name="connsiteX0" fmla="*/ 4660900 w 4660900"/>
                  <a:gd name="connsiteY0" fmla="*/ 0 h 3149600"/>
                  <a:gd name="connsiteX1" fmla="*/ 3352800 w 4660900"/>
                  <a:gd name="connsiteY1" fmla="*/ 749300 h 3149600"/>
                  <a:gd name="connsiteX2" fmla="*/ 2451100 w 4660900"/>
                  <a:gd name="connsiteY2" fmla="*/ 3060700 h 3149600"/>
                  <a:gd name="connsiteX3" fmla="*/ 1739900 w 4660900"/>
                  <a:gd name="connsiteY3" fmla="*/ 228600 h 3149600"/>
                  <a:gd name="connsiteX4" fmla="*/ 990600 w 4660900"/>
                  <a:gd name="connsiteY4" fmla="*/ 2451100 h 3149600"/>
                  <a:gd name="connsiteX5" fmla="*/ 0 w 4660900"/>
                  <a:gd name="connsiteY5" fmla="*/ 3149600 h 3149600"/>
                  <a:gd name="connsiteX0" fmla="*/ 4635500 w 4635500"/>
                  <a:gd name="connsiteY0" fmla="*/ 0 h 2933700"/>
                  <a:gd name="connsiteX1" fmla="*/ 3352800 w 4635500"/>
                  <a:gd name="connsiteY1" fmla="*/ 533400 h 2933700"/>
                  <a:gd name="connsiteX2" fmla="*/ 2451100 w 4635500"/>
                  <a:gd name="connsiteY2" fmla="*/ 2844800 h 2933700"/>
                  <a:gd name="connsiteX3" fmla="*/ 1739900 w 4635500"/>
                  <a:gd name="connsiteY3" fmla="*/ 12700 h 2933700"/>
                  <a:gd name="connsiteX4" fmla="*/ 990600 w 4635500"/>
                  <a:gd name="connsiteY4" fmla="*/ 2235200 h 2933700"/>
                  <a:gd name="connsiteX5" fmla="*/ 0 w 4635500"/>
                  <a:gd name="connsiteY5" fmla="*/ 2933700 h 2933700"/>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99000 w 4699000"/>
                  <a:gd name="connsiteY0" fmla="*/ 118355 h 2925055"/>
                  <a:gd name="connsiteX1" fmla="*/ 3352800 w 4699000"/>
                  <a:gd name="connsiteY1" fmla="*/ 524755 h 2925055"/>
                  <a:gd name="connsiteX2" fmla="*/ 2451100 w 4699000"/>
                  <a:gd name="connsiteY2" fmla="*/ 2836155 h 2925055"/>
                  <a:gd name="connsiteX3" fmla="*/ 1739900 w 4699000"/>
                  <a:gd name="connsiteY3" fmla="*/ 4055 h 2925055"/>
                  <a:gd name="connsiteX4" fmla="*/ 990600 w 4699000"/>
                  <a:gd name="connsiteY4" fmla="*/ 2226555 h 2925055"/>
                  <a:gd name="connsiteX5" fmla="*/ 0 w 4699000"/>
                  <a:gd name="connsiteY5" fmla="*/ 2925055 h 2925055"/>
                  <a:gd name="connsiteX0" fmla="*/ 4711700 w 4711700"/>
                  <a:gd name="connsiteY0" fmla="*/ 0 h 2971800"/>
                  <a:gd name="connsiteX1" fmla="*/ 3352800 w 4711700"/>
                  <a:gd name="connsiteY1" fmla="*/ 571500 h 2971800"/>
                  <a:gd name="connsiteX2" fmla="*/ 2451100 w 4711700"/>
                  <a:gd name="connsiteY2" fmla="*/ 2882900 h 2971800"/>
                  <a:gd name="connsiteX3" fmla="*/ 1739900 w 4711700"/>
                  <a:gd name="connsiteY3" fmla="*/ 50800 h 2971800"/>
                  <a:gd name="connsiteX4" fmla="*/ 990600 w 4711700"/>
                  <a:gd name="connsiteY4" fmla="*/ 2273300 h 2971800"/>
                  <a:gd name="connsiteX5" fmla="*/ 0 w 4711700"/>
                  <a:gd name="connsiteY5" fmla="*/ 2971800 h 2971800"/>
                  <a:gd name="connsiteX0" fmla="*/ 4533900 w 4533900"/>
                  <a:gd name="connsiteY0" fmla="*/ 0 h 2933700"/>
                  <a:gd name="connsiteX1" fmla="*/ 3175000 w 4533900"/>
                  <a:gd name="connsiteY1" fmla="*/ 571500 h 2933700"/>
                  <a:gd name="connsiteX2" fmla="*/ 2273300 w 4533900"/>
                  <a:gd name="connsiteY2" fmla="*/ 2882900 h 2933700"/>
                  <a:gd name="connsiteX3" fmla="*/ 1562100 w 4533900"/>
                  <a:gd name="connsiteY3" fmla="*/ 508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48976 w 4533900"/>
                  <a:gd name="connsiteY2" fmla="*/ 2102105 h 2933700"/>
                  <a:gd name="connsiteX3" fmla="*/ 1562100 w 4533900"/>
                  <a:gd name="connsiteY3" fmla="*/ 508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48976 w 4533900"/>
                  <a:gd name="connsiteY2" fmla="*/ 2102105 h 2933700"/>
                  <a:gd name="connsiteX3" fmla="*/ 1525614 w 4533900"/>
                  <a:gd name="connsiteY3" fmla="*/ 639597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48976 w 4533900"/>
                  <a:gd name="connsiteY2" fmla="*/ 2204504 h 2933700"/>
                  <a:gd name="connsiteX3" fmla="*/ 1525614 w 4533900"/>
                  <a:gd name="connsiteY3" fmla="*/ 639597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48976 w 4533900"/>
                  <a:gd name="connsiteY2" fmla="*/ 2204504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73300 w 4533900"/>
                  <a:gd name="connsiteY2" fmla="*/ 2038105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61138 w 4533900"/>
                  <a:gd name="connsiteY2" fmla="*/ 822112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61138 w 4533900"/>
                  <a:gd name="connsiteY2" fmla="*/ 860512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3041218 w 4533900"/>
                  <a:gd name="connsiteY1" fmla="*/ 251502 h 2933700"/>
                  <a:gd name="connsiteX2" fmla="*/ 2261138 w 4533900"/>
                  <a:gd name="connsiteY2" fmla="*/ 860512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3150676 w 4533900"/>
                  <a:gd name="connsiteY1" fmla="*/ 225902 h 2933700"/>
                  <a:gd name="connsiteX2" fmla="*/ 2261138 w 4533900"/>
                  <a:gd name="connsiteY2" fmla="*/ 860512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2968246 w 4533900"/>
                  <a:gd name="connsiteY1" fmla="*/ 200302 h 2933700"/>
                  <a:gd name="connsiteX2" fmla="*/ 2261138 w 4533900"/>
                  <a:gd name="connsiteY2" fmla="*/ 860512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2968246 w 4533900"/>
                  <a:gd name="connsiteY1" fmla="*/ 200302 h 2933700"/>
                  <a:gd name="connsiteX2" fmla="*/ 2297624 w 4533900"/>
                  <a:gd name="connsiteY2" fmla="*/ 694112 h 2933700"/>
                  <a:gd name="connsiteX3" fmla="*/ 1501289 w 4533900"/>
                  <a:gd name="connsiteY3" fmla="*/ 255600 h 2933700"/>
                  <a:gd name="connsiteX4" fmla="*/ 812800 w 4533900"/>
                  <a:gd name="connsiteY4" fmla="*/ 2273300 h 2933700"/>
                  <a:gd name="connsiteX5" fmla="*/ 0 w 4533900"/>
                  <a:gd name="connsiteY5" fmla="*/ 2933700 h 293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3900" h="2933700">
                    <a:moveTo>
                      <a:pt x="4533900" y="0"/>
                    </a:moveTo>
                    <a:cubicBezTo>
                      <a:pt x="3960283" y="97366"/>
                      <a:pt x="3340959" y="84617"/>
                      <a:pt x="2968246" y="200302"/>
                    </a:cubicBezTo>
                    <a:cubicBezTo>
                      <a:pt x="2595533" y="315987"/>
                      <a:pt x="2542117" y="684896"/>
                      <a:pt x="2297624" y="694112"/>
                    </a:cubicBezTo>
                    <a:cubicBezTo>
                      <a:pt x="2053131" y="703328"/>
                      <a:pt x="1748760" y="-7598"/>
                      <a:pt x="1501289" y="255600"/>
                    </a:cubicBezTo>
                    <a:cubicBezTo>
                      <a:pt x="1253818" y="518798"/>
                      <a:pt x="1102783" y="1786467"/>
                      <a:pt x="812800" y="2273300"/>
                    </a:cubicBezTo>
                    <a:cubicBezTo>
                      <a:pt x="522817" y="2760133"/>
                      <a:pt x="312208" y="2912533"/>
                      <a:pt x="0" y="29337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cxnSp>
          <p:nvCxnSpPr>
            <p:cNvPr id="36" name="Straight Connector 35"/>
            <p:cNvCxnSpPr/>
            <p:nvPr/>
          </p:nvCxnSpPr>
          <p:spPr>
            <a:xfrm>
              <a:off x="4105386" y="733280"/>
              <a:ext cx="33705"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261734" y="353962"/>
              <a:ext cx="225580"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a:t>
              </a:r>
              <a:endParaRPr lang="en-GB" dirty="0">
                <a:solidFill>
                  <a:prstClr val="black"/>
                </a:solidFill>
                <a:latin typeface="Times New Roman" pitchFamily="18" charset="0"/>
                <a:cs typeface="Times New Roman" pitchFamily="18" charset="0"/>
              </a:endParaRPr>
            </a:p>
          </p:txBody>
        </p:sp>
        <p:sp>
          <p:nvSpPr>
            <p:cNvPr id="38" name="TextBox 37"/>
            <p:cNvSpPr txBox="1"/>
            <p:nvPr/>
          </p:nvSpPr>
          <p:spPr>
            <a:xfrm>
              <a:off x="3889562" y="336150"/>
              <a:ext cx="418713"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III</a:t>
              </a:r>
              <a:endParaRPr lang="en-GB" dirty="0">
                <a:solidFill>
                  <a:prstClr val="black"/>
                </a:solidFill>
                <a:latin typeface="Times New Roman" pitchFamily="18" charset="0"/>
                <a:cs typeface="Times New Roman" pitchFamily="18" charset="0"/>
              </a:endParaRPr>
            </a:p>
          </p:txBody>
        </p:sp>
        <p:sp>
          <p:nvSpPr>
            <p:cNvPr id="39" name="TextBox 38"/>
            <p:cNvSpPr txBox="1"/>
            <p:nvPr/>
          </p:nvSpPr>
          <p:spPr>
            <a:xfrm>
              <a:off x="3432362" y="336150"/>
              <a:ext cx="540001"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IV</a:t>
              </a:r>
              <a:endParaRPr lang="en-GB" dirty="0">
                <a:solidFill>
                  <a:prstClr val="black"/>
                </a:solidFill>
                <a:latin typeface="Times New Roman" pitchFamily="18" charset="0"/>
                <a:cs typeface="Times New Roman" pitchFamily="18" charset="0"/>
              </a:endParaRPr>
            </a:p>
          </p:txBody>
        </p:sp>
        <p:sp>
          <p:nvSpPr>
            <p:cNvPr id="40" name="TextBox 39"/>
            <p:cNvSpPr txBox="1"/>
            <p:nvPr/>
          </p:nvSpPr>
          <p:spPr>
            <a:xfrm>
              <a:off x="2673041" y="358189"/>
              <a:ext cx="451159"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V</a:t>
              </a:r>
              <a:endParaRPr lang="en-GB" dirty="0">
                <a:solidFill>
                  <a:prstClr val="black"/>
                </a:solidFill>
                <a:latin typeface="Times New Roman" pitchFamily="18" charset="0"/>
                <a:cs typeface="Times New Roman" pitchFamily="18" charset="0"/>
              </a:endParaRPr>
            </a:p>
          </p:txBody>
        </p:sp>
        <p:cxnSp>
          <p:nvCxnSpPr>
            <p:cNvPr id="41" name="Straight Connector 40"/>
            <p:cNvCxnSpPr/>
            <p:nvPr/>
          </p:nvCxnSpPr>
          <p:spPr>
            <a:xfrm flipH="1">
              <a:off x="6430918" y="1074613"/>
              <a:ext cx="121289" cy="107169"/>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552207" y="758542"/>
              <a:ext cx="611845" cy="400110"/>
            </a:xfrm>
            <a:prstGeom prst="rect">
              <a:avLst/>
            </a:prstGeom>
            <a:noFill/>
          </p:spPr>
          <p:txBody>
            <a:bodyPr wrap="square" rtlCol="0">
              <a:spAutoFit/>
            </a:bodyPr>
            <a:lstStyle/>
            <a:p>
              <a:r>
                <a:rPr lang="en-US" sz="2000" dirty="0" smtClean="0">
                  <a:solidFill>
                    <a:srgbClr val="00B0F0"/>
                  </a:solidFill>
                </a:rPr>
                <a:t>Gd</a:t>
              </a:r>
              <a:endParaRPr lang="en-GB" sz="2000" dirty="0">
                <a:solidFill>
                  <a:srgbClr val="00B0F0"/>
                </a:solidFill>
              </a:endParaRPr>
            </a:p>
          </p:txBody>
        </p:sp>
        <p:cxnSp>
          <p:nvCxnSpPr>
            <p:cNvPr id="43" name="Straight Connector 42"/>
            <p:cNvCxnSpPr/>
            <p:nvPr/>
          </p:nvCxnSpPr>
          <p:spPr>
            <a:xfrm flipH="1" flipV="1">
              <a:off x="6408228" y="1348586"/>
              <a:ext cx="143979" cy="67437"/>
            </a:xfrm>
            <a:prstGeom prst="line">
              <a:avLst/>
            </a:prstGeom>
          </p:spPr>
          <p:style>
            <a:lnRef idx="1">
              <a:schemeClr val="accent2"/>
            </a:lnRef>
            <a:fillRef idx="0">
              <a:schemeClr val="accent2"/>
            </a:fillRef>
            <a:effectRef idx="0">
              <a:schemeClr val="accent2"/>
            </a:effectRef>
            <a:fontRef idx="minor">
              <a:schemeClr val="tx1"/>
            </a:fontRef>
          </p:style>
        </p:cxnSp>
        <p:sp>
          <p:nvSpPr>
            <p:cNvPr id="44" name="TextBox 43"/>
            <p:cNvSpPr txBox="1"/>
            <p:nvPr/>
          </p:nvSpPr>
          <p:spPr>
            <a:xfrm>
              <a:off x="6552207" y="1315793"/>
              <a:ext cx="611845" cy="400110"/>
            </a:xfrm>
            <a:prstGeom prst="rect">
              <a:avLst/>
            </a:prstGeom>
            <a:noFill/>
          </p:spPr>
          <p:txBody>
            <a:bodyPr wrap="square" rtlCol="0">
              <a:spAutoFit/>
            </a:bodyPr>
            <a:lstStyle/>
            <a:p>
              <a:r>
                <a:rPr lang="en-US" sz="2000" dirty="0" smtClean="0">
                  <a:solidFill>
                    <a:srgbClr val="FF0000"/>
                  </a:solidFill>
                </a:rPr>
                <a:t>Ni</a:t>
              </a:r>
              <a:endParaRPr lang="en-GB" sz="2000" dirty="0">
                <a:solidFill>
                  <a:srgbClr val="FF0000"/>
                </a:solidFill>
              </a:endParaRPr>
            </a:p>
          </p:txBody>
        </p:sp>
        <p:sp>
          <p:nvSpPr>
            <p:cNvPr id="45" name="Freeform 44"/>
            <p:cNvSpPr/>
            <p:nvPr/>
          </p:nvSpPr>
          <p:spPr>
            <a:xfrm>
              <a:off x="2842644" y="1205594"/>
              <a:ext cx="3573722" cy="2581610"/>
            </a:xfrm>
            <a:custGeom>
              <a:avLst/>
              <a:gdLst>
                <a:gd name="connsiteX0" fmla="*/ 3644900 w 3644900"/>
                <a:gd name="connsiteY0" fmla="*/ 344660 h 4241739"/>
                <a:gd name="connsiteX1" fmla="*/ 1638300 w 3644900"/>
                <a:gd name="connsiteY1" fmla="*/ 370060 h 4241739"/>
                <a:gd name="connsiteX2" fmla="*/ 1206500 w 3644900"/>
                <a:gd name="connsiteY2" fmla="*/ 204960 h 4241739"/>
                <a:gd name="connsiteX3" fmla="*/ 1117600 w 3644900"/>
                <a:gd name="connsiteY3" fmla="*/ 306560 h 4241739"/>
                <a:gd name="connsiteX4" fmla="*/ 635000 w 3644900"/>
                <a:gd name="connsiteY4" fmla="*/ 3913360 h 4241739"/>
                <a:gd name="connsiteX5" fmla="*/ 355600 w 3644900"/>
                <a:gd name="connsiteY5" fmla="*/ 4091160 h 4241739"/>
                <a:gd name="connsiteX6" fmla="*/ 0 w 3644900"/>
                <a:gd name="connsiteY6" fmla="*/ 4053060 h 424173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333500 w 4622800"/>
                <a:gd name="connsiteY5" fmla="*/ 4091160 h 4243589"/>
                <a:gd name="connsiteX6" fmla="*/ 0 w 4622800"/>
                <a:gd name="connsiteY6" fmla="*/ 4014960 h 424358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244600 w 4622800"/>
                <a:gd name="connsiteY5" fmla="*/ 4091160 h 4243589"/>
                <a:gd name="connsiteX6" fmla="*/ 0 w 4622800"/>
                <a:gd name="connsiteY6" fmla="*/ 4014960 h 4243589"/>
                <a:gd name="connsiteX0" fmla="*/ 4622800 w 4622800"/>
                <a:gd name="connsiteY0" fmla="*/ 343732 h 4233945"/>
                <a:gd name="connsiteX1" fmla="*/ 2616200 w 4622800"/>
                <a:gd name="connsiteY1" fmla="*/ 369132 h 4233945"/>
                <a:gd name="connsiteX2" fmla="*/ 2184400 w 4622800"/>
                <a:gd name="connsiteY2" fmla="*/ 204032 h 4233945"/>
                <a:gd name="connsiteX3" fmla="*/ 2095500 w 4622800"/>
                <a:gd name="connsiteY3" fmla="*/ 305632 h 4233945"/>
                <a:gd name="connsiteX4" fmla="*/ 1663700 w 4622800"/>
                <a:gd name="connsiteY4" fmla="*/ 3899732 h 4233945"/>
                <a:gd name="connsiteX5" fmla="*/ 1244600 w 4622800"/>
                <a:gd name="connsiteY5" fmla="*/ 4090232 h 4233945"/>
                <a:gd name="connsiteX6" fmla="*/ 0 w 4622800"/>
                <a:gd name="connsiteY6" fmla="*/ 4014032 h 4233945"/>
                <a:gd name="connsiteX0" fmla="*/ 4622800 w 4622800"/>
                <a:gd name="connsiteY0" fmla="*/ 307594 h 4057548"/>
                <a:gd name="connsiteX1" fmla="*/ 2616200 w 4622800"/>
                <a:gd name="connsiteY1" fmla="*/ 332994 h 4057548"/>
                <a:gd name="connsiteX2" fmla="*/ 2184400 w 4622800"/>
                <a:gd name="connsiteY2" fmla="*/ 167894 h 4057548"/>
                <a:gd name="connsiteX3" fmla="*/ 2095500 w 4622800"/>
                <a:gd name="connsiteY3" fmla="*/ 269494 h 4057548"/>
                <a:gd name="connsiteX4" fmla="*/ 1854200 w 4622800"/>
                <a:gd name="connsiteY4" fmla="*/ 3368294 h 4057548"/>
                <a:gd name="connsiteX5" fmla="*/ 1663700 w 4622800"/>
                <a:gd name="connsiteY5" fmla="*/ 3863594 h 4057548"/>
                <a:gd name="connsiteX6" fmla="*/ 1244600 w 4622800"/>
                <a:gd name="connsiteY6" fmla="*/ 4054094 h 4057548"/>
                <a:gd name="connsiteX7" fmla="*/ 0 w 4622800"/>
                <a:gd name="connsiteY7" fmla="*/ 3977894 h 4057548"/>
                <a:gd name="connsiteX0" fmla="*/ 4622800 w 4622800"/>
                <a:gd name="connsiteY0" fmla="*/ 307594 h 4055562"/>
                <a:gd name="connsiteX1" fmla="*/ 2616200 w 4622800"/>
                <a:gd name="connsiteY1" fmla="*/ 332994 h 4055562"/>
                <a:gd name="connsiteX2" fmla="*/ 2184400 w 4622800"/>
                <a:gd name="connsiteY2" fmla="*/ 167894 h 4055562"/>
                <a:gd name="connsiteX3" fmla="*/ 2095500 w 4622800"/>
                <a:gd name="connsiteY3" fmla="*/ 269494 h 4055562"/>
                <a:gd name="connsiteX4" fmla="*/ 1854200 w 4622800"/>
                <a:gd name="connsiteY4" fmla="*/ 3368294 h 4055562"/>
                <a:gd name="connsiteX5" fmla="*/ 1701800 w 4622800"/>
                <a:gd name="connsiteY5" fmla="*/ 3965194 h 4055562"/>
                <a:gd name="connsiteX6" fmla="*/ 1244600 w 4622800"/>
                <a:gd name="connsiteY6" fmla="*/ 4054094 h 4055562"/>
                <a:gd name="connsiteX7" fmla="*/ 0 w 4622800"/>
                <a:gd name="connsiteY7" fmla="*/ 3977894 h 4055562"/>
                <a:gd name="connsiteX0" fmla="*/ 4622800 w 4622800"/>
                <a:gd name="connsiteY0" fmla="*/ 307594 h 4018339"/>
                <a:gd name="connsiteX1" fmla="*/ 2616200 w 4622800"/>
                <a:gd name="connsiteY1" fmla="*/ 332994 h 4018339"/>
                <a:gd name="connsiteX2" fmla="*/ 2184400 w 4622800"/>
                <a:gd name="connsiteY2" fmla="*/ 167894 h 4018339"/>
                <a:gd name="connsiteX3" fmla="*/ 2095500 w 4622800"/>
                <a:gd name="connsiteY3" fmla="*/ 269494 h 4018339"/>
                <a:gd name="connsiteX4" fmla="*/ 1854200 w 4622800"/>
                <a:gd name="connsiteY4" fmla="*/ 3368294 h 4018339"/>
                <a:gd name="connsiteX5" fmla="*/ 1701800 w 4622800"/>
                <a:gd name="connsiteY5" fmla="*/ 3965194 h 4018339"/>
                <a:gd name="connsiteX6" fmla="*/ 1219200 w 4622800"/>
                <a:gd name="connsiteY6" fmla="*/ 3990594 h 4018339"/>
                <a:gd name="connsiteX7" fmla="*/ 0 w 4622800"/>
                <a:gd name="connsiteY7" fmla="*/ 3977894 h 4018339"/>
                <a:gd name="connsiteX0" fmla="*/ 4622800 w 4622800"/>
                <a:gd name="connsiteY0" fmla="*/ 307594 h 4047160"/>
                <a:gd name="connsiteX1" fmla="*/ 2616200 w 4622800"/>
                <a:gd name="connsiteY1" fmla="*/ 332994 h 4047160"/>
                <a:gd name="connsiteX2" fmla="*/ 2184400 w 4622800"/>
                <a:gd name="connsiteY2" fmla="*/ 167894 h 4047160"/>
                <a:gd name="connsiteX3" fmla="*/ 2095500 w 4622800"/>
                <a:gd name="connsiteY3" fmla="*/ 269494 h 4047160"/>
                <a:gd name="connsiteX4" fmla="*/ 1854200 w 4622800"/>
                <a:gd name="connsiteY4" fmla="*/ 3368294 h 4047160"/>
                <a:gd name="connsiteX5" fmla="*/ 1778000 w 4622800"/>
                <a:gd name="connsiteY5" fmla="*/ 4003294 h 4047160"/>
                <a:gd name="connsiteX6" fmla="*/ 1219200 w 4622800"/>
                <a:gd name="connsiteY6" fmla="*/ 3990594 h 4047160"/>
                <a:gd name="connsiteX7" fmla="*/ 0 w 4622800"/>
                <a:gd name="connsiteY7" fmla="*/ 3977894 h 4047160"/>
                <a:gd name="connsiteX0" fmla="*/ 4622800 w 4622800"/>
                <a:gd name="connsiteY0" fmla="*/ 310366 h 4047117"/>
                <a:gd name="connsiteX1" fmla="*/ 2616200 w 4622800"/>
                <a:gd name="connsiteY1" fmla="*/ 335766 h 4047117"/>
                <a:gd name="connsiteX2" fmla="*/ 2184400 w 4622800"/>
                <a:gd name="connsiteY2" fmla="*/ 170666 h 4047117"/>
                <a:gd name="connsiteX3" fmla="*/ 2095500 w 4622800"/>
                <a:gd name="connsiteY3" fmla="*/ 272266 h 4047117"/>
                <a:gd name="connsiteX4" fmla="*/ 1930400 w 4622800"/>
                <a:gd name="connsiteY4" fmla="*/ 3409166 h 4047117"/>
                <a:gd name="connsiteX5" fmla="*/ 1778000 w 4622800"/>
                <a:gd name="connsiteY5" fmla="*/ 4006066 h 4047117"/>
                <a:gd name="connsiteX6" fmla="*/ 1219200 w 4622800"/>
                <a:gd name="connsiteY6" fmla="*/ 3993366 h 4047117"/>
                <a:gd name="connsiteX7" fmla="*/ 0 w 4622800"/>
                <a:gd name="connsiteY7" fmla="*/ 3980666 h 4047117"/>
                <a:gd name="connsiteX0" fmla="*/ 4622800 w 4622800"/>
                <a:gd name="connsiteY0" fmla="*/ 249478 h 3986229"/>
                <a:gd name="connsiteX1" fmla="*/ 2616200 w 4622800"/>
                <a:gd name="connsiteY1" fmla="*/ 274878 h 3986229"/>
                <a:gd name="connsiteX2" fmla="*/ 2184400 w 4622800"/>
                <a:gd name="connsiteY2" fmla="*/ 109778 h 3986229"/>
                <a:gd name="connsiteX3" fmla="*/ 2146300 w 4622800"/>
                <a:gd name="connsiteY3" fmla="*/ 300278 h 3986229"/>
                <a:gd name="connsiteX4" fmla="*/ 1930400 w 4622800"/>
                <a:gd name="connsiteY4" fmla="*/ 3348278 h 3986229"/>
                <a:gd name="connsiteX5" fmla="*/ 1778000 w 4622800"/>
                <a:gd name="connsiteY5" fmla="*/ 3945178 h 3986229"/>
                <a:gd name="connsiteX6" fmla="*/ 1219200 w 4622800"/>
                <a:gd name="connsiteY6" fmla="*/ 3932478 h 3986229"/>
                <a:gd name="connsiteX7" fmla="*/ 0 w 4622800"/>
                <a:gd name="connsiteY7" fmla="*/ 3919778 h 3986229"/>
                <a:gd name="connsiteX0" fmla="*/ 4622800 w 4622800"/>
                <a:gd name="connsiteY0" fmla="*/ 238928 h 3975679"/>
                <a:gd name="connsiteX1" fmla="*/ 2616200 w 4622800"/>
                <a:gd name="connsiteY1" fmla="*/ 264328 h 3975679"/>
                <a:gd name="connsiteX2" fmla="*/ 2184400 w 4622800"/>
                <a:gd name="connsiteY2" fmla="*/ 99228 h 3975679"/>
                <a:gd name="connsiteX3" fmla="*/ 2146300 w 4622800"/>
                <a:gd name="connsiteY3" fmla="*/ 289728 h 3975679"/>
                <a:gd name="connsiteX4" fmla="*/ 1930400 w 4622800"/>
                <a:gd name="connsiteY4" fmla="*/ 3337728 h 3975679"/>
                <a:gd name="connsiteX5" fmla="*/ 1778000 w 4622800"/>
                <a:gd name="connsiteY5" fmla="*/ 3934628 h 3975679"/>
                <a:gd name="connsiteX6" fmla="*/ 1219200 w 4622800"/>
                <a:gd name="connsiteY6" fmla="*/ 3921928 h 3975679"/>
                <a:gd name="connsiteX7" fmla="*/ 0 w 4622800"/>
                <a:gd name="connsiteY7" fmla="*/ 3909228 h 3975679"/>
                <a:gd name="connsiteX0" fmla="*/ 4622800 w 4622800"/>
                <a:gd name="connsiteY0" fmla="*/ 207946 h 3944697"/>
                <a:gd name="connsiteX1" fmla="*/ 2616200 w 4622800"/>
                <a:gd name="connsiteY1" fmla="*/ 233346 h 3944697"/>
                <a:gd name="connsiteX2" fmla="*/ 2184400 w 4622800"/>
                <a:gd name="connsiteY2" fmla="*/ 68246 h 3944697"/>
                <a:gd name="connsiteX3" fmla="*/ 2146300 w 4622800"/>
                <a:gd name="connsiteY3" fmla="*/ 258746 h 3944697"/>
                <a:gd name="connsiteX4" fmla="*/ 1930400 w 4622800"/>
                <a:gd name="connsiteY4" fmla="*/ 3306746 h 3944697"/>
                <a:gd name="connsiteX5" fmla="*/ 1778000 w 4622800"/>
                <a:gd name="connsiteY5" fmla="*/ 3903646 h 3944697"/>
                <a:gd name="connsiteX6" fmla="*/ 1219200 w 4622800"/>
                <a:gd name="connsiteY6" fmla="*/ 3890946 h 3944697"/>
                <a:gd name="connsiteX7" fmla="*/ 0 w 4622800"/>
                <a:gd name="connsiteY7" fmla="*/ 3878246 h 3944697"/>
                <a:gd name="connsiteX0" fmla="*/ 4622800 w 4622800"/>
                <a:gd name="connsiteY0" fmla="*/ 226676 h 3963427"/>
                <a:gd name="connsiteX1" fmla="*/ 2616200 w 4622800"/>
                <a:gd name="connsiteY1" fmla="*/ 252076 h 3963427"/>
                <a:gd name="connsiteX2" fmla="*/ 2374900 w 4622800"/>
                <a:gd name="connsiteY2" fmla="*/ 137776 h 3963427"/>
                <a:gd name="connsiteX3" fmla="*/ 2146300 w 4622800"/>
                <a:gd name="connsiteY3" fmla="*/ 277476 h 3963427"/>
                <a:gd name="connsiteX4" fmla="*/ 1930400 w 4622800"/>
                <a:gd name="connsiteY4" fmla="*/ 3325476 h 3963427"/>
                <a:gd name="connsiteX5" fmla="*/ 1778000 w 4622800"/>
                <a:gd name="connsiteY5" fmla="*/ 3922376 h 3963427"/>
                <a:gd name="connsiteX6" fmla="*/ 1219200 w 4622800"/>
                <a:gd name="connsiteY6" fmla="*/ 3909676 h 3963427"/>
                <a:gd name="connsiteX7" fmla="*/ 0 w 4622800"/>
                <a:gd name="connsiteY7" fmla="*/ 3896976 h 3963427"/>
                <a:gd name="connsiteX0" fmla="*/ 4622800 w 4622800"/>
                <a:gd name="connsiteY0" fmla="*/ 223626 h 3960377"/>
                <a:gd name="connsiteX1" fmla="*/ 2755900 w 4622800"/>
                <a:gd name="connsiteY1" fmla="*/ 185526 h 3960377"/>
                <a:gd name="connsiteX2" fmla="*/ 2374900 w 4622800"/>
                <a:gd name="connsiteY2" fmla="*/ 134726 h 3960377"/>
                <a:gd name="connsiteX3" fmla="*/ 2146300 w 4622800"/>
                <a:gd name="connsiteY3" fmla="*/ 274426 h 3960377"/>
                <a:gd name="connsiteX4" fmla="*/ 1930400 w 4622800"/>
                <a:gd name="connsiteY4" fmla="*/ 3322426 h 3960377"/>
                <a:gd name="connsiteX5" fmla="*/ 1778000 w 4622800"/>
                <a:gd name="connsiteY5" fmla="*/ 3919326 h 3960377"/>
                <a:gd name="connsiteX6" fmla="*/ 1219200 w 4622800"/>
                <a:gd name="connsiteY6" fmla="*/ 3906626 h 3960377"/>
                <a:gd name="connsiteX7" fmla="*/ 0 w 4622800"/>
                <a:gd name="connsiteY7" fmla="*/ 3893926 h 3960377"/>
                <a:gd name="connsiteX0" fmla="*/ 4622800 w 4622800"/>
                <a:gd name="connsiteY0" fmla="*/ 240283 h 3977034"/>
                <a:gd name="connsiteX1" fmla="*/ 27559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40283 h 3977034"/>
                <a:gd name="connsiteX1" fmla="*/ 29337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64887 h 4001638"/>
                <a:gd name="connsiteX1" fmla="*/ 2933700 w 4622800"/>
                <a:gd name="connsiteY1" fmla="*/ 226787 h 4001638"/>
                <a:gd name="connsiteX2" fmla="*/ 2578100 w 4622800"/>
                <a:gd name="connsiteY2" fmla="*/ 137887 h 4001638"/>
                <a:gd name="connsiteX3" fmla="*/ 2146300 w 4622800"/>
                <a:gd name="connsiteY3" fmla="*/ 315687 h 4001638"/>
                <a:gd name="connsiteX4" fmla="*/ 1930400 w 4622800"/>
                <a:gd name="connsiteY4" fmla="*/ 3363687 h 4001638"/>
                <a:gd name="connsiteX5" fmla="*/ 1778000 w 4622800"/>
                <a:gd name="connsiteY5" fmla="*/ 3960587 h 4001638"/>
                <a:gd name="connsiteX6" fmla="*/ 1219200 w 4622800"/>
                <a:gd name="connsiteY6" fmla="*/ 3947887 h 4001638"/>
                <a:gd name="connsiteX7" fmla="*/ 0 w 4622800"/>
                <a:gd name="connsiteY7" fmla="*/ 3935187 h 4001638"/>
                <a:gd name="connsiteX0" fmla="*/ 4622800 w 4622800"/>
                <a:gd name="connsiteY0" fmla="*/ 260635 h 3997386"/>
                <a:gd name="connsiteX1" fmla="*/ 2933700 w 4622800"/>
                <a:gd name="connsiteY1" fmla="*/ 222535 h 3997386"/>
                <a:gd name="connsiteX2" fmla="*/ 2578100 w 4622800"/>
                <a:gd name="connsiteY2" fmla="*/ 133635 h 3997386"/>
                <a:gd name="connsiteX3" fmla="*/ 2146300 w 4622800"/>
                <a:gd name="connsiteY3" fmla="*/ 311435 h 3997386"/>
                <a:gd name="connsiteX4" fmla="*/ 1930400 w 4622800"/>
                <a:gd name="connsiteY4" fmla="*/ 3359435 h 3997386"/>
                <a:gd name="connsiteX5" fmla="*/ 1778000 w 4622800"/>
                <a:gd name="connsiteY5" fmla="*/ 3956335 h 3997386"/>
                <a:gd name="connsiteX6" fmla="*/ 1219200 w 4622800"/>
                <a:gd name="connsiteY6" fmla="*/ 3943635 h 3997386"/>
                <a:gd name="connsiteX7" fmla="*/ 0 w 4622800"/>
                <a:gd name="connsiteY7" fmla="*/ 3930935 h 3997386"/>
                <a:gd name="connsiteX0" fmla="*/ 4622800 w 4622800"/>
                <a:gd name="connsiteY0" fmla="*/ 260635 h 3982237"/>
                <a:gd name="connsiteX1" fmla="*/ 2933700 w 4622800"/>
                <a:gd name="connsiteY1" fmla="*/ 222535 h 3982237"/>
                <a:gd name="connsiteX2" fmla="*/ 2578100 w 4622800"/>
                <a:gd name="connsiteY2" fmla="*/ 133635 h 3982237"/>
                <a:gd name="connsiteX3" fmla="*/ 2146300 w 4622800"/>
                <a:gd name="connsiteY3" fmla="*/ 311435 h 3982237"/>
                <a:gd name="connsiteX4" fmla="*/ 1930400 w 4622800"/>
                <a:gd name="connsiteY4" fmla="*/ 3359435 h 3982237"/>
                <a:gd name="connsiteX5" fmla="*/ 1778000 w 4622800"/>
                <a:gd name="connsiteY5" fmla="*/ 3956335 h 3982237"/>
                <a:gd name="connsiteX6" fmla="*/ 1231900 w 4622800"/>
                <a:gd name="connsiteY6" fmla="*/ 3880135 h 3982237"/>
                <a:gd name="connsiteX7" fmla="*/ 0 w 4622800"/>
                <a:gd name="connsiteY7" fmla="*/ 3930935 h 3982237"/>
                <a:gd name="connsiteX0" fmla="*/ 4622800 w 4622800"/>
                <a:gd name="connsiteY0" fmla="*/ 260635 h 3984185"/>
                <a:gd name="connsiteX1" fmla="*/ 2933700 w 4622800"/>
                <a:gd name="connsiteY1" fmla="*/ 222535 h 3984185"/>
                <a:gd name="connsiteX2" fmla="*/ 2578100 w 4622800"/>
                <a:gd name="connsiteY2" fmla="*/ 133635 h 3984185"/>
                <a:gd name="connsiteX3" fmla="*/ 2146300 w 4622800"/>
                <a:gd name="connsiteY3" fmla="*/ 311435 h 3984185"/>
                <a:gd name="connsiteX4" fmla="*/ 1930400 w 4622800"/>
                <a:gd name="connsiteY4" fmla="*/ 3359435 h 3984185"/>
                <a:gd name="connsiteX5" fmla="*/ 1778000 w 4622800"/>
                <a:gd name="connsiteY5" fmla="*/ 3956335 h 3984185"/>
                <a:gd name="connsiteX6" fmla="*/ 1231900 w 4622800"/>
                <a:gd name="connsiteY6" fmla="*/ 3880135 h 3984185"/>
                <a:gd name="connsiteX7" fmla="*/ 0 w 4622800"/>
                <a:gd name="connsiteY7" fmla="*/ 3930935 h 3984185"/>
                <a:gd name="connsiteX0" fmla="*/ 4622800 w 4622800"/>
                <a:gd name="connsiteY0" fmla="*/ 260635 h 3983426"/>
                <a:gd name="connsiteX1" fmla="*/ 2933700 w 4622800"/>
                <a:gd name="connsiteY1" fmla="*/ 222535 h 3983426"/>
                <a:gd name="connsiteX2" fmla="*/ 2578100 w 4622800"/>
                <a:gd name="connsiteY2" fmla="*/ 133635 h 3983426"/>
                <a:gd name="connsiteX3" fmla="*/ 2146300 w 4622800"/>
                <a:gd name="connsiteY3" fmla="*/ 311435 h 3983426"/>
                <a:gd name="connsiteX4" fmla="*/ 1930400 w 4622800"/>
                <a:gd name="connsiteY4" fmla="*/ 3359435 h 3983426"/>
                <a:gd name="connsiteX5" fmla="*/ 1778000 w 4622800"/>
                <a:gd name="connsiteY5" fmla="*/ 3956335 h 3983426"/>
                <a:gd name="connsiteX6" fmla="*/ 1231900 w 4622800"/>
                <a:gd name="connsiteY6" fmla="*/ 3880135 h 3983426"/>
                <a:gd name="connsiteX7" fmla="*/ 25400 w 4622800"/>
                <a:gd name="connsiteY7" fmla="*/ 3867437 h 3983426"/>
                <a:gd name="connsiteX8" fmla="*/ 0 w 4622800"/>
                <a:gd name="connsiteY8" fmla="*/ 3930935 h 3983426"/>
                <a:gd name="connsiteX0" fmla="*/ 4622800 w 4622800"/>
                <a:gd name="connsiteY0" fmla="*/ 238335 h 3961126"/>
                <a:gd name="connsiteX1" fmla="*/ 2984500 w 4622800"/>
                <a:gd name="connsiteY1" fmla="*/ 162135 h 3961126"/>
                <a:gd name="connsiteX2" fmla="*/ 2578100 w 4622800"/>
                <a:gd name="connsiteY2" fmla="*/ 111335 h 3961126"/>
                <a:gd name="connsiteX3" fmla="*/ 2146300 w 4622800"/>
                <a:gd name="connsiteY3" fmla="*/ 289135 h 3961126"/>
                <a:gd name="connsiteX4" fmla="*/ 1930400 w 4622800"/>
                <a:gd name="connsiteY4" fmla="*/ 3337135 h 3961126"/>
                <a:gd name="connsiteX5" fmla="*/ 1778000 w 4622800"/>
                <a:gd name="connsiteY5" fmla="*/ 3934035 h 3961126"/>
                <a:gd name="connsiteX6" fmla="*/ 1231900 w 4622800"/>
                <a:gd name="connsiteY6" fmla="*/ 3857835 h 3961126"/>
                <a:gd name="connsiteX7" fmla="*/ 25400 w 4622800"/>
                <a:gd name="connsiteY7" fmla="*/ 3845137 h 3961126"/>
                <a:gd name="connsiteX8" fmla="*/ 0 w 4622800"/>
                <a:gd name="connsiteY8" fmla="*/ 3908635 h 3961126"/>
                <a:gd name="connsiteX0" fmla="*/ 4622800 w 4622800"/>
                <a:gd name="connsiteY0" fmla="*/ 250265 h 3973056"/>
                <a:gd name="connsiteX1" fmla="*/ 2984500 w 4622800"/>
                <a:gd name="connsiteY1" fmla="*/ 174065 h 3973056"/>
                <a:gd name="connsiteX2" fmla="*/ 2578100 w 4622800"/>
                <a:gd name="connsiteY2" fmla="*/ 123265 h 3973056"/>
                <a:gd name="connsiteX3" fmla="*/ 2146300 w 4622800"/>
                <a:gd name="connsiteY3" fmla="*/ 301065 h 3973056"/>
                <a:gd name="connsiteX4" fmla="*/ 1930400 w 4622800"/>
                <a:gd name="connsiteY4" fmla="*/ 3349065 h 3973056"/>
                <a:gd name="connsiteX5" fmla="*/ 1778000 w 4622800"/>
                <a:gd name="connsiteY5" fmla="*/ 3945965 h 3973056"/>
                <a:gd name="connsiteX6" fmla="*/ 1231900 w 4622800"/>
                <a:gd name="connsiteY6" fmla="*/ 3869765 h 3973056"/>
                <a:gd name="connsiteX7" fmla="*/ 25400 w 4622800"/>
                <a:gd name="connsiteY7" fmla="*/ 3857067 h 3973056"/>
                <a:gd name="connsiteX8" fmla="*/ 0 w 4622800"/>
                <a:gd name="connsiteY8" fmla="*/ 3920565 h 3973056"/>
                <a:gd name="connsiteX0" fmla="*/ 4622800 w 4622800"/>
                <a:gd name="connsiteY0" fmla="*/ 244341 h 3967132"/>
                <a:gd name="connsiteX1" fmla="*/ 2984500 w 4622800"/>
                <a:gd name="connsiteY1" fmla="*/ 168141 h 3967132"/>
                <a:gd name="connsiteX2" fmla="*/ 2717800 w 4622800"/>
                <a:gd name="connsiteY2" fmla="*/ 130041 h 3967132"/>
                <a:gd name="connsiteX3" fmla="*/ 2146300 w 4622800"/>
                <a:gd name="connsiteY3" fmla="*/ 295141 h 3967132"/>
                <a:gd name="connsiteX4" fmla="*/ 1930400 w 4622800"/>
                <a:gd name="connsiteY4" fmla="*/ 3343141 h 3967132"/>
                <a:gd name="connsiteX5" fmla="*/ 1778000 w 4622800"/>
                <a:gd name="connsiteY5" fmla="*/ 3940041 h 3967132"/>
                <a:gd name="connsiteX6" fmla="*/ 1231900 w 4622800"/>
                <a:gd name="connsiteY6" fmla="*/ 3863841 h 3967132"/>
                <a:gd name="connsiteX7" fmla="*/ 25400 w 4622800"/>
                <a:gd name="connsiteY7" fmla="*/ 3851143 h 3967132"/>
                <a:gd name="connsiteX8" fmla="*/ 0 w 4622800"/>
                <a:gd name="connsiteY8" fmla="*/ 3914641 h 3967132"/>
                <a:gd name="connsiteX0" fmla="*/ 4622800 w 4622800"/>
                <a:gd name="connsiteY0" fmla="*/ 234595 h 3957386"/>
                <a:gd name="connsiteX1" fmla="*/ 3213100 w 4622800"/>
                <a:gd name="connsiteY1" fmla="*/ 196495 h 3957386"/>
                <a:gd name="connsiteX2" fmla="*/ 2717800 w 4622800"/>
                <a:gd name="connsiteY2" fmla="*/ 120295 h 3957386"/>
                <a:gd name="connsiteX3" fmla="*/ 2146300 w 4622800"/>
                <a:gd name="connsiteY3" fmla="*/ 285395 h 3957386"/>
                <a:gd name="connsiteX4" fmla="*/ 1930400 w 4622800"/>
                <a:gd name="connsiteY4" fmla="*/ 3333395 h 3957386"/>
                <a:gd name="connsiteX5" fmla="*/ 1778000 w 4622800"/>
                <a:gd name="connsiteY5" fmla="*/ 3930295 h 3957386"/>
                <a:gd name="connsiteX6" fmla="*/ 1231900 w 4622800"/>
                <a:gd name="connsiteY6" fmla="*/ 3854095 h 3957386"/>
                <a:gd name="connsiteX7" fmla="*/ 25400 w 4622800"/>
                <a:gd name="connsiteY7" fmla="*/ 3841397 h 3957386"/>
                <a:gd name="connsiteX8" fmla="*/ 0 w 4622800"/>
                <a:gd name="connsiteY8" fmla="*/ 3904895 h 3957386"/>
                <a:gd name="connsiteX0" fmla="*/ 4635500 w 4635500"/>
                <a:gd name="connsiteY0" fmla="*/ 171095 h 3957386"/>
                <a:gd name="connsiteX1" fmla="*/ 3213100 w 4635500"/>
                <a:gd name="connsiteY1" fmla="*/ 196495 h 3957386"/>
                <a:gd name="connsiteX2" fmla="*/ 2717800 w 4635500"/>
                <a:gd name="connsiteY2" fmla="*/ 120295 h 3957386"/>
                <a:gd name="connsiteX3" fmla="*/ 2146300 w 4635500"/>
                <a:gd name="connsiteY3" fmla="*/ 285395 h 3957386"/>
                <a:gd name="connsiteX4" fmla="*/ 1930400 w 4635500"/>
                <a:gd name="connsiteY4" fmla="*/ 3333395 h 3957386"/>
                <a:gd name="connsiteX5" fmla="*/ 1778000 w 4635500"/>
                <a:gd name="connsiteY5" fmla="*/ 3930295 h 3957386"/>
                <a:gd name="connsiteX6" fmla="*/ 1231900 w 4635500"/>
                <a:gd name="connsiteY6" fmla="*/ 3854095 h 3957386"/>
                <a:gd name="connsiteX7" fmla="*/ 25400 w 4635500"/>
                <a:gd name="connsiteY7" fmla="*/ 3841397 h 3957386"/>
                <a:gd name="connsiteX8" fmla="*/ 0 w 4635500"/>
                <a:gd name="connsiteY8" fmla="*/ 3904895 h 3957386"/>
                <a:gd name="connsiteX0" fmla="*/ 4635500 w 4635500"/>
                <a:gd name="connsiteY0" fmla="*/ 171095 h 3956427"/>
                <a:gd name="connsiteX1" fmla="*/ 3213100 w 4635500"/>
                <a:gd name="connsiteY1" fmla="*/ 196495 h 3956427"/>
                <a:gd name="connsiteX2" fmla="*/ 2717800 w 4635500"/>
                <a:gd name="connsiteY2" fmla="*/ 120295 h 3956427"/>
                <a:gd name="connsiteX3" fmla="*/ 2146300 w 4635500"/>
                <a:gd name="connsiteY3" fmla="*/ 285395 h 3956427"/>
                <a:gd name="connsiteX4" fmla="*/ 1930400 w 4635500"/>
                <a:gd name="connsiteY4" fmla="*/ 3333395 h 3956427"/>
                <a:gd name="connsiteX5" fmla="*/ 1778000 w 4635500"/>
                <a:gd name="connsiteY5" fmla="*/ 3930295 h 3956427"/>
                <a:gd name="connsiteX6" fmla="*/ 1231900 w 4635500"/>
                <a:gd name="connsiteY6" fmla="*/ 3854095 h 3956427"/>
                <a:gd name="connsiteX7" fmla="*/ 25400 w 4635500"/>
                <a:gd name="connsiteY7" fmla="*/ 3892197 h 3956427"/>
                <a:gd name="connsiteX8" fmla="*/ 0 w 4635500"/>
                <a:gd name="connsiteY8" fmla="*/ 3904895 h 3956427"/>
                <a:gd name="connsiteX0" fmla="*/ 4635500 w 4635500"/>
                <a:gd name="connsiteY0" fmla="*/ 190974 h 3976306"/>
                <a:gd name="connsiteX1" fmla="*/ 3213100 w 4635500"/>
                <a:gd name="connsiteY1" fmla="*/ 216374 h 3976306"/>
                <a:gd name="connsiteX2" fmla="*/ 2717800 w 4635500"/>
                <a:gd name="connsiteY2" fmla="*/ 140174 h 3976306"/>
                <a:gd name="connsiteX3" fmla="*/ 2146300 w 4635500"/>
                <a:gd name="connsiteY3" fmla="*/ 305274 h 3976306"/>
                <a:gd name="connsiteX4" fmla="*/ 1930400 w 4635500"/>
                <a:gd name="connsiteY4" fmla="*/ 3353274 h 3976306"/>
                <a:gd name="connsiteX5" fmla="*/ 1778000 w 4635500"/>
                <a:gd name="connsiteY5" fmla="*/ 3950174 h 3976306"/>
                <a:gd name="connsiteX6" fmla="*/ 1231900 w 4635500"/>
                <a:gd name="connsiteY6" fmla="*/ 3873974 h 3976306"/>
                <a:gd name="connsiteX7" fmla="*/ 25400 w 4635500"/>
                <a:gd name="connsiteY7" fmla="*/ 3912076 h 3976306"/>
                <a:gd name="connsiteX8" fmla="*/ 0 w 4635500"/>
                <a:gd name="connsiteY8" fmla="*/ 3924774 h 3976306"/>
                <a:gd name="connsiteX0" fmla="*/ 4635500 w 4635500"/>
                <a:gd name="connsiteY0" fmla="*/ 190974 h 3965392"/>
                <a:gd name="connsiteX1" fmla="*/ 3213100 w 4635500"/>
                <a:gd name="connsiteY1" fmla="*/ 216374 h 3965392"/>
                <a:gd name="connsiteX2" fmla="*/ 2717800 w 4635500"/>
                <a:gd name="connsiteY2" fmla="*/ 140174 h 3965392"/>
                <a:gd name="connsiteX3" fmla="*/ 2146300 w 4635500"/>
                <a:gd name="connsiteY3" fmla="*/ 305274 h 3965392"/>
                <a:gd name="connsiteX4" fmla="*/ 1930400 w 4635500"/>
                <a:gd name="connsiteY4" fmla="*/ 3353274 h 3965392"/>
                <a:gd name="connsiteX5" fmla="*/ 1778000 w 4635500"/>
                <a:gd name="connsiteY5" fmla="*/ 3950174 h 3965392"/>
                <a:gd name="connsiteX6" fmla="*/ 1231900 w 4635500"/>
                <a:gd name="connsiteY6" fmla="*/ 3797774 h 3965392"/>
                <a:gd name="connsiteX7" fmla="*/ 25400 w 4635500"/>
                <a:gd name="connsiteY7" fmla="*/ 3912076 h 3965392"/>
                <a:gd name="connsiteX8" fmla="*/ 0 w 4635500"/>
                <a:gd name="connsiteY8" fmla="*/ 3924774 h 3965392"/>
                <a:gd name="connsiteX0" fmla="*/ 4648200 w 4648200"/>
                <a:gd name="connsiteY0" fmla="*/ 190974 h 3965392"/>
                <a:gd name="connsiteX1" fmla="*/ 3225800 w 4648200"/>
                <a:gd name="connsiteY1" fmla="*/ 216374 h 3965392"/>
                <a:gd name="connsiteX2" fmla="*/ 2730500 w 4648200"/>
                <a:gd name="connsiteY2" fmla="*/ 140174 h 3965392"/>
                <a:gd name="connsiteX3" fmla="*/ 2159000 w 4648200"/>
                <a:gd name="connsiteY3" fmla="*/ 305274 h 3965392"/>
                <a:gd name="connsiteX4" fmla="*/ 1943100 w 4648200"/>
                <a:gd name="connsiteY4" fmla="*/ 3353274 h 3965392"/>
                <a:gd name="connsiteX5" fmla="*/ 1790700 w 4648200"/>
                <a:gd name="connsiteY5" fmla="*/ 3950174 h 3965392"/>
                <a:gd name="connsiteX6" fmla="*/ 1244600 w 4648200"/>
                <a:gd name="connsiteY6" fmla="*/ 3797774 h 3965392"/>
                <a:gd name="connsiteX7" fmla="*/ 38100 w 4648200"/>
                <a:gd name="connsiteY7" fmla="*/ 3912076 h 3965392"/>
                <a:gd name="connsiteX8" fmla="*/ 0 w 4648200"/>
                <a:gd name="connsiteY8" fmla="*/ 3810474 h 3965392"/>
                <a:gd name="connsiteX0" fmla="*/ 4648200 w 4648200"/>
                <a:gd name="connsiteY0" fmla="*/ 190974 h 3966095"/>
                <a:gd name="connsiteX1" fmla="*/ 3225800 w 4648200"/>
                <a:gd name="connsiteY1" fmla="*/ 216374 h 3966095"/>
                <a:gd name="connsiteX2" fmla="*/ 2730500 w 4648200"/>
                <a:gd name="connsiteY2" fmla="*/ 140174 h 3966095"/>
                <a:gd name="connsiteX3" fmla="*/ 2159000 w 4648200"/>
                <a:gd name="connsiteY3" fmla="*/ 305274 h 3966095"/>
                <a:gd name="connsiteX4" fmla="*/ 1943100 w 4648200"/>
                <a:gd name="connsiteY4" fmla="*/ 3353274 h 3966095"/>
                <a:gd name="connsiteX5" fmla="*/ 1790700 w 4648200"/>
                <a:gd name="connsiteY5" fmla="*/ 3950174 h 3966095"/>
                <a:gd name="connsiteX6" fmla="*/ 1244600 w 4648200"/>
                <a:gd name="connsiteY6" fmla="*/ 3797774 h 3966095"/>
                <a:gd name="connsiteX7" fmla="*/ 25400 w 4648200"/>
                <a:gd name="connsiteY7" fmla="*/ 3835876 h 3966095"/>
                <a:gd name="connsiteX8" fmla="*/ 0 w 4648200"/>
                <a:gd name="connsiteY8" fmla="*/ 3810474 h 3966095"/>
                <a:gd name="connsiteX0" fmla="*/ 4648200 w 4648200"/>
                <a:gd name="connsiteY0" fmla="*/ 190974 h 3966860"/>
                <a:gd name="connsiteX1" fmla="*/ 3225800 w 4648200"/>
                <a:gd name="connsiteY1" fmla="*/ 216374 h 3966860"/>
                <a:gd name="connsiteX2" fmla="*/ 2730500 w 4648200"/>
                <a:gd name="connsiteY2" fmla="*/ 140174 h 3966860"/>
                <a:gd name="connsiteX3" fmla="*/ 2159000 w 4648200"/>
                <a:gd name="connsiteY3" fmla="*/ 305274 h 3966860"/>
                <a:gd name="connsiteX4" fmla="*/ 1943100 w 4648200"/>
                <a:gd name="connsiteY4" fmla="*/ 3353274 h 3966860"/>
                <a:gd name="connsiteX5" fmla="*/ 1790700 w 4648200"/>
                <a:gd name="connsiteY5" fmla="*/ 3950174 h 3966860"/>
                <a:gd name="connsiteX6" fmla="*/ 1244600 w 4648200"/>
                <a:gd name="connsiteY6" fmla="*/ 3797774 h 3966860"/>
                <a:gd name="connsiteX7" fmla="*/ 12700 w 4648200"/>
                <a:gd name="connsiteY7" fmla="*/ 3759676 h 3966860"/>
                <a:gd name="connsiteX8" fmla="*/ 0 w 4648200"/>
                <a:gd name="connsiteY8" fmla="*/ 3810474 h 3966860"/>
                <a:gd name="connsiteX0" fmla="*/ 4635500 w 4635500"/>
                <a:gd name="connsiteY0" fmla="*/ 190974 h 3966860"/>
                <a:gd name="connsiteX1" fmla="*/ 3213100 w 4635500"/>
                <a:gd name="connsiteY1" fmla="*/ 216374 h 3966860"/>
                <a:gd name="connsiteX2" fmla="*/ 2717800 w 4635500"/>
                <a:gd name="connsiteY2" fmla="*/ 140174 h 3966860"/>
                <a:gd name="connsiteX3" fmla="*/ 2146300 w 4635500"/>
                <a:gd name="connsiteY3" fmla="*/ 305274 h 3966860"/>
                <a:gd name="connsiteX4" fmla="*/ 1930400 w 4635500"/>
                <a:gd name="connsiteY4" fmla="*/ 3353274 h 3966860"/>
                <a:gd name="connsiteX5" fmla="*/ 1778000 w 4635500"/>
                <a:gd name="connsiteY5" fmla="*/ 3950174 h 3966860"/>
                <a:gd name="connsiteX6" fmla="*/ 1231900 w 4635500"/>
                <a:gd name="connsiteY6" fmla="*/ 3797774 h 3966860"/>
                <a:gd name="connsiteX7" fmla="*/ 0 w 4635500"/>
                <a:gd name="connsiteY7" fmla="*/ 3759676 h 3966860"/>
                <a:gd name="connsiteX0" fmla="*/ 4673600 w 4673600"/>
                <a:gd name="connsiteY0" fmla="*/ 190974 h 3967300"/>
                <a:gd name="connsiteX1" fmla="*/ 3251200 w 4673600"/>
                <a:gd name="connsiteY1" fmla="*/ 216374 h 3967300"/>
                <a:gd name="connsiteX2" fmla="*/ 2755900 w 4673600"/>
                <a:gd name="connsiteY2" fmla="*/ 140174 h 3967300"/>
                <a:gd name="connsiteX3" fmla="*/ 2184400 w 4673600"/>
                <a:gd name="connsiteY3" fmla="*/ 305274 h 3967300"/>
                <a:gd name="connsiteX4" fmla="*/ 1968500 w 4673600"/>
                <a:gd name="connsiteY4" fmla="*/ 3353274 h 3967300"/>
                <a:gd name="connsiteX5" fmla="*/ 1816100 w 4673600"/>
                <a:gd name="connsiteY5" fmla="*/ 3950174 h 3967300"/>
                <a:gd name="connsiteX6" fmla="*/ 1270000 w 4673600"/>
                <a:gd name="connsiteY6" fmla="*/ 3797774 h 3967300"/>
                <a:gd name="connsiteX7" fmla="*/ 0 w 4673600"/>
                <a:gd name="connsiteY7" fmla="*/ 3718656 h 3967300"/>
                <a:gd name="connsiteX0" fmla="*/ 4673600 w 4673600"/>
                <a:gd name="connsiteY0" fmla="*/ 190974 h 3960385"/>
                <a:gd name="connsiteX1" fmla="*/ 3251200 w 4673600"/>
                <a:gd name="connsiteY1" fmla="*/ 216374 h 3960385"/>
                <a:gd name="connsiteX2" fmla="*/ 2755900 w 4673600"/>
                <a:gd name="connsiteY2" fmla="*/ 140174 h 3960385"/>
                <a:gd name="connsiteX3" fmla="*/ 2184400 w 4673600"/>
                <a:gd name="connsiteY3" fmla="*/ 305274 h 3960385"/>
                <a:gd name="connsiteX4" fmla="*/ 1968500 w 4673600"/>
                <a:gd name="connsiteY4" fmla="*/ 3353274 h 3960385"/>
                <a:gd name="connsiteX5" fmla="*/ 1816100 w 4673600"/>
                <a:gd name="connsiteY5" fmla="*/ 3950174 h 3960385"/>
                <a:gd name="connsiteX6" fmla="*/ 1257300 w 4673600"/>
                <a:gd name="connsiteY6" fmla="*/ 3729407 h 3960385"/>
                <a:gd name="connsiteX7" fmla="*/ 0 w 4673600"/>
                <a:gd name="connsiteY7" fmla="*/ 3718656 h 3960385"/>
                <a:gd name="connsiteX0" fmla="*/ 4196438 w 4196438"/>
                <a:gd name="connsiteY0" fmla="*/ 232854 h 3960385"/>
                <a:gd name="connsiteX1" fmla="*/ 3251200 w 4196438"/>
                <a:gd name="connsiteY1" fmla="*/ 216374 h 3960385"/>
                <a:gd name="connsiteX2" fmla="*/ 2755900 w 4196438"/>
                <a:gd name="connsiteY2" fmla="*/ 140174 h 3960385"/>
                <a:gd name="connsiteX3" fmla="*/ 2184400 w 4196438"/>
                <a:gd name="connsiteY3" fmla="*/ 305274 h 3960385"/>
                <a:gd name="connsiteX4" fmla="*/ 1968500 w 4196438"/>
                <a:gd name="connsiteY4" fmla="*/ 3353274 h 3960385"/>
                <a:gd name="connsiteX5" fmla="*/ 1816100 w 4196438"/>
                <a:gd name="connsiteY5" fmla="*/ 3950174 h 3960385"/>
                <a:gd name="connsiteX6" fmla="*/ 1257300 w 4196438"/>
                <a:gd name="connsiteY6" fmla="*/ 3729407 h 3960385"/>
                <a:gd name="connsiteX7" fmla="*/ 0 w 4196438"/>
                <a:gd name="connsiteY7" fmla="*/ 3718656 h 3960385"/>
                <a:gd name="connsiteX0" fmla="*/ 4598259 w 4598259"/>
                <a:gd name="connsiteY0" fmla="*/ 232854 h 3960385"/>
                <a:gd name="connsiteX1" fmla="*/ 3653021 w 4598259"/>
                <a:gd name="connsiteY1" fmla="*/ 216374 h 3960385"/>
                <a:gd name="connsiteX2" fmla="*/ 3157721 w 4598259"/>
                <a:gd name="connsiteY2" fmla="*/ 140174 h 3960385"/>
                <a:gd name="connsiteX3" fmla="*/ 2586221 w 4598259"/>
                <a:gd name="connsiteY3" fmla="*/ 305274 h 3960385"/>
                <a:gd name="connsiteX4" fmla="*/ 2370321 w 4598259"/>
                <a:gd name="connsiteY4" fmla="*/ 3353274 h 3960385"/>
                <a:gd name="connsiteX5" fmla="*/ 2217921 w 4598259"/>
                <a:gd name="connsiteY5" fmla="*/ 3950174 h 3960385"/>
                <a:gd name="connsiteX6" fmla="*/ 1659121 w 4598259"/>
                <a:gd name="connsiteY6" fmla="*/ 3729407 h 3960385"/>
                <a:gd name="connsiteX7" fmla="*/ 0 w 4598259"/>
                <a:gd name="connsiteY7" fmla="*/ 3718656 h 3960385"/>
                <a:gd name="connsiteX0" fmla="*/ 4861954 w 4861954"/>
                <a:gd name="connsiteY0" fmla="*/ 232854 h 3960385"/>
                <a:gd name="connsiteX1" fmla="*/ 3653021 w 4861954"/>
                <a:gd name="connsiteY1" fmla="*/ 216374 h 3960385"/>
                <a:gd name="connsiteX2" fmla="*/ 3157721 w 4861954"/>
                <a:gd name="connsiteY2" fmla="*/ 140174 h 3960385"/>
                <a:gd name="connsiteX3" fmla="*/ 2586221 w 4861954"/>
                <a:gd name="connsiteY3" fmla="*/ 305274 h 3960385"/>
                <a:gd name="connsiteX4" fmla="*/ 2370321 w 4861954"/>
                <a:gd name="connsiteY4" fmla="*/ 3353274 h 3960385"/>
                <a:gd name="connsiteX5" fmla="*/ 2217921 w 4861954"/>
                <a:gd name="connsiteY5" fmla="*/ 3950174 h 3960385"/>
                <a:gd name="connsiteX6" fmla="*/ 1659121 w 4861954"/>
                <a:gd name="connsiteY6" fmla="*/ 3729407 h 3960385"/>
                <a:gd name="connsiteX7" fmla="*/ 0 w 4861954"/>
                <a:gd name="connsiteY7" fmla="*/ 3718656 h 3960385"/>
                <a:gd name="connsiteX0" fmla="*/ 4648487 w 4648487"/>
                <a:gd name="connsiteY0" fmla="*/ 232854 h 3960385"/>
                <a:gd name="connsiteX1" fmla="*/ 3439554 w 4648487"/>
                <a:gd name="connsiteY1" fmla="*/ 216374 h 3960385"/>
                <a:gd name="connsiteX2" fmla="*/ 2944254 w 4648487"/>
                <a:gd name="connsiteY2" fmla="*/ 140174 h 3960385"/>
                <a:gd name="connsiteX3" fmla="*/ 2372754 w 4648487"/>
                <a:gd name="connsiteY3" fmla="*/ 305274 h 3960385"/>
                <a:gd name="connsiteX4" fmla="*/ 2156854 w 4648487"/>
                <a:gd name="connsiteY4" fmla="*/ 3353274 h 3960385"/>
                <a:gd name="connsiteX5" fmla="*/ 2004454 w 4648487"/>
                <a:gd name="connsiteY5" fmla="*/ 3950174 h 3960385"/>
                <a:gd name="connsiteX6" fmla="*/ 1445654 w 4648487"/>
                <a:gd name="connsiteY6" fmla="*/ 3729407 h 3960385"/>
                <a:gd name="connsiteX7" fmla="*/ 0 w 4648487"/>
                <a:gd name="connsiteY7" fmla="*/ 3746577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718656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690736 h 3960385"/>
                <a:gd name="connsiteX0" fmla="*/ 4686158 w 4686158"/>
                <a:gd name="connsiteY0" fmla="*/ 232854 h 3958362"/>
                <a:gd name="connsiteX1" fmla="*/ 3477225 w 4686158"/>
                <a:gd name="connsiteY1" fmla="*/ 216374 h 3958362"/>
                <a:gd name="connsiteX2" fmla="*/ 2981925 w 4686158"/>
                <a:gd name="connsiteY2" fmla="*/ 140174 h 3958362"/>
                <a:gd name="connsiteX3" fmla="*/ 2410425 w 4686158"/>
                <a:gd name="connsiteY3" fmla="*/ 305274 h 3958362"/>
                <a:gd name="connsiteX4" fmla="*/ 2194525 w 4686158"/>
                <a:gd name="connsiteY4" fmla="*/ 3353274 h 3958362"/>
                <a:gd name="connsiteX5" fmla="*/ 2042125 w 4686158"/>
                <a:gd name="connsiteY5" fmla="*/ 3950174 h 3958362"/>
                <a:gd name="connsiteX6" fmla="*/ 1043834 w 4686158"/>
                <a:gd name="connsiteY6" fmla="*/ 3701486 h 3958362"/>
                <a:gd name="connsiteX7" fmla="*/ 0 w 4686158"/>
                <a:gd name="connsiteY7" fmla="*/ 3690736 h 3958362"/>
                <a:gd name="connsiteX0" fmla="*/ 4686158 w 4686158"/>
                <a:gd name="connsiteY0" fmla="*/ 232854 h 3917758"/>
                <a:gd name="connsiteX1" fmla="*/ 3477225 w 4686158"/>
                <a:gd name="connsiteY1" fmla="*/ 216374 h 3917758"/>
                <a:gd name="connsiteX2" fmla="*/ 2981925 w 4686158"/>
                <a:gd name="connsiteY2" fmla="*/ 140174 h 3917758"/>
                <a:gd name="connsiteX3" fmla="*/ 2410425 w 4686158"/>
                <a:gd name="connsiteY3" fmla="*/ 305274 h 3917758"/>
                <a:gd name="connsiteX4" fmla="*/ 2194525 w 4686158"/>
                <a:gd name="connsiteY4" fmla="*/ 3353274 h 3917758"/>
                <a:gd name="connsiteX5" fmla="*/ 1640304 w 4686158"/>
                <a:gd name="connsiteY5" fmla="*/ 3908294 h 3917758"/>
                <a:gd name="connsiteX6" fmla="*/ 1043834 w 4686158"/>
                <a:gd name="connsiteY6" fmla="*/ 3701486 h 3917758"/>
                <a:gd name="connsiteX7" fmla="*/ 0 w 4686158"/>
                <a:gd name="connsiteY7" fmla="*/ 3690736 h 3917758"/>
                <a:gd name="connsiteX0" fmla="*/ 4686158 w 4686158"/>
                <a:gd name="connsiteY0" fmla="*/ 235747 h 3918853"/>
                <a:gd name="connsiteX1" fmla="*/ 3477225 w 4686158"/>
                <a:gd name="connsiteY1" fmla="*/ 219267 h 3918853"/>
                <a:gd name="connsiteX2" fmla="*/ 2981925 w 4686158"/>
                <a:gd name="connsiteY2" fmla="*/ 143067 h 3918853"/>
                <a:gd name="connsiteX3" fmla="*/ 2410425 w 4686158"/>
                <a:gd name="connsiteY3" fmla="*/ 308167 h 3918853"/>
                <a:gd name="connsiteX4" fmla="*/ 1930830 w 4686158"/>
                <a:gd name="connsiteY4" fmla="*/ 3398047 h 3918853"/>
                <a:gd name="connsiteX5" fmla="*/ 1640304 w 4686158"/>
                <a:gd name="connsiteY5" fmla="*/ 3911187 h 3918853"/>
                <a:gd name="connsiteX6" fmla="*/ 1043834 w 4686158"/>
                <a:gd name="connsiteY6" fmla="*/ 3704379 h 3918853"/>
                <a:gd name="connsiteX7" fmla="*/ 0 w 4686158"/>
                <a:gd name="connsiteY7" fmla="*/ 3693629 h 3918853"/>
                <a:gd name="connsiteX0" fmla="*/ 4686158 w 4686158"/>
                <a:gd name="connsiteY0" fmla="*/ 235747 h 3946022"/>
                <a:gd name="connsiteX1" fmla="*/ 3477225 w 4686158"/>
                <a:gd name="connsiteY1" fmla="*/ 219267 h 3946022"/>
                <a:gd name="connsiteX2" fmla="*/ 2981925 w 4686158"/>
                <a:gd name="connsiteY2" fmla="*/ 143067 h 3946022"/>
                <a:gd name="connsiteX3" fmla="*/ 2410425 w 4686158"/>
                <a:gd name="connsiteY3" fmla="*/ 308167 h 3946022"/>
                <a:gd name="connsiteX4" fmla="*/ 1930830 w 4686158"/>
                <a:gd name="connsiteY4" fmla="*/ 3398047 h 3946022"/>
                <a:gd name="connsiteX5" fmla="*/ 1652861 w 4686158"/>
                <a:gd name="connsiteY5" fmla="*/ 3939108 h 3946022"/>
                <a:gd name="connsiteX6" fmla="*/ 1043834 w 4686158"/>
                <a:gd name="connsiteY6" fmla="*/ 3704379 h 3946022"/>
                <a:gd name="connsiteX7" fmla="*/ 0 w 4686158"/>
                <a:gd name="connsiteY7" fmla="*/ 3693629 h 3946022"/>
                <a:gd name="connsiteX0" fmla="*/ 4686158 w 4686158"/>
                <a:gd name="connsiteY0" fmla="*/ 235747 h 3942811"/>
                <a:gd name="connsiteX1" fmla="*/ 3477225 w 4686158"/>
                <a:gd name="connsiteY1" fmla="*/ 219267 h 3942811"/>
                <a:gd name="connsiteX2" fmla="*/ 2981925 w 4686158"/>
                <a:gd name="connsiteY2" fmla="*/ 143067 h 3942811"/>
                <a:gd name="connsiteX3" fmla="*/ 2410425 w 4686158"/>
                <a:gd name="connsiteY3" fmla="*/ 308167 h 3942811"/>
                <a:gd name="connsiteX4" fmla="*/ 1930830 w 4686158"/>
                <a:gd name="connsiteY4" fmla="*/ 3398047 h 3942811"/>
                <a:gd name="connsiteX5" fmla="*/ 1652861 w 4686158"/>
                <a:gd name="connsiteY5" fmla="*/ 3939108 h 3942811"/>
                <a:gd name="connsiteX6" fmla="*/ 1043834 w 4686158"/>
                <a:gd name="connsiteY6" fmla="*/ 3704379 h 3942811"/>
                <a:gd name="connsiteX7" fmla="*/ 0 w 4686158"/>
                <a:gd name="connsiteY7" fmla="*/ 3693629 h 3942811"/>
                <a:gd name="connsiteX0" fmla="*/ 4686158 w 4686158"/>
                <a:gd name="connsiteY0" fmla="*/ 232855 h 3944790"/>
                <a:gd name="connsiteX1" fmla="*/ 3477225 w 4686158"/>
                <a:gd name="connsiteY1" fmla="*/ 216375 h 3944790"/>
                <a:gd name="connsiteX2" fmla="*/ 2981925 w 4686158"/>
                <a:gd name="connsiteY2" fmla="*/ 140175 h 3944790"/>
                <a:gd name="connsiteX3" fmla="*/ 2410425 w 4686158"/>
                <a:gd name="connsiteY3" fmla="*/ 305275 h 3944790"/>
                <a:gd name="connsiteX4" fmla="*/ 1880603 w 4686158"/>
                <a:gd name="connsiteY4" fmla="*/ 3353274 h 3944790"/>
                <a:gd name="connsiteX5" fmla="*/ 1652861 w 4686158"/>
                <a:gd name="connsiteY5" fmla="*/ 3936216 h 3944790"/>
                <a:gd name="connsiteX6" fmla="*/ 1043834 w 4686158"/>
                <a:gd name="connsiteY6" fmla="*/ 3701487 h 3944790"/>
                <a:gd name="connsiteX7" fmla="*/ 0 w 4686158"/>
                <a:gd name="connsiteY7" fmla="*/ 3690737 h 3944790"/>
                <a:gd name="connsiteX0" fmla="*/ 4686158 w 4686158"/>
                <a:gd name="connsiteY0" fmla="*/ 232855 h 3938901"/>
                <a:gd name="connsiteX1" fmla="*/ 3477225 w 4686158"/>
                <a:gd name="connsiteY1" fmla="*/ 216375 h 3938901"/>
                <a:gd name="connsiteX2" fmla="*/ 2981925 w 4686158"/>
                <a:gd name="connsiteY2" fmla="*/ 140175 h 3938901"/>
                <a:gd name="connsiteX3" fmla="*/ 2410425 w 4686158"/>
                <a:gd name="connsiteY3" fmla="*/ 305275 h 3938901"/>
                <a:gd name="connsiteX4" fmla="*/ 1880603 w 4686158"/>
                <a:gd name="connsiteY4" fmla="*/ 3353274 h 3938901"/>
                <a:gd name="connsiteX5" fmla="*/ 1652861 w 4686158"/>
                <a:gd name="connsiteY5" fmla="*/ 3936216 h 3938901"/>
                <a:gd name="connsiteX6" fmla="*/ 1031277 w 4686158"/>
                <a:gd name="connsiteY6" fmla="*/ 3575844 h 3938901"/>
                <a:gd name="connsiteX7" fmla="*/ 0 w 4686158"/>
                <a:gd name="connsiteY7" fmla="*/ 3690737 h 3938901"/>
                <a:gd name="connsiteX0" fmla="*/ 4698715 w 4698715"/>
                <a:gd name="connsiteY0" fmla="*/ 232855 h 3938901"/>
                <a:gd name="connsiteX1" fmla="*/ 3489782 w 4698715"/>
                <a:gd name="connsiteY1" fmla="*/ 216375 h 3938901"/>
                <a:gd name="connsiteX2" fmla="*/ 2994482 w 4698715"/>
                <a:gd name="connsiteY2" fmla="*/ 140175 h 3938901"/>
                <a:gd name="connsiteX3" fmla="*/ 2422982 w 4698715"/>
                <a:gd name="connsiteY3" fmla="*/ 305275 h 3938901"/>
                <a:gd name="connsiteX4" fmla="*/ 1893160 w 4698715"/>
                <a:gd name="connsiteY4" fmla="*/ 3353274 h 3938901"/>
                <a:gd name="connsiteX5" fmla="*/ 1665418 w 4698715"/>
                <a:gd name="connsiteY5" fmla="*/ 3936216 h 3938901"/>
                <a:gd name="connsiteX6" fmla="*/ 1043834 w 4698715"/>
                <a:gd name="connsiteY6" fmla="*/ 3575844 h 3938901"/>
                <a:gd name="connsiteX7" fmla="*/ 0 w 4698715"/>
                <a:gd name="connsiteY7" fmla="*/ 3579056 h 3938901"/>
                <a:gd name="connsiteX0" fmla="*/ 4698715 w 4698715"/>
                <a:gd name="connsiteY0" fmla="*/ 266272 h 3972318"/>
                <a:gd name="connsiteX1" fmla="*/ 3489782 w 4698715"/>
                <a:gd name="connsiteY1" fmla="*/ 249792 h 3972318"/>
                <a:gd name="connsiteX2" fmla="*/ 2994482 w 4698715"/>
                <a:gd name="connsiteY2" fmla="*/ 173592 h 3972318"/>
                <a:gd name="connsiteX3" fmla="*/ 2659904 w 4698715"/>
                <a:gd name="connsiteY3" fmla="*/ 57007 h 3972318"/>
                <a:gd name="connsiteX4" fmla="*/ 2422982 w 4698715"/>
                <a:gd name="connsiteY4" fmla="*/ 338692 h 3972318"/>
                <a:gd name="connsiteX5" fmla="*/ 1893160 w 4698715"/>
                <a:gd name="connsiteY5" fmla="*/ 3386691 h 3972318"/>
                <a:gd name="connsiteX6" fmla="*/ 1665418 w 4698715"/>
                <a:gd name="connsiteY6" fmla="*/ 3969633 h 3972318"/>
                <a:gd name="connsiteX7" fmla="*/ 1043834 w 4698715"/>
                <a:gd name="connsiteY7" fmla="*/ 3609261 h 3972318"/>
                <a:gd name="connsiteX8" fmla="*/ 0 w 4698715"/>
                <a:gd name="connsiteY8" fmla="*/ 3612473 h 3972318"/>
                <a:gd name="connsiteX0" fmla="*/ 4698715 w 4698715"/>
                <a:gd name="connsiteY0" fmla="*/ 326133 h 4032179"/>
                <a:gd name="connsiteX1" fmla="*/ 3489782 w 4698715"/>
                <a:gd name="connsiteY1" fmla="*/ 309653 h 4032179"/>
                <a:gd name="connsiteX2" fmla="*/ 2994482 w 4698715"/>
                <a:gd name="connsiteY2" fmla="*/ 233453 h 4032179"/>
                <a:gd name="connsiteX3" fmla="*/ 2735246 w 4698715"/>
                <a:gd name="connsiteY3" fmla="*/ 19145 h 4032179"/>
                <a:gd name="connsiteX4" fmla="*/ 2422982 w 4698715"/>
                <a:gd name="connsiteY4" fmla="*/ 398553 h 4032179"/>
                <a:gd name="connsiteX5" fmla="*/ 1893160 w 4698715"/>
                <a:gd name="connsiteY5" fmla="*/ 3446552 h 4032179"/>
                <a:gd name="connsiteX6" fmla="*/ 1665418 w 4698715"/>
                <a:gd name="connsiteY6" fmla="*/ 4029494 h 4032179"/>
                <a:gd name="connsiteX7" fmla="*/ 1043834 w 4698715"/>
                <a:gd name="connsiteY7" fmla="*/ 3669122 h 4032179"/>
                <a:gd name="connsiteX8" fmla="*/ 0 w 4698715"/>
                <a:gd name="connsiteY8" fmla="*/ 3672334 h 4032179"/>
                <a:gd name="connsiteX0" fmla="*/ 4698715 w 4698715"/>
                <a:gd name="connsiteY0" fmla="*/ 326133 h 4032179"/>
                <a:gd name="connsiteX1" fmla="*/ 3489782 w 4698715"/>
                <a:gd name="connsiteY1" fmla="*/ 309653 h 4032179"/>
                <a:gd name="connsiteX2" fmla="*/ 2981925 w 4698715"/>
                <a:gd name="connsiteY2" fmla="*/ 317214 h 4032179"/>
                <a:gd name="connsiteX3" fmla="*/ 2735246 w 4698715"/>
                <a:gd name="connsiteY3" fmla="*/ 19145 h 4032179"/>
                <a:gd name="connsiteX4" fmla="*/ 2422982 w 4698715"/>
                <a:gd name="connsiteY4" fmla="*/ 398553 h 4032179"/>
                <a:gd name="connsiteX5" fmla="*/ 1893160 w 4698715"/>
                <a:gd name="connsiteY5" fmla="*/ 3446552 h 4032179"/>
                <a:gd name="connsiteX6" fmla="*/ 1665418 w 4698715"/>
                <a:gd name="connsiteY6" fmla="*/ 4029494 h 4032179"/>
                <a:gd name="connsiteX7" fmla="*/ 1043834 w 4698715"/>
                <a:gd name="connsiteY7" fmla="*/ 3669122 h 4032179"/>
                <a:gd name="connsiteX8" fmla="*/ 0 w 4698715"/>
                <a:gd name="connsiteY8" fmla="*/ 3672334 h 4032179"/>
                <a:gd name="connsiteX0" fmla="*/ 4698715 w 4698715"/>
                <a:gd name="connsiteY0" fmla="*/ 326133 h 4032179"/>
                <a:gd name="connsiteX1" fmla="*/ 3502339 w 4698715"/>
                <a:gd name="connsiteY1" fmla="*/ 407375 h 4032179"/>
                <a:gd name="connsiteX2" fmla="*/ 2981925 w 4698715"/>
                <a:gd name="connsiteY2" fmla="*/ 317214 h 4032179"/>
                <a:gd name="connsiteX3" fmla="*/ 2735246 w 4698715"/>
                <a:gd name="connsiteY3" fmla="*/ 19145 h 4032179"/>
                <a:gd name="connsiteX4" fmla="*/ 2422982 w 4698715"/>
                <a:gd name="connsiteY4" fmla="*/ 398553 h 4032179"/>
                <a:gd name="connsiteX5" fmla="*/ 1893160 w 4698715"/>
                <a:gd name="connsiteY5" fmla="*/ 3446552 h 4032179"/>
                <a:gd name="connsiteX6" fmla="*/ 1665418 w 4698715"/>
                <a:gd name="connsiteY6" fmla="*/ 4029494 h 4032179"/>
                <a:gd name="connsiteX7" fmla="*/ 1043834 w 4698715"/>
                <a:gd name="connsiteY7" fmla="*/ 3669122 h 4032179"/>
                <a:gd name="connsiteX8" fmla="*/ 0 w 4698715"/>
                <a:gd name="connsiteY8" fmla="*/ 3672334 h 4032179"/>
                <a:gd name="connsiteX0" fmla="*/ 4698715 w 4698715"/>
                <a:gd name="connsiteY0" fmla="*/ 326133 h 4032179"/>
                <a:gd name="connsiteX1" fmla="*/ 3502339 w 4698715"/>
                <a:gd name="connsiteY1" fmla="*/ 407375 h 4032179"/>
                <a:gd name="connsiteX2" fmla="*/ 2981925 w 4698715"/>
                <a:gd name="connsiteY2" fmla="*/ 317214 h 4032179"/>
                <a:gd name="connsiteX3" fmla="*/ 2735246 w 4698715"/>
                <a:gd name="connsiteY3" fmla="*/ 19145 h 4032179"/>
                <a:gd name="connsiteX4" fmla="*/ 2422982 w 4698715"/>
                <a:gd name="connsiteY4" fmla="*/ 398553 h 4032179"/>
                <a:gd name="connsiteX5" fmla="*/ 1893160 w 4698715"/>
                <a:gd name="connsiteY5" fmla="*/ 3446552 h 4032179"/>
                <a:gd name="connsiteX6" fmla="*/ 1665418 w 4698715"/>
                <a:gd name="connsiteY6" fmla="*/ 4029494 h 4032179"/>
                <a:gd name="connsiteX7" fmla="*/ 1043834 w 4698715"/>
                <a:gd name="connsiteY7" fmla="*/ 3669122 h 4032179"/>
                <a:gd name="connsiteX8" fmla="*/ 0 w 4698715"/>
                <a:gd name="connsiteY8" fmla="*/ 3672334 h 4032179"/>
                <a:gd name="connsiteX0" fmla="*/ 4698715 w 4698715"/>
                <a:gd name="connsiteY0" fmla="*/ 182913 h 3888959"/>
                <a:gd name="connsiteX1" fmla="*/ 3502339 w 4698715"/>
                <a:gd name="connsiteY1" fmla="*/ 264155 h 3888959"/>
                <a:gd name="connsiteX2" fmla="*/ 2981925 w 4698715"/>
                <a:gd name="connsiteY2" fmla="*/ 173994 h 3888959"/>
                <a:gd name="connsiteX3" fmla="*/ 2422982 w 4698715"/>
                <a:gd name="connsiteY3" fmla="*/ 255333 h 3888959"/>
                <a:gd name="connsiteX4" fmla="*/ 1893160 w 4698715"/>
                <a:gd name="connsiteY4" fmla="*/ 3303332 h 3888959"/>
                <a:gd name="connsiteX5" fmla="*/ 1665418 w 4698715"/>
                <a:gd name="connsiteY5" fmla="*/ 3886274 h 3888959"/>
                <a:gd name="connsiteX6" fmla="*/ 1043834 w 4698715"/>
                <a:gd name="connsiteY6" fmla="*/ 3525902 h 3888959"/>
                <a:gd name="connsiteX7" fmla="*/ 0 w 4698715"/>
                <a:gd name="connsiteY7" fmla="*/ 3529114 h 3888959"/>
                <a:gd name="connsiteX0" fmla="*/ 4698715 w 4698715"/>
                <a:gd name="connsiteY0" fmla="*/ 286844 h 3992890"/>
                <a:gd name="connsiteX1" fmla="*/ 3502339 w 4698715"/>
                <a:gd name="connsiteY1" fmla="*/ 368086 h 3992890"/>
                <a:gd name="connsiteX2" fmla="*/ 3019596 w 4698715"/>
                <a:gd name="connsiteY2" fmla="*/ 60727 h 3992890"/>
                <a:gd name="connsiteX3" fmla="*/ 2422982 w 4698715"/>
                <a:gd name="connsiteY3" fmla="*/ 359264 h 3992890"/>
                <a:gd name="connsiteX4" fmla="*/ 1893160 w 4698715"/>
                <a:gd name="connsiteY4" fmla="*/ 3407263 h 3992890"/>
                <a:gd name="connsiteX5" fmla="*/ 1665418 w 4698715"/>
                <a:gd name="connsiteY5" fmla="*/ 3990205 h 3992890"/>
                <a:gd name="connsiteX6" fmla="*/ 1043834 w 4698715"/>
                <a:gd name="connsiteY6" fmla="*/ 3629833 h 3992890"/>
                <a:gd name="connsiteX7" fmla="*/ 0 w 4698715"/>
                <a:gd name="connsiteY7" fmla="*/ 3633045 h 3992890"/>
                <a:gd name="connsiteX0" fmla="*/ 4698715 w 4698715"/>
                <a:gd name="connsiteY0" fmla="*/ 321700 h 4027746"/>
                <a:gd name="connsiteX1" fmla="*/ 3514897 w 4698715"/>
                <a:gd name="connsiteY1" fmla="*/ 11986 h 4027746"/>
                <a:gd name="connsiteX2" fmla="*/ 3019596 w 4698715"/>
                <a:gd name="connsiteY2" fmla="*/ 95583 h 4027746"/>
                <a:gd name="connsiteX3" fmla="*/ 2422982 w 4698715"/>
                <a:gd name="connsiteY3" fmla="*/ 394120 h 4027746"/>
                <a:gd name="connsiteX4" fmla="*/ 1893160 w 4698715"/>
                <a:gd name="connsiteY4" fmla="*/ 3442119 h 4027746"/>
                <a:gd name="connsiteX5" fmla="*/ 1665418 w 4698715"/>
                <a:gd name="connsiteY5" fmla="*/ 4025061 h 4027746"/>
                <a:gd name="connsiteX6" fmla="*/ 1043834 w 4698715"/>
                <a:gd name="connsiteY6" fmla="*/ 3664689 h 4027746"/>
                <a:gd name="connsiteX7" fmla="*/ 0 w 4698715"/>
                <a:gd name="connsiteY7" fmla="*/ 3667901 h 4027746"/>
                <a:gd name="connsiteX0" fmla="*/ 4698715 w 4698715"/>
                <a:gd name="connsiteY0" fmla="*/ 281611 h 3987657"/>
                <a:gd name="connsiteX1" fmla="*/ 3019596 w 4698715"/>
                <a:gd name="connsiteY1" fmla="*/ 55494 h 3987657"/>
                <a:gd name="connsiteX2" fmla="*/ 2422982 w 4698715"/>
                <a:gd name="connsiteY2" fmla="*/ 354031 h 3987657"/>
                <a:gd name="connsiteX3" fmla="*/ 1893160 w 4698715"/>
                <a:gd name="connsiteY3" fmla="*/ 3402030 h 3987657"/>
                <a:gd name="connsiteX4" fmla="*/ 1665418 w 4698715"/>
                <a:gd name="connsiteY4" fmla="*/ 3984972 h 3987657"/>
                <a:gd name="connsiteX5" fmla="*/ 1043834 w 4698715"/>
                <a:gd name="connsiteY5" fmla="*/ 3624600 h 3987657"/>
                <a:gd name="connsiteX6" fmla="*/ 0 w 4698715"/>
                <a:gd name="connsiteY6" fmla="*/ 3627812 h 3987657"/>
                <a:gd name="connsiteX0" fmla="*/ 4761499 w 4761499"/>
                <a:gd name="connsiteY0" fmla="*/ 14842 h 4039444"/>
                <a:gd name="connsiteX1" fmla="*/ 3019596 w 4761499"/>
                <a:gd name="connsiteY1" fmla="*/ 107281 h 4039444"/>
                <a:gd name="connsiteX2" fmla="*/ 2422982 w 4761499"/>
                <a:gd name="connsiteY2" fmla="*/ 405818 h 4039444"/>
                <a:gd name="connsiteX3" fmla="*/ 1893160 w 4761499"/>
                <a:gd name="connsiteY3" fmla="*/ 3453817 h 4039444"/>
                <a:gd name="connsiteX4" fmla="*/ 1665418 w 4761499"/>
                <a:gd name="connsiteY4" fmla="*/ 4036759 h 4039444"/>
                <a:gd name="connsiteX5" fmla="*/ 1043834 w 4761499"/>
                <a:gd name="connsiteY5" fmla="*/ 3676387 h 4039444"/>
                <a:gd name="connsiteX6" fmla="*/ 0 w 4761499"/>
                <a:gd name="connsiteY6" fmla="*/ 3679599 h 4039444"/>
                <a:gd name="connsiteX0" fmla="*/ 4761499 w 4761499"/>
                <a:gd name="connsiteY0" fmla="*/ 0 h 4024602"/>
                <a:gd name="connsiteX1" fmla="*/ 3019596 w 4761499"/>
                <a:gd name="connsiteY1" fmla="*/ 92439 h 4024602"/>
                <a:gd name="connsiteX2" fmla="*/ 2422982 w 4761499"/>
                <a:gd name="connsiteY2" fmla="*/ 390976 h 4024602"/>
                <a:gd name="connsiteX3" fmla="*/ 1893160 w 4761499"/>
                <a:gd name="connsiteY3" fmla="*/ 3438975 h 4024602"/>
                <a:gd name="connsiteX4" fmla="*/ 1665418 w 4761499"/>
                <a:gd name="connsiteY4" fmla="*/ 4021917 h 4024602"/>
                <a:gd name="connsiteX5" fmla="*/ 1043834 w 4761499"/>
                <a:gd name="connsiteY5" fmla="*/ 3661545 h 4024602"/>
                <a:gd name="connsiteX6" fmla="*/ 0 w 4761499"/>
                <a:gd name="connsiteY6" fmla="*/ 3664757 h 4024602"/>
                <a:gd name="connsiteX0" fmla="*/ 4761499 w 4761499"/>
                <a:gd name="connsiteY0" fmla="*/ 0 h 4024602"/>
                <a:gd name="connsiteX1" fmla="*/ 3019596 w 4761499"/>
                <a:gd name="connsiteY1" fmla="*/ 92439 h 4024602"/>
                <a:gd name="connsiteX2" fmla="*/ 2422982 w 4761499"/>
                <a:gd name="connsiteY2" fmla="*/ 390976 h 4024602"/>
                <a:gd name="connsiteX3" fmla="*/ 1893160 w 4761499"/>
                <a:gd name="connsiteY3" fmla="*/ 3438975 h 4024602"/>
                <a:gd name="connsiteX4" fmla="*/ 1665418 w 4761499"/>
                <a:gd name="connsiteY4" fmla="*/ 4021917 h 4024602"/>
                <a:gd name="connsiteX5" fmla="*/ 1043834 w 4761499"/>
                <a:gd name="connsiteY5" fmla="*/ 3661545 h 4024602"/>
                <a:gd name="connsiteX6" fmla="*/ 0 w 4761499"/>
                <a:gd name="connsiteY6" fmla="*/ 3664757 h 4024602"/>
                <a:gd name="connsiteX0" fmla="*/ 4761499 w 4761499"/>
                <a:gd name="connsiteY0" fmla="*/ 4317 h 4028919"/>
                <a:gd name="connsiteX1" fmla="*/ 3019596 w 4761499"/>
                <a:gd name="connsiteY1" fmla="*/ 24356 h 4028919"/>
                <a:gd name="connsiteX2" fmla="*/ 2422982 w 4761499"/>
                <a:gd name="connsiteY2" fmla="*/ 395293 h 4028919"/>
                <a:gd name="connsiteX3" fmla="*/ 1893160 w 4761499"/>
                <a:gd name="connsiteY3" fmla="*/ 3443292 h 4028919"/>
                <a:gd name="connsiteX4" fmla="*/ 1665418 w 4761499"/>
                <a:gd name="connsiteY4" fmla="*/ 4026234 h 4028919"/>
                <a:gd name="connsiteX5" fmla="*/ 1043834 w 4761499"/>
                <a:gd name="connsiteY5" fmla="*/ 3665862 h 4028919"/>
                <a:gd name="connsiteX6" fmla="*/ 0 w 4761499"/>
                <a:gd name="connsiteY6" fmla="*/ 3669074 h 4028919"/>
                <a:gd name="connsiteX0" fmla="*/ 4723828 w 4723828"/>
                <a:gd name="connsiteY0" fmla="*/ 0 h 4169400"/>
                <a:gd name="connsiteX1" fmla="*/ 3019596 w 4723828"/>
                <a:gd name="connsiteY1" fmla="*/ 164837 h 4169400"/>
                <a:gd name="connsiteX2" fmla="*/ 2422982 w 4723828"/>
                <a:gd name="connsiteY2" fmla="*/ 535774 h 4169400"/>
                <a:gd name="connsiteX3" fmla="*/ 1893160 w 4723828"/>
                <a:gd name="connsiteY3" fmla="*/ 3583773 h 4169400"/>
                <a:gd name="connsiteX4" fmla="*/ 1665418 w 4723828"/>
                <a:gd name="connsiteY4" fmla="*/ 4166715 h 4169400"/>
                <a:gd name="connsiteX5" fmla="*/ 1043834 w 4723828"/>
                <a:gd name="connsiteY5" fmla="*/ 3806343 h 4169400"/>
                <a:gd name="connsiteX6" fmla="*/ 0 w 4723828"/>
                <a:gd name="connsiteY6" fmla="*/ 3809555 h 4169400"/>
                <a:gd name="connsiteX0" fmla="*/ 4723828 w 4723828"/>
                <a:gd name="connsiteY0" fmla="*/ 0 h 4169400"/>
                <a:gd name="connsiteX1" fmla="*/ 3044711 w 4723828"/>
                <a:gd name="connsiteY1" fmla="*/ 77958 h 4169400"/>
                <a:gd name="connsiteX2" fmla="*/ 2422982 w 4723828"/>
                <a:gd name="connsiteY2" fmla="*/ 535774 h 4169400"/>
                <a:gd name="connsiteX3" fmla="*/ 1893160 w 4723828"/>
                <a:gd name="connsiteY3" fmla="*/ 3583773 h 4169400"/>
                <a:gd name="connsiteX4" fmla="*/ 1665418 w 4723828"/>
                <a:gd name="connsiteY4" fmla="*/ 4166715 h 4169400"/>
                <a:gd name="connsiteX5" fmla="*/ 1043834 w 4723828"/>
                <a:gd name="connsiteY5" fmla="*/ 3806343 h 4169400"/>
                <a:gd name="connsiteX6" fmla="*/ 0 w 4723828"/>
                <a:gd name="connsiteY6" fmla="*/ 3809555 h 4169400"/>
                <a:gd name="connsiteX0" fmla="*/ 4723828 w 4723828"/>
                <a:gd name="connsiteY0" fmla="*/ 0 h 4169400"/>
                <a:gd name="connsiteX1" fmla="*/ 3044711 w 4723828"/>
                <a:gd name="connsiteY1" fmla="*/ 77958 h 4169400"/>
                <a:gd name="connsiteX2" fmla="*/ 2422982 w 4723828"/>
                <a:gd name="connsiteY2" fmla="*/ 535774 h 4169400"/>
                <a:gd name="connsiteX3" fmla="*/ 1893160 w 4723828"/>
                <a:gd name="connsiteY3" fmla="*/ 3583773 h 4169400"/>
                <a:gd name="connsiteX4" fmla="*/ 1665418 w 4723828"/>
                <a:gd name="connsiteY4" fmla="*/ 4166715 h 4169400"/>
                <a:gd name="connsiteX5" fmla="*/ 1043834 w 4723828"/>
                <a:gd name="connsiteY5" fmla="*/ 3806343 h 4169400"/>
                <a:gd name="connsiteX6" fmla="*/ 0 w 4723828"/>
                <a:gd name="connsiteY6" fmla="*/ 3809555 h 4169400"/>
                <a:gd name="connsiteX0" fmla="*/ 4723828 w 4723828"/>
                <a:gd name="connsiteY0" fmla="*/ 0 h 4169400"/>
                <a:gd name="connsiteX1" fmla="*/ 3044711 w 4723828"/>
                <a:gd name="connsiteY1" fmla="*/ 77958 h 4169400"/>
                <a:gd name="connsiteX2" fmla="*/ 2422982 w 4723828"/>
                <a:gd name="connsiteY2" fmla="*/ 535774 h 4169400"/>
                <a:gd name="connsiteX3" fmla="*/ 1893160 w 4723828"/>
                <a:gd name="connsiteY3" fmla="*/ 3583773 h 4169400"/>
                <a:gd name="connsiteX4" fmla="*/ 1665418 w 4723828"/>
                <a:gd name="connsiteY4" fmla="*/ 4166715 h 4169400"/>
                <a:gd name="connsiteX5" fmla="*/ 1043834 w 4723828"/>
                <a:gd name="connsiteY5" fmla="*/ 3806343 h 4169400"/>
                <a:gd name="connsiteX6" fmla="*/ 0 w 4723828"/>
                <a:gd name="connsiteY6" fmla="*/ 3809555 h 4169400"/>
                <a:gd name="connsiteX0" fmla="*/ 4723828 w 4723828"/>
                <a:gd name="connsiteY0" fmla="*/ 0 h 4169400"/>
                <a:gd name="connsiteX1" fmla="*/ 3044711 w 4723828"/>
                <a:gd name="connsiteY1" fmla="*/ 77958 h 4169400"/>
                <a:gd name="connsiteX2" fmla="*/ 2422982 w 4723828"/>
                <a:gd name="connsiteY2" fmla="*/ 535774 h 4169400"/>
                <a:gd name="connsiteX3" fmla="*/ 1893160 w 4723828"/>
                <a:gd name="connsiteY3" fmla="*/ 3583773 h 4169400"/>
                <a:gd name="connsiteX4" fmla="*/ 1665418 w 4723828"/>
                <a:gd name="connsiteY4" fmla="*/ 4166715 h 4169400"/>
                <a:gd name="connsiteX5" fmla="*/ 1043834 w 4723828"/>
                <a:gd name="connsiteY5" fmla="*/ 3806343 h 4169400"/>
                <a:gd name="connsiteX6" fmla="*/ 0 w 4723828"/>
                <a:gd name="connsiteY6" fmla="*/ 3809555 h 4169400"/>
                <a:gd name="connsiteX0" fmla="*/ 4711271 w 4711271"/>
                <a:gd name="connsiteY0" fmla="*/ 0 h 4280076"/>
                <a:gd name="connsiteX1" fmla="*/ 3044711 w 4711271"/>
                <a:gd name="connsiteY1" fmla="*/ 188634 h 4280076"/>
                <a:gd name="connsiteX2" fmla="*/ 2422982 w 4711271"/>
                <a:gd name="connsiteY2" fmla="*/ 646450 h 4280076"/>
                <a:gd name="connsiteX3" fmla="*/ 1893160 w 4711271"/>
                <a:gd name="connsiteY3" fmla="*/ 3694449 h 4280076"/>
                <a:gd name="connsiteX4" fmla="*/ 1665418 w 4711271"/>
                <a:gd name="connsiteY4" fmla="*/ 4277391 h 4280076"/>
                <a:gd name="connsiteX5" fmla="*/ 1043834 w 4711271"/>
                <a:gd name="connsiteY5" fmla="*/ 3917019 h 4280076"/>
                <a:gd name="connsiteX6" fmla="*/ 0 w 4711271"/>
                <a:gd name="connsiteY6" fmla="*/ 3920231 h 4280076"/>
                <a:gd name="connsiteX0" fmla="*/ 4711271 w 4711271"/>
                <a:gd name="connsiteY0" fmla="*/ 0 h 4280076"/>
                <a:gd name="connsiteX1" fmla="*/ 3044711 w 4711271"/>
                <a:gd name="connsiteY1" fmla="*/ 188634 h 4280076"/>
                <a:gd name="connsiteX2" fmla="*/ 2862474 w 4711271"/>
                <a:gd name="connsiteY2" fmla="*/ 1310503 h 4280076"/>
                <a:gd name="connsiteX3" fmla="*/ 1893160 w 4711271"/>
                <a:gd name="connsiteY3" fmla="*/ 3694449 h 4280076"/>
                <a:gd name="connsiteX4" fmla="*/ 1665418 w 4711271"/>
                <a:gd name="connsiteY4" fmla="*/ 4277391 h 4280076"/>
                <a:gd name="connsiteX5" fmla="*/ 1043834 w 4711271"/>
                <a:gd name="connsiteY5" fmla="*/ 3917019 h 4280076"/>
                <a:gd name="connsiteX6" fmla="*/ 0 w 4711271"/>
                <a:gd name="connsiteY6" fmla="*/ 3920231 h 4280076"/>
                <a:gd name="connsiteX0" fmla="*/ 4711271 w 4711271"/>
                <a:gd name="connsiteY0" fmla="*/ 0 h 4279414"/>
                <a:gd name="connsiteX1" fmla="*/ 3044711 w 4711271"/>
                <a:gd name="connsiteY1" fmla="*/ 188634 h 4279414"/>
                <a:gd name="connsiteX2" fmla="*/ 2862474 w 4711271"/>
                <a:gd name="connsiteY2" fmla="*/ 1310503 h 4279414"/>
                <a:gd name="connsiteX3" fmla="*/ 1993615 w 4711271"/>
                <a:gd name="connsiteY3" fmla="*/ 3726071 h 4279414"/>
                <a:gd name="connsiteX4" fmla="*/ 1665418 w 4711271"/>
                <a:gd name="connsiteY4" fmla="*/ 4277391 h 4279414"/>
                <a:gd name="connsiteX5" fmla="*/ 1043834 w 4711271"/>
                <a:gd name="connsiteY5" fmla="*/ 3917019 h 4279414"/>
                <a:gd name="connsiteX6" fmla="*/ 0 w 4711271"/>
                <a:gd name="connsiteY6" fmla="*/ 3920231 h 4279414"/>
                <a:gd name="connsiteX0" fmla="*/ 4711271 w 4711271"/>
                <a:gd name="connsiteY0" fmla="*/ 0 h 4279414"/>
                <a:gd name="connsiteX1" fmla="*/ 3358633 w 4711271"/>
                <a:gd name="connsiteY1" fmla="*/ 678768 h 4279414"/>
                <a:gd name="connsiteX2" fmla="*/ 2862474 w 4711271"/>
                <a:gd name="connsiteY2" fmla="*/ 1310503 h 4279414"/>
                <a:gd name="connsiteX3" fmla="*/ 1993615 w 4711271"/>
                <a:gd name="connsiteY3" fmla="*/ 3726071 h 4279414"/>
                <a:gd name="connsiteX4" fmla="*/ 1665418 w 4711271"/>
                <a:gd name="connsiteY4" fmla="*/ 4277391 h 4279414"/>
                <a:gd name="connsiteX5" fmla="*/ 1043834 w 4711271"/>
                <a:gd name="connsiteY5" fmla="*/ 3917019 h 4279414"/>
                <a:gd name="connsiteX6" fmla="*/ 0 w 4711271"/>
                <a:gd name="connsiteY6" fmla="*/ 3920231 h 4279414"/>
                <a:gd name="connsiteX0" fmla="*/ 4711271 w 4711271"/>
                <a:gd name="connsiteY0" fmla="*/ 0 h 4279414"/>
                <a:gd name="connsiteX1" fmla="*/ 3358633 w 4711271"/>
                <a:gd name="connsiteY1" fmla="*/ 678768 h 4279414"/>
                <a:gd name="connsiteX2" fmla="*/ 2862474 w 4711271"/>
                <a:gd name="connsiteY2" fmla="*/ 1310503 h 4279414"/>
                <a:gd name="connsiteX3" fmla="*/ 1993615 w 4711271"/>
                <a:gd name="connsiteY3" fmla="*/ 3726071 h 4279414"/>
                <a:gd name="connsiteX4" fmla="*/ 1665418 w 4711271"/>
                <a:gd name="connsiteY4" fmla="*/ 4277391 h 4279414"/>
                <a:gd name="connsiteX5" fmla="*/ 1043834 w 4711271"/>
                <a:gd name="connsiteY5" fmla="*/ 3917019 h 4279414"/>
                <a:gd name="connsiteX6" fmla="*/ 0 w 4711271"/>
                <a:gd name="connsiteY6" fmla="*/ 3920231 h 4279414"/>
                <a:gd name="connsiteX0" fmla="*/ 4711271 w 4711271"/>
                <a:gd name="connsiteY0" fmla="*/ 0 h 4279414"/>
                <a:gd name="connsiteX1" fmla="*/ 3358633 w 4711271"/>
                <a:gd name="connsiteY1" fmla="*/ 615525 h 4279414"/>
                <a:gd name="connsiteX2" fmla="*/ 2862474 w 4711271"/>
                <a:gd name="connsiteY2" fmla="*/ 1310503 h 4279414"/>
                <a:gd name="connsiteX3" fmla="*/ 1993615 w 4711271"/>
                <a:gd name="connsiteY3" fmla="*/ 3726071 h 4279414"/>
                <a:gd name="connsiteX4" fmla="*/ 1665418 w 4711271"/>
                <a:gd name="connsiteY4" fmla="*/ 4277391 h 4279414"/>
                <a:gd name="connsiteX5" fmla="*/ 1043834 w 4711271"/>
                <a:gd name="connsiteY5" fmla="*/ 3917019 h 4279414"/>
                <a:gd name="connsiteX6" fmla="*/ 0 w 4711271"/>
                <a:gd name="connsiteY6" fmla="*/ 3920231 h 4279414"/>
                <a:gd name="connsiteX0" fmla="*/ 4711271 w 4711271"/>
                <a:gd name="connsiteY0" fmla="*/ 0 h 4285280"/>
                <a:gd name="connsiteX1" fmla="*/ 3358633 w 4711271"/>
                <a:gd name="connsiteY1" fmla="*/ 615525 h 4285280"/>
                <a:gd name="connsiteX2" fmla="*/ 2862474 w 4711271"/>
                <a:gd name="connsiteY2" fmla="*/ 1310503 h 4285280"/>
                <a:gd name="connsiteX3" fmla="*/ 1993615 w 4711271"/>
                <a:gd name="connsiteY3" fmla="*/ 3726071 h 4285280"/>
                <a:gd name="connsiteX4" fmla="*/ 1665418 w 4711271"/>
                <a:gd name="connsiteY4" fmla="*/ 4277391 h 4285280"/>
                <a:gd name="connsiteX5" fmla="*/ 1068947 w 4711271"/>
                <a:gd name="connsiteY5" fmla="*/ 3490128 h 4285280"/>
                <a:gd name="connsiteX6" fmla="*/ 0 w 4711271"/>
                <a:gd name="connsiteY6" fmla="*/ 3920231 h 428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1271" h="4285280">
                  <a:moveTo>
                    <a:pt x="4711271" y="0"/>
                  </a:moveTo>
                  <a:cubicBezTo>
                    <a:pt x="4361455" y="25291"/>
                    <a:pt x="3616538" y="349676"/>
                    <a:pt x="3358633" y="615525"/>
                  </a:cubicBezTo>
                  <a:cubicBezTo>
                    <a:pt x="3100728" y="881374"/>
                    <a:pt x="3089977" y="792079"/>
                    <a:pt x="2862474" y="1310503"/>
                  </a:cubicBezTo>
                  <a:cubicBezTo>
                    <a:pt x="2634971" y="1828927"/>
                    <a:pt x="2193124" y="3231590"/>
                    <a:pt x="1993615" y="3726071"/>
                  </a:cubicBezTo>
                  <a:cubicBezTo>
                    <a:pt x="1794106" y="4220552"/>
                    <a:pt x="1819529" y="4316715"/>
                    <a:pt x="1665418" y="4277391"/>
                  </a:cubicBezTo>
                  <a:cubicBezTo>
                    <a:pt x="1511307" y="4238067"/>
                    <a:pt x="1371630" y="3528714"/>
                    <a:pt x="1068947" y="3490128"/>
                  </a:cubicBezTo>
                  <a:cubicBezTo>
                    <a:pt x="766264" y="3451542"/>
                    <a:pt x="406400" y="3907530"/>
                    <a:pt x="0" y="3920231"/>
                  </a:cubicBezTo>
                </a:path>
              </a:pathLst>
            </a:custGeom>
            <a:ln w="28575">
              <a:solidFill>
                <a:srgbClr val="00B0F0"/>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solidFill>
                  <a:prstClr val="black"/>
                </a:solidFill>
              </a:endParaRPr>
            </a:p>
          </p:txBody>
        </p:sp>
        <p:cxnSp>
          <p:nvCxnSpPr>
            <p:cNvPr id="46" name="Straight Connector 45"/>
            <p:cNvCxnSpPr/>
            <p:nvPr/>
          </p:nvCxnSpPr>
          <p:spPr>
            <a:xfrm>
              <a:off x="4609000" y="70193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422962" y="331853"/>
              <a:ext cx="338369"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a:t>
              </a:r>
              <a:endParaRPr lang="en-GB" dirty="0">
                <a:solidFill>
                  <a:prstClr val="black"/>
                </a:solidFill>
                <a:latin typeface="Times New Roman" pitchFamily="18" charset="0"/>
                <a:cs typeface="Times New Roman" pitchFamily="18" charset="0"/>
              </a:endParaRPr>
            </a:p>
          </p:txBody>
        </p:sp>
        <p:cxnSp>
          <p:nvCxnSpPr>
            <p:cNvPr id="48" name="Straight Connector 47"/>
            <p:cNvCxnSpPr/>
            <p:nvPr/>
          </p:nvCxnSpPr>
          <p:spPr>
            <a:xfrm>
              <a:off x="64008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63421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8194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8" name="TextBox 87"/>
              <p:cNvSpPr txBox="1"/>
              <p:nvPr/>
            </p:nvSpPr>
            <p:spPr>
              <a:xfrm>
                <a:off x="646269" y="424190"/>
                <a:ext cx="72533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latin typeface="Cambria Math"/>
                            </a:rPr>
                          </m:ctrlPr>
                        </m:sSubPr>
                        <m:e>
                          <m:r>
                            <a:rPr lang="en-US" sz="2800" b="1" i="1">
                              <a:latin typeface="Cambria Math"/>
                            </a:rPr>
                            <m:t>𝑻</m:t>
                          </m:r>
                        </m:e>
                        <m:sub>
                          <m:r>
                            <a:rPr lang="en-US" sz="2800" b="1" i="1" smtClean="0">
                              <a:latin typeface="Cambria Math"/>
                            </a:rPr>
                            <m:t>𝟑</m:t>
                          </m:r>
                        </m:sub>
                      </m:sSub>
                    </m:oMath>
                  </m:oMathPara>
                </a14:m>
                <a:endParaRPr lang="en-GB" sz="2800"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646269" y="424190"/>
                <a:ext cx="725331" cy="523220"/>
              </a:xfrm>
              <a:prstGeom prst="rect">
                <a:avLst/>
              </a:prstGeom>
              <a:blipFill rotWithShape="1">
                <a:blip r:embed="rId3"/>
                <a:stretch>
                  <a:fillRect/>
                </a:stretch>
              </a:blipFill>
            </p:spPr>
            <p:txBody>
              <a:bodyPr/>
              <a:lstStyle/>
              <a:p>
                <a:r>
                  <a:rPr lang="en-GB">
                    <a:noFill/>
                  </a:rPr>
                  <a:t> </a:t>
                </a:r>
              </a:p>
            </p:txBody>
          </p:sp>
        </mc:Fallback>
      </mc:AlternateContent>
      <p:grpSp>
        <p:nvGrpSpPr>
          <p:cNvPr id="6" name="Group 5"/>
          <p:cNvGrpSpPr/>
          <p:nvPr/>
        </p:nvGrpSpPr>
        <p:grpSpPr>
          <a:xfrm>
            <a:off x="457200" y="4800600"/>
            <a:ext cx="8229600" cy="1131246"/>
            <a:chOff x="457200" y="4800600"/>
            <a:chExt cx="8229600" cy="1131246"/>
          </a:xfrm>
        </p:grpSpPr>
        <mc:AlternateContent xmlns:mc="http://schemas.openxmlformats.org/markup-compatibility/2006" xmlns:a14="http://schemas.microsoft.com/office/drawing/2010/main">
          <mc:Choice Requires="a14">
            <p:sp>
              <p:nvSpPr>
                <p:cNvPr id="75" name="TextBox 74"/>
                <p:cNvSpPr txBox="1"/>
                <p:nvPr/>
              </p:nvSpPr>
              <p:spPr>
                <a:xfrm>
                  <a:off x="457200" y="5323344"/>
                  <a:ext cx="648072" cy="523220"/>
                </a:xfrm>
                <a:prstGeom prst="rect">
                  <a:avLst/>
                </a:prstGeom>
                <a:noFill/>
              </p:spPr>
              <p:txBody>
                <a:bodyPr wrap="square" rtlCol="0">
                  <a:spAutoFit/>
                </a:bodyPr>
                <a:lstStyle/>
                <a:p>
                  <a14:m>
                    <m:oMath xmlns:m="http://schemas.openxmlformats.org/officeDocument/2006/math">
                      <m:sSub>
                        <m:sSubPr>
                          <m:ctrlPr>
                            <a:rPr lang="en-GB" sz="2800" i="1" smtClean="0">
                              <a:latin typeface="Cambria Math"/>
                            </a:rPr>
                          </m:ctrlPr>
                        </m:sSubPr>
                        <m:e>
                          <m:r>
                            <a:rPr lang="en-US" sz="2800" i="1">
                              <a:latin typeface="Cambria Math"/>
                            </a:rPr>
                            <m:t>𝑇</m:t>
                          </m:r>
                        </m:e>
                        <m:sub>
                          <m:r>
                            <a:rPr lang="en-US" sz="2800" b="0" i="1" smtClean="0">
                              <a:latin typeface="Cambria Math"/>
                            </a:rPr>
                            <m:t>3</m:t>
                          </m:r>
                        </m:sub>
                      </m:sSub>
                    </m:oMath>
                  </a14:m>
                  <a:r>
                    <a:rPr lang="en-GB" sz="2800" dirty="0" smtClean="0"/>
                    <a:t>:</a:t>
                  </a:r>
                  <a:endParaRPr lang="en-GB" sz="2800" dirty="0"/>
                </a:p>
              </p:txBody>
            </p:sp>
          </mc:Choice>
          <mc:Fallback xmlns="">
            <p:sp>
              <p:nvSpPr>
                <p:cNvPr id="75" name="TextBox 74"/>
                <p:cNvSpPr txBox="1">
                  <a:spLocks noRot="1" noChangeAspect="1" noMove="1" noResize="1" noEditPoints="1" noAdjustHandles="1" noChangeArrowheads="1" noChangeShapeType="1" noTextEdit="1"/>
                </p:cNvSpPr>
                <p:nvPr/>
              </p:nvSpPr>
              <p:spPr>
                <a:xfrm>
                  <a:off x="457200" y="5323344"/>
                  <a:ext cx="648072" cy="523220"/>
                </a:xfrm>
                <a:prstGeom prst="rect">
                  <a:avLst/>
                </a:prstGeom>
                <a:blipFill rotWithShape="1">
                  <a:blip r:embed="rId4"/>
                  <a:stretch>
                    <a:fillRect t="-10465" r="-15094" b="-32558"/>
                  </a:stretch>
                </a:blipFill>
              </p:spPr>
              <p:txBody>
                <a:bodyPr/>
                <a:lstStyle/>
                <a:p>
                  <a:r>
                    <a:rPr lang="en-GB">
                      <a:noFill/>
                    </a:rPr>
                    <a:t> </a:t>
                  </a:r>
                </a:p>
              </p:txBody>
            </p:sp>
          </mc:Fallback>
        </mc:AlternateContent>
        <p:sp>
          <p:nvSpPr>
            <p:cNvPr id="76" name="TextBox 75"/>
            <p:cNvSpPr txBox="1"/>
            <p:nvPr/>
          </p:nvSpPr>
          <p:spPr>
            <a:xfrm>
              <a:off x="4756628" y="4815753"/>
              <a:ext cx="577372"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III</a:t>
              </a:r>
              <a:endParaRPr lang="en-GB" sz="2400" dirty="0">
                <a:latin typeface="Times New Roman" pitchFamily="18" charset="0"/>
                <a:cs typeface="Times New Roman" pitchFamily="18" charset="0"/>
              </a:endParaRPr>
            </a:p>
          </p:txBody>
        </p:sp>
        <p:sp>
          <p:nvSpPr>
            <p:cNvPr id="77" name="TextBox 76"/>
            <p:cNvSpPr txBox="1"/>
            <p:nvPr/>
          </p:nvSpPr>
          <p:spPr>
            <a:xfrm>
              <a:off x="1371600" y="4800600"/>
              <a:ext cx="27785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a:t>
              </a:r>
              <a:endParaRPr lang="en-GB" sz="2400" dirty="0">
                <a:latin typeface="Times New Roman" pitchFamily="18" charset="0"/>
                <a:cs typeface="Times New Roman" pitchFamily="18" charset="0"/>
              </a:endParaRPr>
            </a:p>
          </p:txBody>
        </p:sp>
        <p:grpSp>
          <p:nvGrpSpPr>
            <p:cNvPr id="78" name="Group 77"/>
            <p:cNvGrpSpPr/>
            <p:nvPr/>
          </p:nvGrpSpPr>
          <p:grpSpPr>
            <a:xfrm rot="187419">
              <a:off x="1428849" y="5313493"/>
              <a:ext cx="613342" cy="618353"/>
              <a:chOff x="1978406" y="4743346"/>
              <a:chExt cx="613342" cy="618353"/>
            </a:xfrm>
          </p:grpSpPr>
          <p:cxnSp>
            <p:nvCxnSpPr>
              <p:cNvPr id="117" name="Straight Arrow Connector 116"/>
              <p:cNvCxnSpPr/>
              <p:nvPr/>
            </p:nvCxnSpPr>
            <p:spPr>
              <a:xfrm rot="391886">
                <a:off x="2094788" y="5021538"/>
                <a:ext cx="436427" cy="102450"/>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18" name="Straight Arrow Connector 117"/>
              <p:cNvCxnSpPr/>
              <p:nvPr/>
            </p:nvCxnSpPr>
            <p:spPr>
              <a:xfrm flipV="1">
                <a:off x="2102031" y="4873594"/>
                <a:ext cx="489717" cy="123456"/>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sp>
            <p:nvSpPr>
              <p:cNvPr id="119" name="Freeform 118"/>
              <p:cNvSpPr/>
              <p:nvPr/>
            </p:nvSpPr>
            <p:spPr>
              <a:xfrm rot="593042">
                <a:off x="2222226" y="4743346"/>
                <a:ext cx="145229" cy="138117"/>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0" name="Freeform 119"/>
              <p:cNvSpPr/>
              <p:nvPr/>
            </p:nvSpPr>
            <p:spPr>
              <a:xfrm rot="391886" flipV="1">
                <a:off x="1978406" y="5108926"/>
                <a:ext cx="385812" cy="252773"/>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Lst>
                <a:ahLst/>
                <a:cxnLst>
                  <a:cxn ang="0">
                    <a:pos x="connsiteX0" y="connsiteY0"/>
                  </a:cxn>
                  <a:cxn ang="0">
                    <a:pos x="connsiteX1" y="connsiteY1"/>
                  </a:cxn>
                  <a:cxn ang="0">
                    <a:pos x="connsiteX2" y="connsiteY2"/>
                  </a:cxn>
                  <a:cxn ang="0">
                    <a:pos x="connsiteX3" y="connsiteY3"/>
                  </a:cxn>
                </a:cxnLst>
                <a:rect l="l" t="t" r="r" b="b"/>
                <a:pathLst>
                  <a:path w="247650" h="165609">
                    <a:moveTo>
                      <a:pt x="247650" y="165609"/>
                    </a:moveTo>
                    <a:cubicBezTo>
                      <a:pt x="231775" y="137827"/>
                      <a:pt x="225425" y="110046"/>
                      <a:pt x="209550" y="89409"/>
                    </a:cubicBezTo>
                    <a:cubicBezTo>
                      <a:pt x="193675" y="68771"/>
                      <a:pt x="187325" y="56072"/>
                      <a:pt x="152400" y="41784"/>
                    </a:cubicBezTo>
                    <a:cubicBezTo>
                      <a:pt x="117475" y="27497"/>
                      <a:pt x="44450" y="-12191"/>
                      <a:pt x="0" y="36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110" name="TextBox 109"/>
            <p:cNvSpPr txBox="1"/>
            <p:nvPr/>
          </p:nvSpPr>
          <p:spPr>
            <a:xfrm>
              <a:off x="6293340" y="4805098"/>
              <a:ext cx="56334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IV</a:t>
              </a:r>
              <a:endParaRPr lang="en-GB" sz="2400" dirty="0">
                <a:latin typeface="Times New Roman" pitchFamily="18" charset="0"/>
                <a:cs typeface="Times New Roman" pitchFamily="18" charset="0"/>
              </a:endParaRPr>
            </a:p>
          </p:txBody>
        </p:sp>
        <p:grpSp>
          <p:nvGrpSpPr>
            <p:cNvPr id="111" name="Group 110"/>
            <p:cNvGrpSpPr/>
            <p:nvPr/>
          </p:nvGrpSpPr>
          <p:grpSpPr>
            <a:xfrm>
              <a:off x="4589438" y="5407277"/>
              <a:ext cx="820762" cy="356145"/>
              <a:chOff x="1998638" y="4838034"/>
              <a:chExt cx="820762" cy="356145"/>
            </a:xfrm>
          </p:grpSpPr>
          <p:grpSp>
            <p:nvGrpSpPr>
              <p:cNvPr id="112" name="Group 111"/>
              <p:cNvGrpSpPr/>
              <p:nvPr/>
            </p:nvGrpSpPr>
            <p:grpSpPr>
              <a:xfrm rot="10800000">
                <a:off x="1998638" y="4975331"/>
                <a:ext cx="820762" cy="8879"/>
                <a:chOff x="1140229" y="1738687"/>
                <a:chExt cx="820762" cy="8879"/>
              </a:xfrm>
            </p:grpSpPr>
            <p:cxnSp>
              <p:nvCxnSpPr>
                <p:cNvPr id="115" name="Straight Arrow Connector 114"/>
                <p:cNvCxnSpPr/>
                <p:nvPr/>
              </p:nvCxnSpPr>
              <p:spPr>
                <a:xfrm rot="10800000" flipH="1">
                  <a:off x="1560309" y="1738687"/>
                  <a:ext cx="400682" cy="8879"/>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16" name="Straight Arrow Connector 115"/>
                <p:cNvCxnSpPr/>
                <p:nvPr/>
              </p:nvCxnSpPr>
              <p:spPr>
                <a:xfrm flipH="1">
                  <a:off x="1140229" y="1747564"/>
                  <a:ext cx="420080" cy="0"/>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113" name="Freeform 112"/>
              <p:cNvSpPr/>
              <p:nvPr/>
            </p:nvSpPr>
            <p:spPr>
              <a:xfrm rot="10030058" flipH="1">
                <a:off x="2385736" y="5017053"/>
                <a:ext cx="315665" cy="177126"/>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14" name="Freeform 113"/>
              <p:cNvSpPr/>
              <p:nvPr/>
            </p:nvSpPr>
            <p:spPr>
              <a:xfrm rot="20483599" flipH="1">
                <a:off x="2097945" y="4838034"/>
                <a:ext cx="90354" cy="111283"/>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90" name="TextBox 89"/>
            <p:cNvSpPr txBox="1"/>
            <p:nvPr/>
          </p:nvSpPr>
          <p:spPr>
            <a:xfrm>
              <a:off x="8123456" y="4876833"/>
              <a:ext cx="56334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V</a:t>
              </a:r>
              <a:endParaRPr lang="en-GB" sz="2400" dirty="0">
                <a:latin typeface="Times New Roman" pitchFamily="18" charset="0"/>
                <a:cs typeface="Times New Roman" pitchFamily="18" charset="0"/>
              </a:endParaRPr>
            </a:p>
          </p:txBody>
        </p:sp>
        <p:grpSp>
          <p:nvGrpSpPr>
            <p:cNvPr id="91" name="Group 90"/>
            <p:cNvGrpSpPr/>
            <p:nvPr/>
          </p:nvGrpSpPr>
          <p:grpSpPr>
            <a:xfrm flipH="1" flipV="1">
              <a:off x="7831859" y="5496527"/>
              <a:ext cx="489718" cy="178332"/>
              <a:chOff x="2102030" y="4903455"/>
              <a:chExt cx="489718" cy="178332"/>
            </a:xfrm>
          </p:grpSpPr>
          <p:cxnSp>
            <p:nvCxnSpPr>
              <p:cNvPr id="108" name="Straight Arrow Connector 107"/>
              <p:cNvCxnSpPr/>
              <p:nvPr/>
            </p:nvCxnSpPr>
            <p:spPr>
              <a:xfrm>
                <a:off x="2102031" y="4997048"/>
                <a:ext cx="403775" cy="84739"/>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09" name="Straight Arrow Connector 108"/>
              <p:cNvCxnSpPr/>
              <p:nvPr/>
            </p:nvCxnSpPr>
            <p:spPr>
              <a:xfrm flipV="1">
                <a:off x="2102030" y="4903455"/>
                <a:ext cx="489718" cy="93595"/>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grpSp>
          <p:nvGrpSpPr>
            <p:cNvPr id="92" name="Group 91"/>
            <p:cNvGrpSpPr/>
            <p:nvPr/>
          </p:nvGrpSpPr>
          <p:grpSpPr>
            <a:xfrm rot="6618384">
              <a:off x="2971422" y="5224836"/>
              <a:ext cx="655071" cy="617773"/>
              <a:chOff x="1974532" y="4697840"/>
              <a:chExt cx="655071" cy="617773"/>
            </a:xfrm>
          </p:grpSpPr>
          <p:grpSp>
            <p:nvGrpSpPr>
              <p:cNvPr id="103" name="Group 102"/>
              <p:cNvGrpSpPr/>
              <p:nvPr/>
            </p:nvGrpSpPr>
            <p:grpSpPr>
              <a:xfrm rot="20436439">
                <a:off x="1974532" y="4726086"/>
                <a:ext cx="655071" cy="545549"/>
                <a:chOff x="1043559" y="1344654"/>
                <a:chExt cx="655071" cy="545549"/>
              </a:xfrm>
            </p:grpSpPr>
            <p:cxnSp>
              <p:nvCxnSpPr>
                <p:cNvPr id="106" name="Straight Arrow Connector 105"/>
                <p:cNvCxnSpPr/>
                <p:nvPr/>
              </p:nvCxnSpPr>
              <p:spPr>
                <a:xfrm rot="16145177" flipH="1">
                  <a:off x="1420303" y="1611877"/>
                  <a:ext cx="263757" cy="292896"/>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07" name="Straight Arrow Connector 106"/>
                <p:cNvCxnSpPr/>
                <p:nvPr/>
              </p:nvCxnSpPr>
              <p:spPr>
                <a:xfrm flipH="1" flipV="1">
                  <a:off x="1043559" y="1344654"/>
                  <a:ext cx="360089" cy="284147"/>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104" name="Freeform 103"/>
              <p:cNvSpPr/>
              <p:nvPr/>
            </p:nvSpPr>
            <p:spPr>
              <a:xfrm rot="21067437" flipH="1">
                <a:off x="2070840" y="4697840"/>
                <a:ext cx="235695" cy="161745"/>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05" name="Freeform 104"/>
              <p:cNvSpPr/>
              <p:nvPr/>
            </p:nvSpPr>
            <p:spPr>
              <a:xfrm rot="10030058" flipH="1">
                <a:off x="2370272" y="5159492"/>
                <a:ext cx="219014" cy="156121"/>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93" name="Right Arrow 92"/>
            <p:cNvSpPr/>
            <p:nvPr/>
          </p:nvSpPr>
          <p:spPr>
            <a:xfrm>
              <a:off x="2395736" y="5451664"/>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4" name="Right Arrow 93"/>
            <p:cNvSpPr/>
            <p:nvPr/>
          </p:nvSpPr>
          <p:spPr>
            <a:xfrm>
              <a:off x="4055368" y="5462573"/>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5" name="Right Arrow 94"/>
            <p:cNvSpPr/>
            <p:nvPr/>
          </p:nvSpPr>
          <p:spPr>
            <a:xfrm>
              <a:off x="5579368" y="5464649"/>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6" name="Right Arrow 95"/>
            <p:cNvSpPr/>
            <p:nvPr/>
          </p:nvSpPr>
          <p:spPr>
            <a:xfrm>
              <a:off x="7255768" y="5487173"/>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8" name="TextBox 97"/>
            <p:cNvSpPr txBox="1"/>
            <p:nvPr/>
          </p:nvSpPr>
          <p:spPr>
            <a:xfrm>
              <a:off x="3086624" y="4805098"/>
              <a:ext cx="41857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a:t>
              </a:r>
              <a:endParaRPr lang="en-GB" sz="2400" dirty="0">
                <a:latin typeface="Times New Roman" pitchFamily="18" charset="0"/>
                <a:cs typeface="Times New Roman" pitchFamily="18" charset="0"/>
              </a:endParaRPr>
            </a:p>
          </p:txBody>
        </p:sp>
        <p:grpSp>
          <p:nvGrpSpPr>
            <p:cNvPr id="121" name="Group 120"/>
            <p:cNvGrpSpPr/>
            <p:nvPr/>
          </p:nvGrpSpPr>
          <p:grpSpPr>
            <a:xfrm flipH="1" flipV="1">
              <a:off x="6029558" y="5323344"/>
              <a:ext cx="479960" cy="523220"/>
              <a:chOff x="2102030" y="4783650"/>
              <a:chExt cx="479960" cy="523220"/>
            </a:xfrm>
          </p:grpSpPr>
          <p:cxnSp>
            <p:nvCxnSpPr>
              <p:cNvPr id="122" name="Straight Arrow Connector 121"/>
              <p:cNvCxnSpPr/>
              <p:nvPr/>
            </p:nvCxnSpPr>
            <p:spPr>
              <a:xfrm>
                <a:off x="2102031" y="4997048"/>
                <a:ext cx="341672" cy="309822"/>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23" name="Straight Arrow Connector 122"/>
              <p:cNvCxnSpPr/>
              <p:nvPr/>
            </p:nvCxnSpPr>
            <p:spPr>
              <a:xfrm flipV="1">
                <a:off x="2102030" y="4783650"/>
                <a:ext cx="479960" cy="213400"/>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124" name="Freeform 123"/>
            <p:cNvSpPr/>
            <p:nvPr/>
          </p:nvSpPr>
          <p:spPr>
            <a:xfrm rot="15252039">
              <a:off x="6207516" y="5486141"/>
              <a:ext cx="169355" cy="95014"/>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6" name="Freeform 125"/>
            <p:cNvSpPr/>
            <p:nvPr/>
          </p:nvSpPr>
          <p:spPr>
            <a:xfrm rot="6347961" flipV="1">
              <a:off x="6083938" y="5638723"/>
              <a:ext cx="174598" cy="72952"/>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Tree>
    <p:extLst>
      <p:ext uri="{BB962C8B-B14F-4D97-AF65-F5344CB8AC3E}">
        <p14:creationId xmlns:p14="http://schemas.microsoft.com/office/powerpoint/2010/main" val="38008643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43000" y="216127"/>
            <a:ext cx="4491011" cy="3670073"/>
            <a:chOff x="2673041" y="331853"/>
            <a:chExt cx="4491011" cy="3670073"/>
          </a:xfrm>
        </p:grpSpPr>
        <p:grpSp>
          <p:nvGrpSpPr>
            <p:cNvPr id="3" name="Group 2"/>
            <p:cNvGrpSpPr/>
            <p:nvPr/>
          </p:nvGrpSpPr>
          <p:grpSpPr>
            <a:xfrm>
              <a:off x="2829376" y="642262"/>
              <a:ext cx="3584544" cy="3359664"/>
              <a:chOff x="2133600" y="930424"/>
              <a:chExt cx="4576936" cy="4514800"/>
            </a:xfrm>
          </p:grpSpPr>
          <p:cxnSp>
            <p:nvCxnSpPr>
              <p:cNvPr id="19" name="Straight Arrow Connector 18"/>
              <p:cNvCxnSpPr/>
              <p:nvPr/>
            </p:nvCxnSpPr>
            <p:spPr>
              <a:xfrm flipV="1">
                <a:off x="2195736" y="3194974"/>
                <a:ext cx="4514800" cy="18002"/>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rot="-5400000" flipV="1">
                <a:off x="2161583" y="3178823"/>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Freeform 20"/>
              <p:cNvSpPr/>
              <p:nvPr/>
            </p:nvSpPr>
            <p:spPr>
              <a:xfrm>
                <a:off x="2133600" y="1879600"/>
                <a:ext cx="4533900" cy="2933700"/>
              </a:xfrm>
              <a:custGeom>
                <a:avLst/>
                <a:gdLst>
                  <a:gd name="connsiteX0" fmla="*/ 4610100 w 4610100"/>
                  <a:gd name="connsiteY0" fmla="*/ 0 h 3657600"/>
                  <a:gd name="connsiteX1" fmla="*/ 3327400 w 4610100"/>
                  <a:gd name="connsiteY1" fmla="*/ 939800 h 3657600"/>
                  <a:gd name="connsiteX2" fmla="*/ 2425700 w 4610100"/>
                  <a:gd name="connsiteY2" fmla="*/ 3251200 h 3657600"/>
                  <a:gd name="connsiteX3" fmla="*/ 1511300 w 4610100"/>
                  <a:gd name="connsiteY3" fmla="*/ 4064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965200 w 4610100"/>
                  <a:gd name="connsiteY4" fmla="*/ 2641600 h 3657600"/>
                  <a:gd name="connsiteX5" fmla="*/ 0 w 4610100"/>
                  <a:gd name="connsiteY5" fmla="*/ 3657600 h 3657600"/>
                  <a:gd name="connsiteX0" fmla="*/ 4635500 w 4635500"/>
                  <a:gd name="connsiteY0" fmla="*/ 0 h 3340100"/>
                  <a:gd name="connsiteX1" fmla="*/ 3352800 w 4635500"/>
                  <a:gd name="connsiteY1" fmla="*/ 939800 h 3340100"/>
                  <a:gd name="connsiteX2" fmla="*/ 2451100 w 4635500"/>
                  <a:gd name="connsiteY2" fmla="*/ 3251200 h 3340100"/>
                  <a:gd name="connsiteX3" fmla="*/ 1739900 w 4635500"/>
                  <a:gd name="connsiteY3" fmla="*/ 419100 h 3340100"/>
                  <a:gd name="connsiteX4" fmla="*/ 990600 w 4635500"/>
                  <a:gd name="connsiteY4" fmla="*/ 2641600 h 3340100"/>
                  <a:gd name="connsiteX5" fmla="*/ 0 w 4635500"/>
                  <a:gd name="connsiteY5" fmla="*/ 3340100 h 3340100"/>
                  <a:gd name="connsiteX0" fmla="*/ 4660900 w 4660900"/>
                  <a:gd name="connsiteY0" fmla="*/ 0 h 3149600"/>
                  <a:gd name="connsiteX1" fmla="*/ 3352800 w 4660900"/>
                  <a:gd name="connsiteY1" fmla="*/ 749300 h 3149600"/>
                  <a:gd name="connsiteX2" fmla="*/ 2451100 w 4660900"/>
                  <a:gd name="connsiteY2" fmla="*/ 3060700 h 3149600"/>
                  <a:gd name="connsiteX3" fmla="*/ 1739900 w 4660900"/>
                  <a:gd name="connsiteY3" fmla="*/ 228600 h 3149600"/>
                  <a:gd name="connsiteX4" fmla="*/ 990600 w 4660900"/>
                  <a:gd name="connsiteY4" fmla="*/ 2451100 h 3149600"/>
                  <a:gd name="connsiteX5" fmla="*/ 0 w 4660900"/>
                  <a:gd name="connsiteY5" fmla="*/ 3149600 h 3149600"/>
                  <a:gd name="connsiteX0" fmla="*/ 4635500 w 4635500"/>
                  <a:gd name="connsiteY0" fmla="*/ 0 h 2933700"/>
                  <a:gd name="connsiteX1" fmla="*/ 3352800 w 4635500"/>
                  <a:gd name="connsiteY1" fmla="*/ 533400 h 2933700"/>
                  <a:gd name="connsiteX2" fmla="*/ 2451100 w 4635500"/>
                  <a:gd name="connsiteY2" fmla="*/ 2844800 h 2933700"/>
                  <a:gd name="connsiteX3" fmla="*/ 1739900 w 4635500"/>
                  <a:gd name="connsiteY3" fmla="*/ 12700 h 2933700"/>
                  <a:gd name="connsiteX4" fmla="*/ 990600 w 4635500"/>
                  <a:gd name="connsiteY4" fmla="*/ 2235200 h 2933700"/>
                  <a:gd name="connsiteX5" fmla="*/ 0 w 4635500"/>
                  <a:gd name="connsiteY5" fmla="*/ 2933700 h 2933700"/>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99000 w 4699000"/>
                  <a:gd name="connsiteY0" fmla="*/ 118355 h 2925055"/>
                  <a:gd name="connsiteX1" fmla="*/ 3352800 w 4699000"/>
                  <a:gd name="connsiteY1" fmla="*/ 524755 h 2925055"/>
                  <a:gd name="connsiteX2" fmla="*/ 2451100 w 4699000"/>
                  <a:gd name="connsiteY2" fmla="*/ 2836155 h 2925055"/>
                  <a:gd name="connsiteX3" fmla="*/ 1739900 w 4699000"/>
                  <a:gd name="connsiteY3" fmla="*/ 4055 h 2925055"/>
                  <a:gd name="connsiteX4" fmla="*/ 990600 w 4699000"/>
                  <a:gd name="connsiteY4" fmla="*/ 2226555 h 2925055"/>
                  <a:gd name="connsiteX5" fmla="*/ 0 w 4699000"/>
                  <a:gd name="connsiteY5" fmla="*/ 2925055 h 2925055"/>
                  <a:gd name="connsiteX0" fmla="*/ 4711700 w 4711700"/>
                  <a:gd name="connsiteY0" fmla="*/ 0 h 2971800"/>
                  <a:gd name="connsiteX1" fmla="*/ 3352800 w 4711700"/>
                  <a:gd name="connsiteY1" fmla="*/ 571500 h 2971800"/>
                  <a:gd name="connsiteX2" fmla="*/ 2451100 w 4711700"/>
                  <a:gd name="connsiteY2" fmla="*/ 2882900 h 2971800"/>
                  <a:gd name="connsiteX3" fmla="*/ 1739900 w 4711700"/>
                  <a:gd name="connsiteY3" fmla="*/ 50800 h 2971800"/>
                  <a:gd name="connsiteX4" fmla="*/ 990600 w 4711700"/>
                  <a:gd name="connsiteY4" fmla="*/ 2273300 h 2971800"/>
                  <a:gd name="connsiteX5" fmla="*/ 0 w 4711700"/>
                  <a:gd name="connsiteY5" fmla="*/ 2971800 h 2971800"/>
                  <a:gd name="connsiteX0" fmla="*/ 4533900 w 4533900"/>
                  <a:gd name="connsiteY0" fmla="*/ 0 h 2933700"/>
                  <a:gd name="connsiteX1" fmla="*/ 3175000 w 4533900"/>
                  <a:gd name="connsiteY1" fmla="*/ 571500 h 2933700"/>
                  <a:gd name="connsiteX2" fmla="*/ 2273300 w 4533900"/>
                  <a:gd name="connsiteY2" fmla="*/ 2882900 h 2933700"/>
                  <a:gd name="connsiteX3" fmla="*/ 1562100 w 4533900"/>
                  <a:gd name="connsiteY3" fmla="*/ 508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48976 w 4533900"/>
                  <a:gd name="connsiteY2" fmla="*/ 2102105 h 2933700"/>
                  <a:gd name="connsiteX3" fmla="*/ 1562100 w 4533900"/>
                  <a:gd name="connsiteY3" fmla="*/ 508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48976 w 4533900"/>
                  <a:gd name="connsiteY2" fmla="*/ 2102105 h 2933700"/>
                  <a:gd name="connsiteX3" fmla="*/ 1525614 w 4533900"/>
                  <a:gd name="connsiteY3" fmla="*/ 639597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48976 w 4533900"/>
                  <a:gd name="connsiteY2" fmla="*/ 2204504 h 2933700"/>
                  <a:gd name="connsiteX3" fmla="*/ 1525614 w 4533900"/>
                  <a:gd name="connsiteY3" fmla="*/ 639597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48976 w 4533900"/>
                  <a:gd name="connsiteY2" fmla="*/ 2204504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73300 w 4533900"/>
                  <a:gd name="connsiteY2" fmla="*/ 2038105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61138 w 4533900"/>
                  <a:gd name="connsiteY2" fmla="*/ 822112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61138 w 4533900"/>
                  <a:gd name="connsiteY2" fmla="*/ 860512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3041218 w 4533900"/>
                  <a:gd name="connsiteY1" fmla="*/ 251502 h 2933700"/>
                  <a:gd name="connsiteX2" fmla="*/ 2261138 w 4533900"/>
                  <a:gd name="connsiteY2" fmla="*/ 860512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3150676 w 4533900"/>
                  <a:gd name="connsiteY1" fmla="*/ 225902 h 2933700"/>
                  <a:gd name="connsiteX2" fmla="*/ 2261138 w 4533900"/>
                  <a:gd name="connsiteY2" fmla="*/ 860512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2968246 w 4533900"/>
                  <a:gd name="connsiteY1" fmla="*/ 200302 h 2933700"/>
                  <a:gd name="connsiteX2" fmla="*/ 2261138 w 4533900"/>
                  <a:gd name="connsiteY2" fmla="*/ 860512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2968246 w 4533900"/>
                  <a:gd name="connsiteY1" fmla="*/ 200302 h 2933700"/>
                  <a:gd name="connsiteX2" fmla="*/ 2297624 w 4533900"/>
                  <a:gd name="connsiteY2" fmla="*/ 694112 h 2933700"/>
                  <a:gd name="connsiteX3" fmla="*/ 1501289 w 4533900"/>
                  <a:gd name="connsiteY3" fmla="*/ 255600 h 2933700"/>
                  <a:gd name="connsiteX4" fmla="*/ 812800 w 4533900"/>
                  <a:gd name="connsiteY4" fmla="*/ 2273300 h 2933700"/>
                  <a:gd name="connsiteX5" fmla="*/ 0 w 4533900"/>
                  <a:gd name="connsiteY5" fmla="*/ 2933700 h 293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3900" h="2933700">
                    <a:moveTo>
                      <a:pt x="4533900" y="0"/>
                    </a:moveTo>
                    <a:cubicBezTo>
                      <a:pt x="3960283" y="97366"/>
                      <a:pt x="3340959" y="84617"/>
                      <a:pt x="2968246" y="200302"/>
                    </a:cubicBezTo>
                    <a:cubicBezTo>
                      <a:pt x="2595533" y="315987"/>
                      <a:pt x="2542117" y="684896"/>
                      <a:pt x="2297624" y="694112"/>
                    </a:cubicBezTo>
                    <a:cubicBezTo>
                      <a:pt x="2053131" y="703328"/>
                      <a:pt x="1748760" y="-7598"/>
                      <a:pt x="1501289" y="255600"/>
                    </a:cubicBezTo>
                    <a:cubicBezTo>
                      <a:pt x="1253818" y="518798"/>
                      <a:pt x="1102783" y="1786467"/>
                      <a:pt x="812800" y="2273300"/>
                    </a:cubicBezTo>
                    <a:cubicBezTo>
                      <a:pt x="522817" y="2760133"/>
                      <a:pt x="312208" y="2912533"/>
                      <a:pt x="0" y="29337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cxnSp>
          <p:nvCxnSpPr>
            <p:cNvPr id="4" name="Straight Connector 3"/>
            <p:cNvCxnSpPr/>
            <p:nvPr/>
          </p:nvCxnSpPr>
          <p:spPr>
            <a:xfrm>
              <a:off x="4105386" y="733280"/>
              <a:ext cx="33705"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261734" y="353962"/>
              <a:ext cx="225580"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a:t>
              </a:r>
              <a:endParaRPr lang="en-GB" dirty="0">
                <a:solidFill>
                  <a:prstClr val="black"/>
                </a:solidFill>
                <a:latin typeface="Times New Roman" pitchFamily="18" charset="0"/>
                <a:cs typeface="Times New Roman" pitchFamily="18" charset="0"/>
              </a:endParaRPr>
            </a:p>
          </p:txBody>
        </p:sp>
        <p:sp>
          <p:nvSpPr>
            <p:cNvPr id="6" name="TextBox 5"/>
            <p:cNvSpPr txBox="1"/>
            <p:nvPr/>
          </p:nvSpPr>
          <p:spPr>
            <a:xfrm>
              <a:off x="3889562" y="336150"/>
              <a:ext cx="418713"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III</a:t>
              </a:r>
              <a:endParaRPr lang="en-GB" dirty="0">
                <a:solidFill>
                  <a:prstClr val="black"/>
                </a:solidFill>
                <a:latin typeface="Times New Roman" pitchFamily="18" charset="0"/>
                <a:cs typeface="Times New Roman" pitchFamily="18" charset="0"/>
              </a:endParaRPr>
            </a:p>
          </p:txBody>
        </p:sp>
        <p:sp>
          <p:nvSpPr>
            <p:cNvPr id="7" name="TextBox 6"/>
            <p:cNvSpPr txBox="1"/>
            <p:nvPr/>
          </p:nvSpPr>
          <p:spPr>
            <a:xfrm>
              <a:off x="3432362" y="336150"/>
              <a:ext cx="540001"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IV</a:t>
              </a:r>
              <a:endParaRPr lang="en-GB" dirty="0">
                <a:solidFill>
                  <a:prstClr val="black"/>
                </a:solidFill>
                <a:latin typeface="Times New Roman" pitchFamily="18" charset="0"/>
                <a:cs typeface="Times New Roman" pitchFamily="18" charset="0"/>
              </a:endParaRPr>
            </a:p>
          </p:txBody>
        </p:sp>
        <p:sp>
          <p:nvSpPr>
            <p:cNvPr id="8" name="TextBox 7"/>
            <p:cNvSpPr txBox="1"/>
            <p:nvPr/>
          </p:nvSpPr>
          <p:spPr>
            <a:xfrm>
              <a:off x="2673041" y="358189"/>
              <a:ext cx="451159"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V</a:t>
              </a:r>
              <a:endParaRPr lang="en-GB" dirty="0">
                <a:solidFill>
                  <a:prstClr val="black"/>
                </a:solidFill>
                <a:latin typeface="Times New Roman" pitchFamily="18" charset="0"/>
                <a:cs typeface="Times New Roman" pitchFamily="18" charset="0"/>
              </a:endParaRPr>
            </a:p>
          </p:txBody>
        </p:sp>
        <p:cxnSp>
          <p:nvCxnSpPr>
            <p:cNvPr id="9" name="Straight Connector 8"/>
            <p:cNvCxnSpPr/>
            <p:nvPr/>
          </p:nvCxnSpPr>
          <p:spPr>
            <a:xfrm flipH="1">
              <a:off x="6430918" y="1074613"/>
              <a:ext cx="121289" cy="107169"/>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552207" y="758542"/>
              <a:ext cx="611845" cy="400110"/>
            </a:xfrm>
            <a:prstGeom prst="rect">
              <a:avLst/>
            </a:prstGeom>
            <a:noFill/>
          </p:spPr>
          <p:txBody>
            <a:bodyPr wrap="square" rtlCol="0">
              <a:spAutoFit/>
            </a:bodyPr>
            <a:lstStyle/>
            <a:p>
              <a:r>
                <a:rPr lang="en-US" sz="2000" dirty="0" smtClean="0">
                  <a:solidFill>
                    <a:srgbClr val="00B0F0"/>
                  </a:solidFill>
                </a:rPr>
                <a:t>Gd</a:t>
              </a:r>
              <a:endParaRPr lang="en-GB" sz="2000" dirty="0">
                <a:solidFill>
                  <a:srgbClr val="00B0F0"/>
                </a:solidFill>
              </a:endParaRPr>
            </a:p>
          </p:txBody>
        </p:sp>
        <p:cxnSp>
          <p:nvCxnSpPr>
            <p:cNvPr id="11" name="Straight Connector 10"/>
            <p:cNvCxnSpPr/>
            <p:nvPr/>
          </p:nvCxnSpPr>
          <p:spPr>
            <a:xfrm flipH="1" flipV="1">
              <a:off x="6408228" y="1348586"/>
              <a:ext cx="143979" cy="67437"/>
            </a:xfrm>
            <a:prstGeom prst="line">
              <a:avLst/>
            </a:prstGeom>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6552207" y="1315793"/>
              <a:ext cx="611845" cy="400110"/>
            </a:xfrm>
            <a:prstGeom prst="rect">
              <a:avLst/>
            </a:prstGeom>
            <a:noFill/>
          </p:spPr>
          <p:txBody>
            <a:bodyPr wrap="square" rtlCol="0">
              <a:spAutoFit/>
            </a:bodyPr>
            <a:lstStyle/>
            <a:p>
              <a:r>
                <a:rPr lang="en-US" sz="2000" dirty="0" smtClean="0">
                  <a:solidFill>
                    <a:srgbClr val="FF0000"/>
                  </a:solidFill>
                </a:rPr>
                <a:t>Ni</a:t>
              </a:r>
              <a:endParaRPr lang="en-GB" sz="2000" dirty="0">
                <a:solidFill>
                  <a:srgbClr val="FF0000"/>
                </a:solidFill>
              </a:endParaRPr>
            </a:p>
          </p:txBody>
        </p:sp>
        <p:sp>
          <p:nvSpPr>
            <p:cNvPr id="13" name="Freeform 12"/>
            <p:cNvSpPr/>
            <p:nvPr/>
          </p:nvSpPr>
          <p:spPr>
            <a:xfrm>
              <a:off x="2842644" y="1205594"/>
              <a:ext cx="3573722" cy="2581610"/>
            </a:xfrm>
            <a:custGeom>
              <a:avLst/>
              <a:gdLst>
                <a:gd name="connsiteX0" fmla="*/ 3644900 w 3644900"/>
                <a:gd name="connsiteY0" fmla="*/ 344660 h 4241739"/>
                <a:gd name="connsiteX1" fmla="*/ 1638300 w 3644900"/>
                <a:gd name="connsiteY1" fmla="*/ 370060 h 4241739"/>
                <a:gd name="connsiteX2" fmla="*/ 1206500 w 3644900"/>
                <a:gd name="connsiteY2" fmla="*/ 204960 h 4241739"/>
                <a:gd name="connsiteX3" fmla="*/ 1117600 w 3644900"/>
                <a:gd name="connsiteY3" fmla="*/ 306560 h 4241739"/>
                <a:gd name="connsiteX4" fmla="*/ 635000 w 3644900"/>
                <a:gd name="connsiteY4" fmla="*/ 3913360 h 4241739"/>
                <a:gd name="connsiteX5" fmla="*/ 355600 w 3644900"/>
                <a:gd name="connsiteY5" fmla="*/ 4091160 h 4241739"/>
                <a:gd name="connsiteX6" fmla="*/ 0 w 3644900"/>
                <a:gd name="connsiteY6" fmla="*/ 4053060 h 424173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333500 w 4622800"/>
                <a:gd name="connsiteY5" fmla="*/ 4091160 h 4243589"/>
                <a:gd name="connsiteX6" fmla="*/ 0 w 4622800"/>
                <a:gd name="connsiteY6" fmla="*/ 4014960 h 424358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244600 w 4622800"/>
                <a:gd name="connsiteY5" fmla="*/ 4091160 h 4243589"/>
                <a:gd name="connsiteX6" fmla="*/ 0 w 4622800"/>
                <a:gd name="connsiteY6" fmla="*/ 4014960 h 4243589"/>
                <a:gd name="connsiteX0" fmla="*/ 4622800 w 4622800"/>
                <a:gd name="connsiteY0" fmla="*/ 343732 h 4233945"/>
                <a:gd name="connsiteX1" fmla="*/ 2616200 w 4622800"/>
                <a:gd name="connsiteY1" fmla="*/ 369132 h 4233945"/>
                <a:gd name="connsiteX2" fmla="*/ 2184400 w 4622800"/>
                <a:gd name="connsiteY2" fmla="*/ 204032 h 4233945"/>
                <a:gd name="connsiteX3" fmla="*/ 2095500 w 4622800"/>
                <a:gd name="connsiteY3" fmla="*/ 305632 h 4233945"/>
                <a:gd name="connsiteX4" fmla="*/ 1663700 w 4622800"/>
                <a:gd name="connsiteY4" fmla="*/ 3899732 h 4233945"/>
                <a:gd name="connsiteX5" fmla="*/ 1244600 w 4622800"/>
                <a:gd name="connsiteY5" fmla="*/ 4090232 h 4233945"/>
                <a:gd name="connsiteX6" fmla="*/ 0 w 4622800"/>
                <a:gd name="connsiteY6" fmla="*/ 4014032 h 4233945"/>
                <a:gd name="connsiteX0" fmla="*/ 4622800 w 4622800"/>
                <a:gd name="connsiteY0" fmla="*/ 307594 h 4057548"/>
                <a:gd name="connsiteX1" fmla="*/ 2616200 w 4622800"/>
                <a:gd name="connsiteY1" fmla="*/ 332994 h 4057548"/>
                <a:gd name="connsiteX2" fmla="*/ 2184400 w 4622800"/>
                <a:gd name="connsiteY2" fmla="*/ 167894 h 4057548"/>
                <a:gd name="connsiteX3" fmla="*/ 2095500 w 4622800"/>
                <a:gd name="connsiteY3" fmla="*/ 269494 h 4057548"/>
                <a:gd name="connsiteX4" fmla="*/ 1854200 w 4622800"/>
                <a:gd name="connsiteY4" fmla="*/ 3368294 h 4057548"/>
                <a:gd name="connsiteX5" fmla="*/ 1663700 w 4622800"/>
                <a:gd name="connsiteY5" fmla="*/ 3863594 h 4057548"/>
                <a:gd name="connsiteX6" fmla="*/ 1244600 w 4622800"/>
                <a:gd name="connsiteY6" fmla="*/ 4054094 h 4057548"/>
                <a:gd name="connsiteX7" fmla="*/ 0 w 4622800"/>
                <a:gd name="connsiteY7" fmla="*/ 3977894 h 4057548"/>
                <a:gd name="connsiteX0" fmla="*/ 4622800 w 4622800"/>
                <a:gd name="connsiteY0" fmla="*/ 307594 h 4055562"/>
                <a:gd name="connsiteX1" fmla="*/ 2616200 w 4622800"/>
                <a:gd name="connsiteY1" fmla="*/ 332994 h 4055562"/>
                <a:gd name="connsiteX2" fmla="*/ 2184400 w 4622800"/>
                <a:gd name="connsiteY2" fmla="*/ 167894 h 4055562"/>
                <a:gd name="connsiteX3" fmla="*/ 2095500 w 4622800"/>
                <a:gd name="connsiteY3" fmla="*/ 269494 h 4055562"/>
                <a:gd name="connsiteX4" fmla="*/ 1854200 w 4622800"/>
                <a:gd name="connsiteY4" fmla="*/ 3368294 h 4055562"/>
                <a:gd name="connsiteX5" fmla="*/ 1701800 w 4622800"/>
                <a:gd name="connsiteY5" fmla="*/ 3965194 h 4055562"/>
                <a:gd name="connsiteX6" fmla="*/ 1244600 w 4622800"/>
                <a:gd name="connsiteY6" fmla="*/ 4054094 h 4055562"/>
                <a:gd name="connsiteX7" fmla="*/ 0 w 4622800"/>
                <a:gd name="connsiteY7" fmla="*/ 3977894 h 4055562"/>
                <a:gd name="connsiteX0" fmla="*/ 4622800 w 4622800"/>
                <a:gd name="connsiteY0" fmla="*/ 307594 h 4018339"/>
                <a:gd name="connsiteX1" fmla="*/ 2616200 w 4622800"/>
                <a:gd name="connsiteY1" fmla="*/ 332994 h 4018339"/>
                <a:gd name="connsiteX2" fmla="*/ 2184400 w 4622800"/>
                <a:gd name="connsiteY2" fmla="*/ 167894 h 4018339"/>
                <a:gd name="connsiteX3" fmla="*/ 2095500 w 4622800"/>
                <a:gd name="connsiteY3" fmla="*/ 269494 h 4018339"/>
                <a:gd name="connsiteX4" fmla="*/ 1854200 w 4622800"/>
                <a:gd name="connsiteY4" fmla="*/ 3368294 h 4018339"/>
                <a:gd name="connsiteX5" fmla="*/ 1701800 w 4622800"/>
                <a:gd name="connsiteY5" fmla="*/ 3965194 h 4018339"/>
                <a:gd name="connsiteX6" fmla="*/ 1219200 w 4622800"/>
                <a:gd name="connsiteY6" fmla="*/ 3990594 h 4018339"/>
                <a:gd name="connsiteX7" fmla="*/ 0 w 4622800"/>
                <a:gd name="connsiteY7" fmla="*/ 3977894 h 4018339"/>
                <a:gd name="connsiteX0" fmla="*/ 4622800 w 4622800"/>
                <a:gd name="connsiteY0" fmla="*/ 307594 h 4047160"/>
                <a:gd name="connsiteX1" fmla="*/ 2616200 w 4622800"/>
                <a:gd name="connsiteY1" fmla="*/ 332994 h 4047160"/>
                <a:gd name="connsiteX2" fmla="*/ 2184400 w 4622800"/>
                <a:gd name="connsiteY2" fmla="*/ 167894 h 4047160"/>
                <a:gd name="connsiteX3" fmla="*/ 2095500 w 4622800"/>
                <a:gd name="connsiteY3" fmla="*/ 269494 h 4047160"/>
                <a:gd name="connsiteX4" fmla="*/ 1854200 w 4622800"/>
                <a:gd name="connsiteY4" fmla="*/ 3368294 h 4047160"/>
                <a:gd name="connsiteX5" fmla="*/ 1778000 w 4622800"/>
                <a:gd name="connsiteY5" fmla="*/ 4003294 h 4047160"/>
                <a:gd name="connsiteX6" fmla="*/ 1219200 w 4622800"/>
                <a:gd name="connsiteY6" fmla="*/ 3990594 h 4047160"/>
                <a:gd name="connsiteX7" fmla="*/ 0 w 4622800"/>
                <a:gd name="connsiteY7" fmla="*/ 3977894 h 4047160"/>
                <a:gd name="connsiteX0" fmla="*/ 4622800 w 4622800"/>
                <a:gd name="connsiteY0" fmla="*/ 310366 h 4047117"/>
                <a:gd name="connsiteX1" fmla="*/ 2616200 w 4622800"/>
                <a:gd name="connsiteY1" fmla="*/ 335766 h 4047117"/>
                <a:gd name="connsiteX2" fmla="*/ 2184400 w 4622800"/>
                <a:gd name="connsiteY2" fmla="*/ 170666 h 4047117"/>
                <a:gd name="connsiteX3" fmla="*/ 2095500 w 4622800"/>
                <a:gd name="connsiteY3" fmla="*/ 272266 h 4047117"/>
                <a:gd name="connsiteX4" fmla="*/ 1930400 w 4622800"/>
                <a:gd name="connsiteY4" fmla="*/ 3409166 h 4047117"/>
                <a:gd name="connsiteX5" fmla="*/ 1778000 w 4622800"/>
                <a:gd name="connsiteY5" fmla="*/ 4006066 h 4047117"/>
                <a:gd name="connsiteX6" fmla="*/ 1219200 w 4622800"/>
                <a:gd name="connsiteY6" fmla="*/ 3993366 h 4047117"/>
                <a:gd name="connsiteX7" fmla="*/ 0 w 4622800"/>
                <a:gd name="connsiteY7" fmla="*/ 3980666 h 4047117"/>
                <a:gd name="connsiteX0" fmla="*/ 4622800 w 4622800"/>
                <a:gd name="connsiteY0" fmla="*/ 249478 h 3986229"/>
                <a:gd name="connsiteX1" fmla="*/ 2616200 w 4622800"/>
                <a:gd name="connsiteY1" fmla="*/ 274878 h 3986229"/>
                <a:gd name="connsiteX2" fmla="*/ 2184400 w 4622800"/>
                <a:gd name="connsiteY2" fmla="*/ 109778 h 3986229"/>
                <a:gd name="connsiteX3" fmla="*/ 2146300 w 4622800"/>
                <a:gd name="connsiteY3" fmla="*/ 300278 h 3986229"/>
                <a:gd name="connsiteX4" fmla="*/ 1930400 w 4622800"/>
                <a:gd name="connsiteY4" fmla="*/ 3348278 h 3986229"/>
                <a:gd name="connsiteX5" fmla="*/ 1778000 w 4622800"/>
                <a:gd name="connsiteY5" fmla="*/ 3945178 h 3986229"/>
                <a:gd name="connsiteX6" fmla="*/ 1219200 w 4622800"/>
                <a:gd name="connsiteY6" fmla="*/ 3932478 h 3986229"/>
                <a:gd name="connsiteX7" fmla="*/ 0 w 4622800"/>
                <a:gd name="connsiteY7" fmla="*/ 3919778 h 3986229"/>
                <a:gd name="connsiteX0" fmla="*/ 4622800 w 4622800"/>
                <a:gd name="connsiteY0" fmla="*/ 238928 h 3975679"/>
                <a:gd name="connsiteX1" fmla="*/ 2616200 w 4622800"/>
                <a:gd name="connsiteY1" fmla="*/ 264328 h 3975679"/>
                <a:gd name="connsiteX2" fmla="*/ 2184400 w 4622800"/>
                <a:gd name="connsiteY2" fmla="*/ 99228 h 3975679"/>
                <a:gd name="connsiteX3" fmla="*/ 2146300 w 4622800"/>
                <a:gd name="connsiteY3" fmla="*/ 289728 h 3975679"/>
                <a:gd name="connsiteX4" fmla="*/ 1930400 w 4622800"/>
                <a:gd name="connsiteY4" fmla="*/ 3337728 h 3975679"/>
                <a:gd name="connsiteX5" fmla="*/ 1778000 w 4622800"/>
                <a:gd name="connsiteY5" fmla="*/ 3934628 h 3975679"/>
                <a:gd name="connsiteX6" fmla="*/ 1219200 w 4622800"/>
                <a:gd name="connsiteY6" fmla="*/ 3921928 h 3975679"/>
                <a:gd name="connsiteX7" fmla="*/ 0 w 4622800"/>
                <a:gd name="connsiteY7" fmla="*/ 3909228 h 3975679"/>
                <a:gd name="connsiteX0" fmla="*/ 4622800 w 4622800"/>
                <a:gd name="connsiteY0" fmla="*/ 207946 h 3944697"/>
                <a:gd name="connsiteX1" fmla="*/ 2616200 w 4622800"/>
                <a:gd name="connsiteY1" fmla="*/ 233346 h 3944697"/>
                <a:gd name="connsiteX2" fmla="*/ 2184400 w 4622800"/>
                <a:gd name="connsiteY2" fmla="*/ 68246 h 3944697"/>
                <a:gd name="connsiteX3" fmla="*/ 2146300 w 4622800"/>
                <a:gd name="connsiteY3" fmla="*/ 258746 h 3944697"/>
                <a:gd name="connsiteX4" fmla="*/ 1930400 w 4622800"/>
                <a:gd name="connsiteY4" fmla="*/ 3306746 h 3944697"/>
                <a:gd name="connsiteX5" fmla="*/ 1778000 w 4622800"/>
                <a:gd name="connsiteY5" fmla="*/ 3903646 h 3944697"/>
                <a:gd name="connsiteX6" fmla="*/ 1219200 w 4622800"/>
                <a:gd name="connsiteY6" fmla="*/ 3890946 h 3944697"/>
                <a:gd name="connsiteX7" fmla="*/ 0 w 4622800"/>
                <a:gd name="connsiteY7" fmla="*/ 3878246 h 3944697"/>
                <a:gd name="connsiteX0" fmla="*/ 4622800 w 4622800"/>
                <a:gd name="connsiteY0" fmla="*/ 226676 h 3963427"/>
                <a:gd name="connsiteX1" fmla="*/ 2616200 w 4622800"/>
                <a:gd name="connsiteY1" fmla="*/ 252076 h 3963427"/>
                <a:gd name="connsiteX2" fmla="*/ 2374900 w 4622800"/>
                <a:gd name="connsiteY2" fmla="*/ 137776 h 3963427"/>
                <a:gd name="connsiteX3" fmla="*/ 2146300 w 4622800"/>
                <a:gd name="connsiteY3" fmla="*/ 277476 h 3963427"/>
                <a:gd name="connsiteX4" fmla="*/ 1930400 w 4622800"/>
                <a:gd name="connsiteY4" fmla="*/ 3325476 h 3963427"/>
                <a:gd name="connsiteX5" fmla="*/ 1778000 w 4622800"/>
                <a:gd name="connsiteY5" fmla="*/ 3922376 h 3963427"/>
                <a:gd name="connsiteX6" fmla="*/ 1219200 w 4622800"/>
                <a:gd name="connsiteY6" fmla="*/ 3909676 h 3963427"/>
                <a:gd name="connsiteX7" fmla="*/ 0 w 4622800"/>
                <a:gd name="connsiteY7" fmla="*/ 3896976 h 3963427"/>
                <a:gd name="connsiteX0" fmla="*/ 4622800 w 4622800"/>
                <a:gd name="connsiteY0" fmla="*/ 223626 h 3960377"/>
                <a:gd name="connsiteX1" fmla="*/ 2755900 w 4622800"/>
                <a:gd name="connsiteY1" fmla="*/ 185526 h 3960377"/>
                <a:gd name="connsiteX2" fmla="*/ 2374900 w 4622800"/>
                <a:gd name="connsiteY2" fmla="*/ 134726 h 3960377"/>
                <a:gd name="connsiteX3" fmla="*/ 2146300 w 4622800"/>
                <a:gd name="connsiteY3" fmla="*/ 274426 h 3960377"/>
                <a:gd name="connsiteX4" fmla="*/ 1930400 w 4622800"/>
                <a:gd name="connsiteY4" fmla="*/ 3322426 h 3960377"/>
                <a:gd name="connsiteX5" fmla="*/ 1778000 w 4622800"/>
                <a:gd name="connsiteY5" fmla="*/ 3919326 h 3960377"/>
                <a:gd name="connsiteX6" fmla="*/ 1219200 w 4622800"/>
                <a:gd name="connsiteY6" fmla="*/ 3906626 h 3960377"/>
                <a:gd name="connsiteX7" fmla="*/ 0 w 4622800"/>
                <a:gd name="connsiteY7" fmla="*/ 3893926 h 3960377"/>
                <a:gd name="connsiteX0" fmla="*/ 4622800 w 4622800"/>
                <a:gd name="connsiteY0" fmla="*/ 240283 h 3977034"/>
                <a:gd name="connsiteX1" fmla="*/ 27559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40283 h 3977034"/>
                <a:gd name="connsiteX1" fmla="*/ 29337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64887 h 4001638"/>
                <a:gd name="connsiteX1" fmla="*/ 2933700 w 4622800"/>
                <a:gd name="connsiteY1" fmla="*/ 226787 h 4001638"/>
                <a:gd name="connsiteX2" fmla="*/ 2578100 w 4622800"/>
                <a:gd name="connsiteY2" fmla="*/ 137887 h 4001638"/>
                <a:gd name="connsiteX3" fmla="*/ 2146300 w 4622800"/>
                <a:gd name="connsiteY3" fmla="*/ 315687 h 4001638"/>
                <a:gd name="connsiteX4" fmla="*/ 1930400 w 4622800"/>
                <a:gd name="connsiteY4" fmla="*/ 3363687 h 4001638"/>
                <a:gd name="connsiteX5" fmla="*/ 1778000 w 4622800"/>
                <a:gd name="connsiteY5" fmla="*/ 3960587 h 4001638"/>
                <a:gd name="connsiteX6" fmla="*/ 1219200 w 4622800"/>
                <a:gd name="connsiteY6" fmla="*/ 3947887 h 4001638"/>
                <a:gd name="connsiteX7" fmla="*/ 0 w 4622800"/>
                <a:gd name="connsiteY7" fmla="*/ 3935187 h 4001638"/>
                <a:gd name="connsiteX0" fmla="*/ 4622800 w 4622800"/>
                <a:gd name="connsiteY0" fmla="*/ 260635 h 3997386"/>
                <a:gd name="connsiteX1" fmla="*/ 2933700 w 4622800"/>
                <a:gd name="connsiteY1" fmla="*/ 222535 h 3997386"/>
                <a:gd name="connsiteX2" fmla="*/ 2578100 w 4622800"/>
                <a:gd name="connsiteY2" fmla="*/ 133635 h 3997386"/>
                <a:gd name="connsiteX3" fmla="*/ 2146300 w 4622800"/>
                <a:gd name="connsiteY3" fmla="*/ 311435 h 3997386"/>
                <a:gd name="connsiteX4" fmla="*/ 1930400 w 4622800"/>
                <a:gd name="connsiteY4" fmla="*/ 3359435 h 3997386"/>
                <a:gd name="connsiteX5" fmla="*/ 1778000 w 4622800"/>
                <a:gd name="connsiteY5" fmla="*/ 3956335 h 3997386"/>
                <a:gd name="connsiteX6" fmla="*/ 1219200 w 4622800"/>
                <a:gd name="connsiteY6" fmla="*/ 3943635 h 3997386"/>
                <a:gd name="connsiteX7" fmla="*/ 0 w 4622800"/>
                <a:gd name="connsiteY7" fmla="*/ 3930935 h 3997386"/>
                <a:gd name="connsiteX0" fmla="*/ 4622800 w 4622800"/>
                <a:gd name="connsiteY0" fmla="*/ 260635 h 3982237"/>
                <a:gd name="connsiteX1" fmla="*/ 2933700 w 4622800"/>
                <a:gd name="connsiteY1" fmla="*/ 222535 h 3982237"/>
                <a:gd name="connsiteX2" fmla="*/ 2578100 w 4622800"/>
                <a:gd name="connsiteY2" fmla="*/ 133635 h 3982237"/>
                <a:gd name="connsiteX3" fmla="*/ 2146300 w 4622800"/>
                <a:gd name="connsiteY3" fmla="*/ 311435 h 3982237"/>
                <a:gd name="connsiteX4" fmla="*/ 1930400 w 4622800"/>
                <a:gd name="connsiteY4" fmla="*/ 3359435 h 3982237"/>
                <a:gd name="connsiteX5" fmla="*/ 1778000 w 4622800"/>
                <a:gd name="connsiteY5" fmla="*/ 3956335 h 3982237"/>
                <a:gd name="connsiteX6" fmla="*/ 1231900 w 4622800"/>
                <a:gd name="connsiteY6" fmla="*/ 3880135 h 3982237"/>
                <a:gd name="connsiteX7" fmla="*/ 0 w 4622800"/>
                <a:gd name="connsiteY7" fmla="*/ 3930935 h 3982237"/>
                <a:gd name="connsiteX0" fmla="*/ 4622800 w 4622800"/>
                <a:gd name="connsiteY0" fmla="*/ 260635 h 3984185"/>
                <a:gd name="connsiteX1" fmla="*/ 2933700 w 4622800"/>
                <a:gd name="connsiteY1" fmla="*/ 222535 h 3984185"/>
                <a:gd name="connsiteX2" fmla="*/ 2578100 w 4622800"/>
                <a:gd name="connsiteY2" fmla="*/ 133635 h 3984185"/>
                <a:gd name="connsiteX3" fmla="*/ 2146300 w 4622800"/>
                <a:gd name="connsiteY3" fmla="*/ 311435 h 3984185"/>
                <a:gd name="connsiteX4" fmla="*/ 1930400 w 4622800"/>
                <a:gd name="connsiteY4" fmla="*/ 3359435 h 3984185"/>
                <a:gd name="connsiteX5" fmla="*/ 1778000 w 4622800"/>
                <a:gd name="connsiteY5" fmla="*/ 3956335 h 3984185"/>
                <a:gd name="connsiteX6" fmla="*/ 1231900 w 4622800"/>
                <a:gd name="connsiteY6" fmla="*/ 3880135 h 3984185"/>
                <a:gd name="connsiteX7" fmla="*/ 0 w 4622800"/>
                <a:gd name="connsiteY7" fmla="*/ 3930935 h 3984185"/>
                <a:gd name="connsiteX0" fmla="*/ 4622800 w 4622800"/>
                <a:gd name="connsiteY0" fmla="*/ 260635 h 3983426"/>
                <a:gd name="connsiteX1" fmla="*/ 2933700 w 4622800"/>
                <a:gd name="connsiteY1" fmla="*/ 222535 h 3983426"/>
                <a:gd name="connsiteX2" fmla="*/ 2578100 w 4622800"/>
                <a:gd name="connsiteY2" fmla="*/ 133635 h 3983426"/>
                <a:gd name="connsiteX3" fmla="*/ 2146300 w 4622800"/>
                <a:gd name="connsiteY3" fmla="*/ 311435 h 3983426"/>
                <a:gd name="connsiteX4" fmla="*/ 1930400 w 4622800"/>
                <a:gd name="connsiteY4" fmla="*/ 3359435 h 3983426"/>
                <a:gd name="connsiteX5" fmla="*/ 1778000 w 4622800"/>
                <a:gd name="connsiteY5" fmla="*/ 3956335 h 3983426"/>
                <a:gd name="connsiteX6" fmla="*/ 1231900 w 4622800"/>
                <a:gd name="connsiteY6" fmla="*/ 3880135 h 3983426"/>
                <a:gd name="connsiteX7" fmla="*/ 25400 w 4622800"/>
                <a:gd name="connsiteY7" fmla="*/ 3867437 h 3983426"/>
                <a:gd name="connsiteX8" fmla="*/ 0 w 4622800"/>
                <a:gd name="connsiteY8" fmla="*/ 3930935 h 3983426"/>
                <a:gd name="connsiteX0" fmla="*/ 4622800 w 4622800"/>
                <a:gd name="connsiteY0" fmla="*/ 238335 h 3961126"/>
                <a:gd name="connsiteX1" fmla="*/ 2984500 w 4622800"/>
                <a:gd name="connsiteY1" fmla="*/ 162135 h 3961126"/>
                <a:gd name="connsiteX2" fmla="*/ 2578100 w 4622800"/>
                <a:gd name="connsiteY2" fmla="*/ 111335 h 3961126"/>
                <a:gd name="connsiteX3" fmla="*/ 2146300 w 4622800"/>
                <a:gd name="connsiteY3" fmla="*/ 289135 h 3961126"/>
                <a:gd name="connsiteX4" fmla="*/ 1930400 w 4622800"/>
                <a:gd name="connsiteY4" fmla="*/ 3337135 h 3961126"/>
                <a:gd name="connsiteX5" fmla="*/ 1778000 w 4622800"/>
                <a:gd name="connsiteY5" fmla="*/ 3934035 h 3961126"/>
                <a:gd name="connsiteX6" fmla="*/ 1231900 w 4622800"/>
                <a:gd name="connsiteY6" fmla="*/ 3857835 h 3961126"/>
                <a:gd name="connsiteX7" fmla="*/ 25400 w 4622800"/>
                <a:gd name="connsiteY7" fmla="*/ 3845137 h 3961126"/>
                <a:gd name="connsiteX8" fmla="*/ 0 w 4622800"/>
                <a:gd name="connsiteY8" fmla="*/ 3908635 h 3961126"/>
                <a:gd name="connsiteX0" fmla="*/ 4622800 w 4622800"/>
                <a:gd name="connsiteY0" fmla="*/ 250265 h 3973056"/>
                <a:gd name="connsiteX1" fmla="*/ 2984500 w 4622800"/>
                <a:gd name="connsiteY1" fmla="*/ 174065 h 3973056"/>
                <a:gd name="connsiteX2" fmla="*/ 2578100 w 4622800"/>
                <a:gd name="connsiteY2" fmla="*/ 123265 h 3973056"/>
                <a:gd name="connsiteX3" fmla="*/ 2146300 w 4622800"/>
                <a:gd name="connsiteY3" fmla="*/ 301065 h 3973056"/>
                <a:gd name="connsiteX4" fmla="*/ 1930400 w 4622800"/>
                <a:gd name="connsiteY4" fmla="*/ 3349065 h 3973056"/>
                <a:gd name="connsiteX5" fmla="*/ 1778000 w 4622800"/>
                <a:gd name="connsiteY5" fmla="*/ 3945965 h 3973056"/>
                <a:gd name="connsiteX6" fmla="*/ 1231900 w 4622800"/>
                <a:gd name="connsiteY6" fmla="*/ 3869765 h 3973056"/>
                <a:gd name="connsiteX7" fmla="*/ 25400 w 4622800"/>
                <a:gd name="connsiteY7" fmla="*/ 3857067 h 3973056"/>
                <a:gd name="connsiteX8" fmla="*/ 0 w 4622800"/>
                <a:gd name="connsiteY8" fmla="*/ 3920565 h 3973056"/>
                <a:gd name="connsiteX0" fmla="*/ 4622800 w 4622800"/>
                <a:gd name="connsiteY0" fmla="*/ 244341 h 3967132"/>
                <a:gd name="connsiteX1" fmla="*/ 2984500 w 4622800"/>
                <a:gd name="connsiteY1" fmla="*/ 168141 h 3967132"/>
                <a:gd name="connsiteX2" fmla="*/ 2717800 w 4622800"/>
                <a:gd name="connsiteY2" fmla="*/ 130041 h 3967132"/>
                <a:gd name="connsiteX3" fmla="*/ 2146300 w 4622800"/>
                <a:gd name="connsiteY3" fmla="*/ 295141 h 3967132"/>
                <a:gd name="connsiteX4" fmla="*/ 1930400 w 4622800"/>
                <a:gd name="connsiteY4" fmla="*/ 3343141 h 3967132"/>
                <a:gd name="connsiteX5" fmla="*/ 1778000 w 4622800"/>
                <a:gd name="connsiteY5" fmla="*/ 3940041 h 3967132"/>
                <a:gd name="connsiteX6" fmla="*/ 1231900 w 4622800"/>
                <a:gd name="connsiteY6" fmla="*/ 3863841 h 3967132"/>
                <a:gd name="connsiteX7" fmla="*/ 25400 w 4622800"/>
                <a:gd name="connsiteY7" fmla="*/ 3851143 h 3967132"/>
                <a:gd name="connsiteX8" fmla="*/ 0 w 4622800"/>
                <a:gd name="connsiteY8" fmla="*/ 3914641 h 3967132"/>
                <a:gd name="connsiteX0" fmla="*/ 4622800 w 4622800"/>
                <a:gd name="connsiteY0" fmla="*/ 234595 h 3957386"/>
                <a:gd name="connsiteX1" fmla="*/ 3213100 w 4622800"/>
                <a:gd name="connsiteY1" fmla="*/ 196495 h 3957386"/>
                <a:gd name="connsiteX2" fmla="*/ 2717800 w 4622800"/>
                <a:gd name="connsiteY2" fmla="*/ 120295 h 3957386"/>
                <a:gd name="connsiteX3" fmla="*/ 2146300 w 4622800"/>
                <a:gd name="connsiteY3" fmla="*/ 285395 h 3957386"/>
                <a:gd name="connsiteX4" fmla="*/ 1930400 w 4622800"/>
                <a:gd name="connsiteY4" fmla="*/ 3333395 h 3957386"/>
                <a:gd name="connsiteX5" fmla="*/ 1778000 w 4622800"/>
                <a:gd name="connsiteY5" fmla="*/ 3930295 h 3957386"/>
                <a:gd name="connsiteX6" fmla="*/ 1231900 w 4622800"/>
                <a:gd name="connsiteY6" fmla="*/ 3854095 h 3957386"/>
                <a:gd name="connsiteX7" fmla="*/ 25400 w 4622800"/>
                <a:gd name="connsiteY7" fmla="*/ 3841397 h 3957386"/>
                <a:gd name="connsiteX8" fmla="*/ 0 w 4622800"/>
                <a:gd name="connsiteY8" fmla="*/ 3904895 h 3957386"/>
                <a:gd name="connsiteX0" fmla="*/ 4635500 w 4635500"/>
                <a:gd name="connsiteY0" fmla="*/ 171095 h 3957386"/>
                <a:gd name="connsiteX1" fmla="*/ 3213100 w 4635500"/>
                <a:gd name="connsiteY1" fmla="*/ 196495 h 3957386"/>
                <a:gd name="connsiteX2" fmla="*/ 2717800 w 4635500"/>
                <a:gd name="connsiteY2" fmla="*/ 120295 h 3957386"/>
                <a:gd name="connsiteX3" fmla="*/ 2146300 w 4635500"/>
                <a:gd name="connsiteY3" fmla="*/ 285395 h 3957386"/>
                <a:gd name="connsiteX4" fmla="*/ 1930400 w 4635500"/>
                <a:gd name="connsiteY4" fmla="*/ 3333395 h 3957386"/>
                <a:gd name="connsiteX5" fmla="*/ 1778000 w 4635500"/>
                <a:gd name="connsiteY5" fmla="*/ 3930295 h 3957386"/>
                <a:gd name="connsiteX6" fmla="*/ 1231900 w 4635500"/>
                <a:gd name="connsiteY6" fmla="*/ 3854095 h 3957386"/>
                <a:gd name="connsiteX7" fmla="*/ 25400 w 4635500"/>
                <a:gd name="connsiteY7" fmla="*/ 3841397 h 3957386"/>
                <a:gd name="connsiteX8" fmla="*/ 0 w 4635500"/>
                <a:gd name="connsiteY8" fmla="*/ 3904895 h 3957386"/>
                <a:gd name="connsiteX0" fmla="*/ 4635500 w 4635500"/>
                <a:gd name="connsiteY0" fmla="*/ 171095 h 3956427"/>
                <a:gd name="connsiteX1" fmla="*/ 3213100 w 4635500"/>
                <a:gd name="connsiteY1" fmla="*/ 196495 h 3956427"/>
                <a:gd name="connsiteX2" fmla="*/ 2717800 w 4635500"/>
                <a:gd name="connsiteY2" fmla="*/ 120295 h 3956427"/>
                <a:gd name="connsiteX3" fmla="*/ 2146300 w 4635500"/>
                <a:gd name="connsiteY3" fmla="*/ 285395 h 3956427"/>
                <a:gd name="connsiteX4" fmla="*/ 1930400 w 4635500"/>
                <a:gd name="connsiteY4" fmla="*/ 3333395 h 3956427"/>
                <a:gd name="connsiteX5" fmla="*/ 1778000 w 4635500"/>
                <a:gd name="connsiteY5" fmla="*/ 3930295 h 3956427"/>
                <a:gd name="connsiteX6" fmla="*/ 1231900 w 4635500"/>
                <a:gd name="connsiteY6" fmla="*/ 3854095 h 3956427"/>
                <a:gd name="connsiteX7" fmla="*/ 25400 w 4635500"/>
                <a:gd name="connsiteY7" fmla="*/ 3892197 h 3956427"/>
                <a:gd name="connsiteX8" fmla="*/ 0 w 4635500"/>
                <a:gd name="connsiteY8" fmla="*/ 3904895 h 3956427"/>
                <a:gd name="connsiteX0" fmla="*/ 4635500 w 4635500"/>
                <a:gd name="connsiteY0" fmla="*/ 190974 h 3976306"/>
                <a:gd name="connsiteX1" fmla="*/ 3213100 w 4635500"/>
                <a:gd name="connsiteY1" fmla="*/ 216374 h 3976306"/>
                <a:gd name="connsiteX2" fmla="*/ 2717800 w 4635500"/>
                <a:gd name="connsiteY2" fmla="*/ 140174 h 3976306"/>
                <a:gd name="connsiteX3" fmla="*/ 2146300 w 4635500"/>
                <a:gd name="connsiteY3" fmla="*/ 305274 h 3976306"/>
                <a:gd name="connsiteX4" fmla="*/ 1930400 w 4635500"/>
                <a:gd name="connsiteY4" fmla="*/ 3353274 h 3976306"/>
                <a:gd name="connsiteX5" fmla="*/ 1778000 w 4635500"/>
                <a:gd name="connsiteY5" fmla="*/ 3950174 h 3976306"/>
                <a:gd name="connsiteX6" fmla="*/ 1231900 w 4635500"/>
                <a:gd name="connsiteY6" fmla="*/ 3873974 h 3976306"/>
                <a:gd name="connsiteX7" fmla="*/ 25400 w 4635500"/>
                <a:gd name="connsiteY7" fmla="*/ 3912076 h 3976306"/>
                <a:gd name="connsiteX8" fmla="*/ 0 w 4635500"/>
                <a:gd name="connsiteY8" fmla="*/ 3924774 h 3976306"/>
                <a:gd name="connsiteX0" fmla="*/ 4635500 w 4635500"/>
                <a:gd name="connsiteY0" fmla="*/ 190974 h 3965392"/>
                <a:gd name="connsiteX1" fmla="*/ 3213100 w 4635500"/>
                <a:gd name="connsiteY1" fmla="*/ 216374 h 3965392"/>
                <a:gd name="connsiteX2" fmla="*/ 2717800 w 4635500"/>
                <a:gd name="connsiteY2" fmla="*/ 140174 h 3965392"/>
                <a:gd name="connsiteX3" fmla="*/ 2146300 w 4635500"/>
                <a:gd name="connsiteY3" fmla="*/ 305274 h 3965392"/>
                <a:gd name="connsiteX4" fmla="*/ 1930400 w 4635500"/>
                <a:gd name="connsiteY4" fmla="*/ 3353274 h 3965392"/>
                <a:gd name="connsiteX5" fmla="*/ 1778000 w 4635500"/>
                <a:gd name="connsiteY5" fmla="*/ 3950174 h 3965392"/>
                <a:gd name="connsiteX6" fmla="*/ 1231900 w 4635500"/>
                <a:gd name="connsiteY6" fmla="*/ 3797774 h 3965392"/>
                <a:gd name="connsiteX7" fmla="*/ 25400 w 4635500"/>
                <a:gd name="connsiteY7" fmla="*/ 3912076 h 3965392"/>
                <a:gd name="connsiteX8" fmla="*/ 0 w 4635500"/>
                <a:gd name="connsiteY8" fmla="*/ 3924774 h 3965392"/>
                <a:gd name="connsiteX0" fmla="*/ 4648200 w 4648200"/>
                <a:gd name="connsiteY0" fmla="*/ 190974 h 3965392"/>
                <a:gd name="connsiteX1" fmla="*/ 3225800 w 4648200"/>
                <a:gd name="connsiteY1" fmla="*/ 216374 h 3965392"/>
                <a:gd name="connsiteX2" fmla="*/ 2730500 w 4648200"/>
                <a:gd name="connsiteY2" fmla="*/ 140174 h 3965392"/>
                <a:gd name="connsiteX3" fmla="*/ 2159000 w 4648200"/>
                <a:gd name="connsiteY3" fmla="*/ 305274 h 3965392"/>
                <a:gd name="connsiteX4" fmla="*/ 1943100 w 4648200"/>
                <a:gd name="connsiteY4" fmla="*/ 3353274 h 3965392"/>
                <a:gd name="connsiteX5" fmla="*/ 1790700 w 4648200"/>
                <a:gd name="connsiteY5" fmla="*/ 3950174 h 3965392"/>
                <a:gd name="connsiteX6" fmla="*/ 1244600 w 4648200"/>
                <a:gd name="connsiteY6" fmla="*/ 3797774 h 3965392"/>
                <a:gd name="connsiteX7" fmla="*/ 38100 w 4648200"/>
                <a:gd name="connsiteY7" fmla="*/ 3912076 h 3965392"/>
                <a:gd name="connsiteX8" fmla="*/ 0 w 4648200"/>
                <a:gd name="connsiteY8" fmla="*/ 3810474 h 3965392"/>
                <a:gd name="connsiteX0" fmla="*/ 4648200 w 4648200"/>
                <a:gd name="connsiteY0" fmla="*/ 190974 h 3966095"/>
                <a:gd name="connsiteX1" fmla="*/ 3225800 w 4648200"/>
                <a:gd name="connsiteY1" fmla="*/ 216374 h 3966095"/>
                <a:gd name="connsiteX2" fmla="*/ 2730500 w 4648200"/>
                <a:gd name="connsiteY2" fmla="*/ 140174 h 3966095"/>
                <a:gd name="connsiteX3" fmla="*/ 2159000 w 4648200"/>
                <a:gd name="connsiteY3" fmla="*/ 305274 h 3966095"/>
                <a:gd name="connsiteX4" fmla="*/ 1943100 w 4648200"/>
                <a:gd name="connsiteY4" fmla="*/ 3353274 h 3966095"/>
                <a:gd name="connsiteX5" fmla="*/ 1790700 w 4648200"/>
                <a:gd name="connsiteY5" fmla="*/ 3950174 h 3966095"/>
                <a:gd name="connsiteX6" fmla="*/ 1244600 w 4648200"/>
                <a:gd name="connsiteY6" fmla="*/ 3797774 h 3966095"/>
                <a:gd name="connsiteX7" fmla="*/ 25400 w 4648200"/>
                <a:gd name="connsiteY7" fmla="*/ 3835876 h 3966095"/>
                <a:gd name="connsiteX8" fmla="*/ 0 w 4648200"/>
                <a:gd name="connsiteY8" fmla="*/ 3810474 h 3966095"/>
                <a:gd name="connsiteX0" fmla="*/ 4648200 w 4648200"/>
                <a:gd name="connsiteY0" fmla="*/ 190974 h 3966860"/>
                <a:gd name="connsiteX1" fmla="*/ 3225800 w 4648200"/>
                <a:gd name="connsiteY1" fmla="*/ 216374 h 3966860"/>
                <a:gd name="connsiteX2" fmla="*/ 2730500 w 4648200"/>
                <a:gd name="connsiteY2" fmla="*/ 140174 h 3966860"/>
                <a:gd name="connsiteX3" fmla="*/ 2159000 w 4648200"/>
                <a:gd name="connsiteY3" fmla="*/ 305274 h 3966860"/>
                <a:gd name="connsiteX4" fmla="*/ 1943100 w 4648200"/>
                <a:gd name="connsiteY4" fmla="*/ 3353274 h 3966860"/>
                <a:gd name="connsiteX5" fmla="*/ 1790700 w 4648200"/>
                <a:gd name="connsiteY5" fmla="*/ 3950174 h 3966860"/>
                <a:gd name="connsiteX6" fmla="*/ 1244600 w 4648200"/>
                <a:gd name="connsiteY6" fmla="*/ 3797774 h 3966860"/>
                <a:gd name="connsiteX7" fmla="*/ 12700 w 4648200"/>
                <a:gd name="connsiteY7" fmla="*/ 3759676 h 3966860"/>
                <a:gd name="connsiteX8" fmla="*/ 0 w 4648200"/>
                <a:gd name="connsiteY8" fmla="*/ 3810474 h 3966860"/>
                <a:gd name="connsiteX0" fmla="*/ 4635500 w 4635500"/>
                <a:gd name="connsiteY0" fmla="*/ 190974 h 3966860"/>
                <a:gd name="connsiteX1" fmla="*/ 3213100 w 4635500"/>
                <a:gd name="connsiteY1" fmla="*/ 216374 h 3966860"/>
                <a:gd name="connsiteX2" fmla="*/ 2717800 w 4635500"/>
                <a:gd name="connsiteY2" fmla="*/ 140174 h 3966860"/>
                <a:gd name="connsiteX3" fmla="*/ 2146300 w 4635500"/>
                <a:gd name="connsiteY3" fmla="*/ 305274 h 3966860"/>
                <a:gd name="connsiteX4" fmla="*/ 1930400 w 4635500"/>
                <a:gd name="connsiteY4" fmla="*/ 3353274 h 3966860"/>
                <a:gd name="connsiteX5" fmla="*/ 1778000 w 4635500"/>
                <a:gd name="connsiteY5" fmla="*/ 3950174 h 3966860"/>
                <a:gd name="connsiteX6" fmla="*/ 1231900 w 4635500"/>
                <a:gd name="connsiteY6" fmla="*/ 3797774 h 3966860"/>
                <a:gd name="connsiteX7" fmla="*/ 0 w 4635500"/>
                <a:gd name="connsiteY7" fmla="*/ 3759676 h 3966860"/>
                <a:gd name="connsiteX0" fmla="*/ 4673600 w 4673600"/>
                <a:gd name="connsiteY0" fmla="*/ 190974 h 3967300"/>
                <a:gd name="connsiteX1" fmla="*/ 3251200 w 4673600"/>
                <a:gd name="connsiteY1" fmla="*/ 216374 h 3967300"/>
                <a:gd name="connsiteX2" fmla="*/ 2755900 w 4673600"/>
                <a:gd name="connsiteY2" fmla="*/ 140174 h 3967300"/>
                <a:gd name="connsiteX3" fmla="*/ 2184400 w 4673600"/>
                <a:gd name="connsiteY3" fmla="*/ 305274 h 3967300"/>
                <a:gd name="connsiteX4" fmla="*/ 1968500 w 4673600"/>
                <a:gd name="connsiteY4" fmla="*/ 3353274 h 3967300"/>
                <a:gd name="connsiteX5" fmla="*/ 1816100 w 4673600"/>
                <a:gd name="connsiteY5" fmla="*/ 3950174 h 3967300"/>
                <a:gd name="connsiteX6" fmla="*/ 1270000 w 4673600"/>
                <a:gd name="connsiteY6" fmla="*/ 3797774 h 3967300"/>
                <a:gd name="connsiteX7" fmla="*/ 0 w 4673600"/>
                <a:gd name="connsiteY7" fmla="*/ 3718656 h 3967300"/>
                <a:gd name="connsiteX0" fmla="*/ 4673600 w 4673600"/>
                <a:gd name="connsiteY0" fmla="*/ 190974 h 3960385"/>
                <a:gd name="connsiteX1" fmla="*/ 3251200 w 4673600"/>
                <a:gd name="connsiteY1" fmla="*/ 216374 h 3960385"/>
                <a:gd name="connsiteX2" fmla="*/ 2755900 w 4673600"/>
                <a:gd name="connsiteY2" fmla="*/ 140174 h 3960385"/>
                <a:gd name="connsiteX3" fmla="*/ 2184400 w 4673600"/>
                <a:gd name="connsiteY3" fmla="*/ 305274 h 3960385"/>
                <a:gd name="connsiteX4" fmla="*/ 1968500 w 4673600"/>
                <a:gd name="connsiteY4" fmla="*/ 3353274 h 3960385"/>
                <a:gd name="connsiteX5" fmla="*/ 1816100 w 4673600"/>
                <a:gd name="connsiteY5" fmla="*/ 3950174 h 3960385"/>
                <a:gd name="connsiteX6" fmla="*/ 1257300 w 4673600"/>
                <a:gd name="connsiteY6" fmla="*/ 3729407 h 3960385"/>
                <a:gd name="connsiteX7" fmla="*/ 0 w 4673600"/>
                <a:gd name="connsiteY7" fmla="*/ 3718656 h 3960385"/>
                <a:gd name="connsiteX0" fmla="*/ 4196438 w 4196438"/>
                <a:gd name="connsiteY0" fmla="*/ 232854 h 3960385"/>
                <a:gd name="connsiteX1" fmla="*/ 3251200 w 4196438"/>
                <a:gd name="connsiteY1" fmla="*/ 216374 h 3960385"/>
                <a:gd name="connsiteX2" fmla="*/ 2755900 w 4196438"/>
                <a:gd name="connsiteY2" fmla="*/ 140174 h 3960385"/>
                <a:gd name="connsiteX3" fmla="*/ 2184400 w 4196438"/>
                <a:gd name="connsiteY3" fmla="*/ 305274 h 3960385"/>
                <a:gd name="connsiteX4" fmla="*/ 1968500 w 4196438"/>
                <a:gd name="connsiteY4" fmla="*/ 3353274 h 3960385"/>
                <a:gd name="connsiteX5" fmla="*/ 1816100 w 4196438"/>
                <a:gd name="connsiteY5" fmla="*/ 3950174 h 3960385"/>
                <a:gd name="connsiteX6" fmla="*/ 1257300 w 4196438"/>
                <a:gd name="connsiteY6" fmla="*/ 3729407 h 3960385"/>
                <a:gd name="connsiteX7" fmla="*/ 0 w 4196438"/>
                <a:gd name="connsiteY7" fmla="*/ 3718656 h 3960385"/>
                <a:gd name="connsiteX0" fmla="*/ 4598259 w 4598259"/>
                <a:gd name="connsiteY0" fmla="*/ 232854 h 3960385"/>
                <a:gd name="connsiteX1" fmla="*/ 3653021 w 4598259"/>
                <a:gd name="connsiteY1" fmla="*/ 216374 h 3960385"/>
                <a:gd name="connsiteX2" fmla="*/ 3157721 w 4598259"/>
                <a:gd name="connsiteY2" fmla="*/ 140174 h 3960385"/>
                <a:gd name="connsiteX3" fmla="*/ 2586221 w 4598259"/>
                <a:gd name="connsiteY3" fmla="*/ 305274 h 3960385"/>
                <a:gd name="connsiteX4" fmla="*/ 2370321 w 4598259"/>
                <a:gd name="connsiteY4" fmla="*/ 3353274 h 3960385"/>
                <a:gd name="connsiteX5" fmla="*/ 2217921 w 4598259"/>
                <a:gd name="connsiteY5" fmla="*/ 3950174 h 3960385"/>
                <a:gd name="connsiteX6" fmla="*/ 1659121 w 4598259"/>
                <a:gd name="connsiteY6" fmla="*/ 3729407 h 3960385"/>
                <a:gd name="connsiteX7" fmla="*/ 0 w 4598259"/>
                <a:gd name="connsiteY7" fmla="*/ 3718656 h 3960385"/>
                <a:gd name="connsiteX0" fmla="*/ 4861954 w 4861954"/>
                <a:gd name="connsiteY0" fmla="*/ 232854 h 3960385"/>
                <a:gd name="connsiteX1" fmla="*/ 3653021 w 4861954"/>
                <a:gd name="connsiteY1" fmla="*/ 216374 h 3960385"/>
                <a:gd name="connsiteX2" fmla="*/ 3157721 w 4861954"/>
                <a:gd name="connsiteY2" fmla="*/ 140174 h 3960385"/>
                <a:gd name="connsiteX3" fmla="*/ 2586221 w 4861954"/>
                <a:gd name="connsiteY3" fmla="*/ 305274 h 3960385"/>
                <a:gd name="connsiteX4" fmla="*/ 2370321 w 4861954"/>
                <a:gd name="connsiteY4" fmla="*/ 3353274 h 3960385"/>
                <a:gd name="connsiteX5" fmla="*/ 2217921 w 4861954"/>
                <a:gd name="connsiteY5" fmla="*/ 3950174 h 3960385"/>
                <a:gd name="connsiteX6" fmla="*/ 1659121 w 4861954"/>
                <a:gd name="connsiteY6" fmla="*/ 3729407 h 3960385"/>
                <a:gd name="connsiteX7" fmla="*/ 0 w 4861954"/>
                <a:gd name="connsiteY7" fmla="*/ 3718656 h 3960385"/>
                <a:gd name="connsiteX0" fmla="*/ 4648487 w 4648487"/>
                <a:gd name="connsiteY0" fmla="*/ 232854 h 3960385"/>
                <a:gd name="connsiteX1" fmla="*/ 3439554 w 4648487"/>
                <a:gd name="connsiteY1" fmla="*/ 216374 h 3960385"/>
                <a:gd name="connsiteX2" fmla="*/ 2944254 w 4648487"/>
                <a:gd name="connsiteY2" fmla="*/ 140174 h 3960385"/>
                <a:gd name="connsiteX3" fmla="*/ 2372754 w 4648487"/>
                <a:gd name="connsiteY3" fmla="*/ 305274 h 3960385"/>
                <a:gd name="connsiteX4" fmla="*/ 2156854 w 4648487"/>
                <a:gd name="connsiteY4" fmla="*/ 3353274 h 3960385"/>
                <a:gd name="connsiteX5" fmla="*/ 2004454 w 4648487"/>
                <a:gd name="connsiteY5" fmla="*/ 3950174 h 3960385"/>
                <a:gd name="connsiteX6" fmla="*/ 1445654 w 4648487"/>
                <a:gd name="connsiteY6" fmla="*/ 3729407 h 3960385"/>
                <a:gd name="connsiteX7" fmla="*/ 0 w 4648487"/>
                <a:gd name="connsiteY7" fmla="*/ 3746577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718656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690736 h 3960385"/>
                <a:gd name="connsiteX0" fmla="*/ 4686158 w 4686158"/>
                <a:gd name="connsiteY0" fmla="*/ 232854 h 3958362"/>
                <a:gd name="connsiteX1" fmla="*/ 3477225 w 4686158"/>
                <a:gd name="connsiteY1" fmla="*/ 216374 h 3958362"/>
                <a:gd name="connsiteX2" fmla="*/ 2981925 w 4686158"/>
                <a:gd name="connsiteY2" fmla="*/ 140174 h 3958362"/>
                <a:gd name="connsiteX3" fmla="*/ 2410425 w 4686158"/>
                <a:gd name="connsiteY3" fmla="*/ 305274 h 3958362"/>
                <a:gd name="connsiteX4" fmla="*/ 2194525 w 4686158"/>
                <a:gd name="connsiteY4" fmla="*/ 3353274 h 3958362"/>
                <a:gd name="connsiteX5" fmla="*/ 2042125 w 4686158"/>
                <a:gd name="connsiteY5" fmla="*/ 3950174 h 3958362"/>
                <a:gd name="connsiteX6" fmla="*/ 1043834 w 4686158"/>
                <a:gd name="connsiteY6" fmla="*/ 3701486 h 3958362"/>
                <a:gd name="connsiteX7" fmla="*/ 0 w 4686158"/>
                <a:gd name="connsiteY7" fmla="*/ 3690736 h 3958362"/>
                <a:gd name="connsiteX0" fmla="*/ 4686158 w 4686158"/>
                <a:gd name="connsiteY0" fmla="*/ 232854 h 3917758"/>
                <a:gd name="connsiteX1" fmla="*/ 3477225 w 4686158"/>
                <a:gd name="connsiteY1" fmla="*/ 216374 h 3917758"/>
                <a:gd name="connsiteX2" fmla="*/ 2981925 w 4686158"/>
                <a:gd name="connsiteY2" fmla="*/ 140174 h 3917758"/>
                <a:gd name="connsiteX3" fmla="*/ 2410425 w 4686158"/>
                <a:gd name="connsiteY3" fmla="*/ 305274 h 3917758"/>
                <a:gd name="connsiteX4" fmla="*/ 2194525 w 4686158"/>
                <a:gd name="connsiteY4" fmla="*/ 3353274 h 3917758"/>
                <a:gd name="connsiteX5" fmla="*/ 1640304 w 4686158"/>
                <a:gd name="connsiteY5" fmla="*/ 3908294 h 3917758"/>
                <a:gd name="connsiteX6" fmla="*/ 1043834 w 4686158"/>
                <a:gd name="connsiteY6" fmla="*/ 3701486 h 3917758"/>
                <a:gd name="connsiteX7" fmla="*/ 0 w 4686158"/>
                <a:gd name="connsiteY7" fmla="*/ 3690736 h 3917758"/>
                <a:gd name="connsiteX0" fmla="*/ 4686158 w 4686158"/>
                <a:gd name="connsiteY0" fmla="*/ 235747 h 3918853"/>
                <a:gd name="connsiteX1" fmla="*/ 3477225 w 4686158"/>
                <a:gd name="connsiteY1" fmla="*/ 219267 h 3918853"/>
                <a:gd name="connsiteX2" fmla="*/ 2981925 w 4686158"/>
                <a:gd name="connsiteY2" fmla="*/ 143067 h 3918853"/>
                <a:gd name="connsiteX3" fmla="*/ 2410425 w 4686158"/>
                <a:gd name="connsiteY3" fmla="*/ 308167 h 3918853"/>
                <a:gd name="connsiteX4" fmla="*/ 1930830 w 4686158"/>
                <a:gd name="connsiteY4" fmla="*/ 3398047 h 3918853"/>
                <a:gd name="connsiteX5" fmla="*/ 1640304 w 4686158"/>
                <a:gd name="connsiteY5" fmla="*/ 3911187 h 3918853"/>
                <a:gd name="connsiteX6" fmla="*/ 1043834 w 4686158"/>
                <a:gd name="connsiteY6" fmla="*/ 3704379 h 3918853"/>
                <a:gd name="connsiteX7" fmla="*/ 0 w 4686158"/>
                <a:gd name="connsiteY7" fmla="*/ 3693629 h 3918853"/>
                <a:gd name="connsiteX0" fmla="*/ 4686158 w 4686158"/>
                <a:gd name="connsiteY0" fmla="*/ 235747 h 3946022"/>
                <a:gd name="connsiteX1" fmla="*/ 3477225 w 4686158"/>
                <a:gd name="connsiteY1" fmla="*/ 219267 h 3946022"/>
                <a:gd name="connsiteX2" fmla="*/ 2981925 w 4686158"/>
                <a:gd name="connsiteY2" fmla="*/ 143067 h 3946022"/>
                <a:gd name="connsiteX3" fmla="*/ 2410425 w 4686158"/>
                <a:gd name="connsiteY3" fmla="*/ 308167 h 3946022"/>
                <a:gd name="connsiteX4" fmla="*/ 1930830 w 4686158"/>
                <a:gd name="connsiteY4" fmla="*/ 3398047 h 3946022"/>
                <a:gd name="connsiteX5" fmla="*/ 1652861 w 4686158"/>
                <a:gd name="connsiteY5" fmla="*/ 3939108 h 3946022"/>
                <a:gd name="connsiteX6" fmla="*/ 1043834 w 4686158"/>
                <a:gd name="connsiteY6" fmla="*/ 3704379 h 3946022"/>
                <a:gd name="connsiteX7" fmla="*/ 0 w 4686158"/>
                <a:gd name="connsiteY7" fmla="*/ 3693629 h 3946022"/>
                <a:gd name="connsiteX0" fmla="*/ 4686158 w 4686158"/>
                <a:gd name="connsiteY0" fmla="*/ 235747 h 3942811"/>
                <a:gd name="connsiteX1" fmla="*/ 3477225 w 4686158"/>
                <a:gd name="connsiteY1" fmla="*/ 219267 h 3942811"/>
                <a:gd name="connsiteX2" fmla="*/ 2981925 w 4686158"/>
                <a:gd name="connsiteY2" fmla="*/ 143067 h 3942811"/>
                <a:gd name="connsiteX3" fmla="*/ 2410425 w 4686158"/>
                <a:gd name="connsiteY3" fmla="*/ 308167 h 3942811"/>
                <a:gd name="connsiteX4" fmla="*/ 1930830 w 4686158"/>
                <a:gd name="connsiteY4" fmla="*/ 3398047 h 3942811"/>
                <a:gd name="connsiteX5" fmla="*/ 1652861 w 4686158"/>
                <a:gd name="connsiteY5" fmla="*/ 3939108 h 3942811"/>
                <a:gd name="connsiteX6" fmla="*/ 1043834 w 4686158"/>
                <a:gd name="connsiteY6" fmla="*/ 3704379 h 3942811"/>
                <a:gd name="connsiteX7" fmla="*/ 0 w 4686158"/>
                <a:gd name="connsiteY7" fmla="*/ 3693629 h 3942811"/>
                <a:gd name="connsiteX0" fmla="*/ 4686158 w 4686158"/>
                <a:gd name="connsiteY0" fmla="*/ 232855 h 3944790"/>
                <a:gd name="connsiteX1" fmla="*/ 3477225 w 4686158"/>
                <a:gd name="connsiteY1" fmla="*/ 216375 h 3944790"/>
                <a:gd name="connsiteX2" fmla="*/ 2981925 w 4686158"/>
                <a:gd name="connsiteY2" fmla="*/ 140175 h 3944790"/>
                <a:gd name="connsiteX3" fmla="*/ 2410425 w 4686158"/>
                <a:gd name="connsiteY3" fmla="*/ 305275 h 3944790"/>
                <a:gd name="connsiteX4" fmla="*/ 1880603 w 4686158"/>
                <a:gd name="connsiteY4" fmla="*/ 3353274 h 3944790"/>
                <a:gd name="connsiteX5" fmla="*/ 1652861 w 4686158"/>
                <a:gd name="connsiteY5" fmla="*/ 3936216 h 3944790"/>
                <a:gd name="connsiteX6" fmla="*/ 1043834 w 4686158"/>
                <a:gd name="connsiteY6" fmla="*/ 3701487 h 3944790"/>
                <a:gd name="connsiteX7" fmla="*/ 0 w 4686158"/>
                <a:gd name="connsiteY7" fmla="*/ 3690737 h 3944790"/>
                <a:gd name="connsiteX0" fmla="*/ 4686158 w 4686158"/>
                <a:gd name="connsiteY0" fmla="*/ 232855 h 3938901"/>
                <a:gd name="connsiteX1" fmla="*/ 3477225 w 4686158"/>
                <a:gd name="connsiteY1" fmla="*/ 216375 h 3938901"/>
                <a:gd name="connsiteX2" fmla="*/ 2981925 w 4686158"/>
                <a:gd name="connsiteY2" fmla="*/ 140175 h 3938901"/>
                <a:gd name="connsiteX3" fmla="*/ 2410425 w 4686158"/>
                <a:gd name="connsiteY3" fmla="*/ 305275 h 3938901"/>
                <a:gd name="connsiteX4" fmla="*/ 1880603 w 4686158"/>
                <a:gd name="connsiteY4" fmla="*/ 3353274 h 3938901"/>
                <a:gd name="connsiteX5" fmla="*/ 1652861 w 4686158"/>
                <a:gd name="connsiteY5" fmla="*/ 3936216 h 3938901"/>
                <a:gd name="connsiteX6" fmla="*/ 1031277 w 4686158"/>
                <a:gd name="connsiteY6" fmla="*/ 3575844 h 3938901"/>
                <a:gd name="connsiteX7" fmla="*/ 0 w 4686158"/>
                <a:gd name="connsiteY7" fmla="*/ 3690737 h 3938901"/>
                <a:gd name="connsiteX0" fmla="*/ 4698715 w 4698715"/>
                <a:gd name="connsiteY0" fmla="*/ 232855 h 3938901"/>
                <a:gd name="connsiteX1" fmla="*/ 3489782 w 4698715"/>
                <a:gd name="connsiteY1" fmla="*/ 216375 h 3938901"/>
                <a:gd name="connsiteX2" fmla="*/ 2994482 w 4698715"/>
                <a:gd name="connsiteY2" fmla="*/ 140175 h 3938901"/>
                <a:gd name="connsiteX3" fmla="*/ 2422982 w 4698715"/>
                <a:gd name="connsiteY3" fmla="*/ 305275 h 3938901"/>
                <a:gd name="connsiteX4" fmla="*/ 1893160 w 4698715"/>
                <a:gd name="connsiteY4" fmla="*/ 3353274 h 3938901"/>
                <a:gd name="connsiteX5" fmla="*/ 1665418 w 4698715"/>
                <a:gd name="connsiteY5" fmla="*/ 3936216 h 3938901"/>
                <a:gd name="connsiteX6" fmla="*/ 1043834 w 4698715"/>
                <a:gd name="connsiteY6" fmla="*/ 3575844 h 3938901"/>
                <a:gd name="connsiteX7" fmla="*/ 0 w 4698715"/>
                <a:gd name="connsiteY7" fmla="*/ 3579056 h 3938901"/>
                <a:gd name="connsiteX0" fmla="*/ 4698715 w 4698715"/>
                <a:gd name="connsiteY0" fmla="*/ 266272 h 3972318"/>
                <a:gd name="connsiteX1" fmla="*/ 3489782 w 4698715"/>
                <a:gd name="connsiteY1" fmla="*/ 249792 h 3972318"/>
                <a:gd name="connsiteX2" fmla="*/ 2994482 w 4698715"/>
                <a:gd name="connsiteY2" fmla="*/ 173592 h 3972318"/>
                <a:gd name="connsiteX3" fmla="*/ 2659904 w 4698715"/>
                <a:gd name="connsiteY3" fmla="*/ 57007 h 3972318"/>
                <a:gd name="connsiteX4" fmla="*/ 2422982 w 4698715"/>
                <a:gd name="connsiteY4" fmla="*/ 338692 h 3972318"/>
                <a:gd name="connsiteX5" fmla="*/ 1893160 w 4698715"/>
                <a:gd name="connsiteY5" fmla="*/ 3386691 h 3972318"/>
                <a:gd name="connsiteX6" fmla="*/ 1665418 w 4698715"/>
                <a:gd name="connsiteY6" fmla="*/ 3969633 h 3972318"/>
                <a:gd name="connsiteX7" fmla="*/ 1043834 w 4698715"/>
                <a:gd name="connsiteY7" fmla="*/ 3609261 h 3972318"/>
                <a:gd name="connsiteX8" fmla="*/ 0 w 4698715"/>
                <a:gd name="connsiteY8" fmla="*/ 3612473 h 3972318"/>
                <a:gd name="connsiteX0" fmla="*/ 4698715 w 4698715"/>
                <a:gd name="connsiteY0" fmla="*/ 326133 h 4032179"/>
                <a:gd name="connsiteX1" fmla="*/ 3489782 w 4698715"/>
                <a:gd name="connsiteY1" fmla="*/ 309653 h 4032179"/>
                <a:gd name="connsiteX2" fmla="*/ 2994482 w 4698715"/>
                <a:gd name="connsiteY2" fmla="*/ 233453 h 4032179"/>
                <a:gd name="connsiteX3" fmla="*/ 2735246 w 4698715"/>
                <a:gd name="connsiteY3" fmla="*/ 19145 h 4032179"/>
                <a:gd name="connsiteX4" fmla="*/ 2422982 w 4698715"/>
                <a:gd name="connsiteY4" fmla="*/ 398553 h 4032179"/>
                <a:gd name="connsiteX5" fmla="*/ 1893160 w 4698715"/>
                <a:gd name="connsiteY5" fmla="*/ 3446552 h 4032179"/>
                <a:gd name="connsiteX6" fmla="*/ 1665418 w 4698715"/>
                <a:gd name="connsiteY6" fmla="*/ 4029494 h 4032179"/>
                <a:gd name="connsiteX7" fmla="*/ 1043834 w 4698715"/>
                <a:gd name="connsiteY7" fmla="*/ 3669122 h 4032179"/>
                <a:gd name="connsiteX8" fmla="*/ 0 w 4698715"/>
                <a:gd name="connsiteY8" fmla="*/ 3672334 h 4032179"/>
                <a:gd name="connsiteX0" fmla="*/ 4698715 w 4698715"/>
                <a:gd name="connsiteY0" fmla="*/ 326133 h 4032179"/>
                <a:gd name="connsiteX1" fmla="*/ 3489782 w 4698715"/>
                <a:gd name="connsiteY1" fmla="*/ 309653 h 4032179"/>
                <a:gd name="connsiteX2" fmla="*/ 2981925 w 4698715"/>
                <a:gd name="connsiteY2" fmla="*/ 317214 h 4032179"/>
                <a:gd name="connsiteX3" fmla="*/ 2735246 w 4698715"/>
                <a:gd name="connsiteY3" fmla="*/ 19145 h 4032179"/>
                <a:gd name="connsiteX4" fmla="*/ 2422982 w 4698715"/>
                <a:gd name="connsiteY4" fmla="*/ 398553 h 4032179"/>
                <a:gd name="connsiteX5" fmla="*/ 1893160 w 4698715"/>
                <a:gd name="connsiteY5" fmla="*/ 3446552 h 4032179"/>
                <a:gd name="connsiteX6" fmla="*/ 1665418 w 4698715"/>
                <a:gd name="connsiteY6" fmla="*/ 4029494 h 4032179"/>
                <a:gd name="connsiteX7" fmla="*/ 1043834 w 4698715"/>
                <a:gd name="connsiteY7" fmla="*/ 3669122 h 4032179"/>
                <a:gd name="connsiteX8" fmla="*/ 0 w 4698715"/>
                <a:gd name="connsiteY8" fmla="*/ 3672334 h 4032179"/>
                <a:gd name="connsiteX0" fmla="*/ 4698715 w 4698715"/>
                <a:gd name="connsiteY0" fmla="*/ 326133 h 4032179"/>
                <a:gd name="connsiteX1" fmla="*/ 3502339 w 4698715"/>
                <a:gd name="connsiteY1" fmla="*/ 407375 h 4032179"/>
                <a:gd name="connsiteX2" fmla="*/ 2981925 w 4698715"/>
                <a:gd name="connsiteY2" fmla="*/ 317214 h 4032179"/>
                <a:gd name="connsiteX3" fmla="*/ 2735246 w 4698715"/>
                <a:gd name="connsiteY3" fmla="*/ 19145 h 4032179"/>
                <a:gd name="connsiteX4" fmla="*/ 2422982 w 4698715"/>
                <a:gd name="connsiteY4" fmla="*/ 398553 h 4032179"/>
                <a:gd name="connsiteX5" fmla="*/ 1893160 w 4698715"/>
                <a:gd name="connsiteY5" fmla="*/ 3446552 h 4032179"/>
                <a:gd name="connsiteX6" fmla="*/ 1665418 w 4698715"/>
                <a:gd name="connsiteY6" fmla="*/ 4029494 h 4032179"/>
                <a:gd name="connsiteX7" fmla="*/ 1043834 w 4698715"/>
                <a:gd name="connsiteY7" fmla="*/ 3669122 h 4032179"/>
                <a:gd name="connsiteX8" fmla="*/ 0 w 4698715"/>
                <a:gd name="connsiteY8" fmla="*/ 3672334 h 4032179"/>
                <a:gd name="connsiteX0" fmla="*/ 4698715 w 4698715"/>
                <a:gd name="connsiteY0" fmla="*/ 326133 h 4032179"/>
                <a:gd name="connsiteX1" fmla="*/ 3502339 w 4698715"/>
                <a:gd name="connsiteY1" fmla="*/ 407375 h 4032179"/>
                <a:gd name="connsiteX2" fmla="*/ 2981925 w 4698715"/>
                <a:gd name="connsiteY2" fmla="*/ 317214 h 4032179"/>
                <a:gd name="connsiteX3" fmla="*/ 2735246 w 4698715"/>
                <a:gd name="connsiteY3" fmla="*/ 19145 h 4032179"/>
                <a:gd name="connsiteX4" fmla="*/ 2422982 w 4698715"/>
                <a:gd name="connsiteY4" fmla="*/ 398553 h 4032179"/>
                <a:gd name="connsiteX5" fmla="*/ 1893160 w 4698715"/>
                <a:gd name="connsiteY5" fmla="*/ 3446552 h 4032179"/>
                <a:gd name="connsiteX6" fmla="*/ 1665418 w 4698715"/>
                <a:gd name="connsiteY6" fmla="*/ 4029494 h 4032179"/>
                <a:gd name="connsiteX7" fmla="*/ 1043834 w 4698715"/>
                <a:gd name="connsiteY7" fmla="*/ 3669122 h 4032179"/>
                <a:gd name="connsiteX8" fmla="*/ 0 w 4698715"/>
                <a:gd name="connsiteY8" fmla="*/ 3672334 h 4032179"/>
                <a:gd name="connsiteX0" fmla="*/ 4698715 w 4698715"/>
                <a:gd name="connsiteY0" fmla="*/ 182913 h 3888959"/>
                <a:gd name="connsiteX1" fmla="*/ 3502339 w 4698715"/>
                <a:gd name="connsiteY1" fmla="*/ 264155 h 3888959"/>
                <a:gd name="connsiteX2" fmla="*/ 2981925 w 4698715"/>
                <a:gd name="connsiteY2" fmla="*/ 173994 h 3888959"/>
                <a:gd name="connsiteX3" fmla="*/ 2422982 w 4698715"/>
                <a:gd name="connsiteY3" fmla="*/ 255333 h 3888959"/>
                <a:gd name="connsiteX4" fmla="*/ 1893160 w 4698715"/>
                <a:gd name="connsiteY4" fmla="*/ 3303332 h 3888959"/>
                <a:gd name="connsiteX5" fmla="*/ 1665418 w 4698715"/>
                <a:gd name="connsiteY5" fmla="*/ 3886274 h 3888959"/>
                <a:gd name="connsiteX6" fmla="*/ 1043834 w 4698715"/>
                <a:gd name="connsiteY6" fmla="*/ 3525902 h 3888959"/>
                <a:gd name="connsiteX7" fmla="*/ 0 w 4698715"/>
                <a:gd name="connsiteY7" fmla="*/ 3529114 h 3888959"/>
                <a:gd name="connsiteX0" fmla="*/ 4698715 w 4698715"/>
                <a:gd name="connsiteY0" fmla="*/ 286844 h 3992890"/>
                <a:gd name="connsiteX1" fmla="*/ 3502339 w 4698715"/>
                <a:gd name="connsiteY1" fmla="*/ 368086 h 3992890"/>
                <a:gd name="connsiteX2" fmla="*/ 3019596 w 4698715"/>
                <a:gd name="connsiteY2" fmla="*/ 60727 h 3992890"/>
                <a:gd name="connsiteX3" fmla="*/ 2422982 w 4698715"/>
                <a:gd name="connsiteY3" fmla="*/ 359264 h 3992890"/>
                <a:gd name="connsiteX4" fmla="*/ 1893160 w 4698715"/>
                <a:gd name="connsiteY4" fmla="*/ 3407263 h 3992890"/>
                <a:gd name="connsiteX5" fmla="*/ 1665418 w 4698715"/>
                <a:gd name="connsiteY5" fmla="*/ 3990205 h 3992890"/>
                <a:gd name="connsiteX6" fmla="*/ 1043834 w 4698715"/>
                <a:gd name="connsiteY6" fmla="*/ 3629833 h 3992890"/>
                <a:gd name="connsiteX7" fmla="*/ 0 w 4698715"/>
                <a:gd name="connsiteY7" fmla="*/ 3633045 h 3992890"/>
                <a:gd name="connsiteX0" fmla="*/ 4698715 w 4698715"/>
                <a:gd name="connsiteY0" fmla="*/ 321700 h 4027746"/>
                <a:gd name="connsiteX1" fmla="*/ 3514897 w 4698715"/>
                <a:gd name="connsiteY1" fmla="*/ 11986 h 4027746"/>
                <a:gd name="connsiteX2" fmla="*/ 3019596 w 4698715"/>
                <a:gd name="connsiteY2" fmla="*/ 95583 h 4027746"/>
                <a:gd name="connsiteX3" fmla="*/ 2422982 w 4698715"/>
                <a:gd name="connsiteY3" fmla="*/ 394120 h 4027746"/>
                <a:gd name="connsiteX4" fmla="*/ 1893160 w 4698715"/>
                <a:gd name="connsiteY4" fmla="*/ 3442119 h 4027746"/>
                <a:gd name="connsiteX5" fmla="*/ 1665418 w 4698715"/>
                <a:gd name="connsiteY5" fmla="*/ 4025061 h 4027746"/>
                <a:gd name="connsiteX6" fmla="*/ 1043834 w 4698715"/>
                <a:gd name="connsiteY6" fmla="*/ 3664689 h 4027746"/>
                <a:gd name="connsiteX7" fmla="*/ 0 w 4698715"/>
                <a:gd name="connsiteY7" fmla="*/ 3667901 h 4027746"/>
                <a:gd name="connsiteX0" fmla="*/ 4698715 w 4698715"/>
                <a:gd name="connsiteY0" fmla="*/ 281611 h 3987657"/>
                <a:gd name="connsiteX1" fmla="*/ 3019596 w 4698715"/>
                <a:gd name="connsiteY1" fmla="*/ 55494 h 3987657"/>
                <a:gd name="connsiteX2" fmla="*/ 2422982 w 4698715"/>
                <a:gd name="connsiteY2" fmla="*/ 354031 h 3987657"/>
                <a:gd name="connsiteX3" fmla="*/ 1893160 w 4698715"/>
                <a:gd name="connsiteY3" fmla="*/ 3402030 h 3987657"/>
                <a:gd name="connsiteX4" fmla="*/ 1665418 w 4698715"/>
                <a:gd name="connsiteY4" fmla="*/ 3984972 h 3987657"/>
                <a:gd name="connsiteX5" fmla="*/ 1043834 w 4698715"/>
                <a:gd name="connsiteY5" fmla="*/ 3624600 h 3987657"/>
                <a:gd name="connsiteX6" fmla="*/ 0 w 4698715"/>
                <a:gd name="connsiteY6" fmla="*/ 3627812 h 3987657"/>
                <a:gd name="connsiteX0" fmla="*/ 4761499 w 4761499"/>
                <a:gd name="connsiteY0" fmla="*/ 14842 h 4039444"/>
                <a:gd name="connsiteX1" fmla="*/ 3019596 w 4761499"/>
                <a:gd name="connsiteY1" fmla="*/ 107281 h 4039444"/>
                <a:gd name="connsiteX2" fmla="*/ 2422982 w 4761499"/>
                <a:gd name="connsiteY2" fmla="*/ 405818 h 4039444"/>
                <a:gd name="connsiteX3" fmla="*/ 1893160 w 4761499"/>
                <a:gd name="connsiteY3" fmla="*/ 3453817 h 4039444"/>
                <a:gd name="connsiteX4" fmla="*/ 1665418 w 4761499"/>
                <a:gd name="connsiteY4" fmla="*/ 4036759 h 4039444"/>
                <a:gd name="connsiteX5" fmla="*/ 1043834 w 4761499"/>
                <a:gd name="connsiteY5" fmla="*/ 3676387 h 4039444"/>
                <a:gd name="connsiteX6" fmla="*/ 0 w 4761499"/>
                <a:gd name="connsiteY6" fmla="*/ 3679599 h 4039444"/>
                <a:gd name="connsiteX0" fmla="*/ 4761499 w 4761499"/>
                <a:gd name="connsiteY0" fmla="*/ 0 h 4024602"/>
                <a:gd name="connsiteX1" fmla="*/ 3019596 w 4761499"/>
                <a:gd name="connsiteY1" fmla="*/ 92439 h 4024602"/>
                <a:gd name="connsiteX2" fmla="*/ 2422982 w 4761499"/>
                <a:gd name="connsiteY2" fmla="*/ 390976 h 4024602"/>
                <a:gd name="connsiteX3" fmla="*/ 1893160 w 4761499"/>
                <a:gd name="connsiteY3" fmla="*/ 3438975 h 4024602"/>
                <a:gd name="connsiteX4" fmla="*/ 1665418 w 4761499"/>
                <a:gd name="connsiteY4" fmla="*/ 4021917 h 4024602"/>
                <a:gd name="connsiteX5" fmla="*/ 1043834 w 4761499"/>
                <a:gd name="connsiteY5" fmla="*/ 3661545 h 4024602"/>
                <a:gd name="connsiteX6" fmla="*/ 0 w 4761499"/>
                <a:gd name="connsiteY6" fmla="*/ 3664757 h 4024602"/>
                <a:gd name="connsiteX0" fmla="*/ 4761499 w 4761499"/>
                <a:gd name="connsiteY0" fmla="*/ 0 h 4024602"/>
                <a:gd name="connsiteX1" fmla="*/ 3019596 w 4761499"/>
                <a:gd name="connsiteY1" fmla="*/ 92439 h 4024602"/>
                <a:gd name="connsiteX2" fmla="*/ 2422982 w 4761499"/>
                <a:gd name="connsiteY2" fmla="*/ 390976 h 4024602"/>
                <a:gd name="connsiteX3" fmla="*/ 1893160 w 4761499"/>
                <a:gd name="connsiteY3" fmla="*/ 3438975 h 4024602"/>
                <a:gd name="connsiteX4" fmla="*/ 1665418 w 4761499"/>
                <a:gd name="connsiteY4" fmla="*/ 4021917 h 4024602"/>
                <a:gd name="connsiteX5" fmla="*/ 1043834 w 4761499"/>
                <a:gd name="connsiteY5" fmla="*/ 3661545 h 4024602"/>
                <a:gd name="connsiteX6" fmla="*/ 0 w 4761499"/>
                <a:gd name="connsiteY6" fmla="*/ 3664757 h 4024602"/>
                <a:gd name="connsiteX0" fmla="*/ 4761499 w 4761499"/>
                <a:gd name="connsiteY0" fmla="*/ 4317 h 4028919"/>
                <a:gd name="connsiteX1" fmla="*/ 3019596 w 4761499"/>
                <a:gd name="connsiteY1" fmla="*/ 24356 h 4028919"/>
                <a:gd name="connsiteX2" fmla="*/ 2422982 w 4761499"/>
                <a:gd name="connsiteY2" fmla="*/ 395293 h 4028919"/>
                <a:gd name="connsiteX3" fmla="*/ 1893160 w 4761499"/>
                <a:gd name="connsiteY3" fmla="*/ 3443292 h 4028919"/>
                <a:gd name="connsiteX4" fmla="*/ 1665418 w 4761499"/>
                <a:gd name="connsiteY4" fmla="*/ 4026234 h 4028919"/>
                <a:gd name="connsiteX5" fmla="*/ 1043834 w 4761499"/>
                <a:gd name="connsiteY5" fmla="*/ 3665862 h 4028919"/>
                <a:gd name="connsiteX6" fmla="*/ 0 w 4761499"/>
                <a:gd name="connsiteY6" fmla="*/ 3669074 h 4028919"/>
                <a:gd name="connsiteX0" fmla="*/ 4723828 w 4723828"/>
                <a:gd name="connsiteY0" fmla="*/ 0 h 4169400"/>
                <a:gd name="connsiteX1" fmla="*/ 3019596 w 4723828"/>
                <a:gd name="connsiteY1" fmla="*/ 164837 h 4169400"/>
                <a:gd name="connsiteX2" fmla="*/ 2422982 w 4723828"/>
                <a:gd name="connsiteY2" fmla="*/ 535774 h 4169400"/>
                <a:gd name="connsiteX3" fmla="*/ 1893160 w 4723828"/>
                <a:gd name="connsiteY3" fmla="*/ 3583773 h 4169400"/>
                <a:gd name="connsiteX4" fmla="*/ 1665418 w 4723828"/>
                <a:gd name="connsiteY4" fmla="*/ 4166715 h 4169400"/>
                <a:gd name="connsiteX5" fmla="*/ 1043834 w 4723828"/>
                <a:gd name="connsiteY5" fmla="*/ 3806343 h 4169400"/>
                <a:gd name="connsiteX6" fmla="*/ 0 w 4723828"/>
                <a:gd name="connsiteY6" fmla="*/ 3809555 h 4169400"/>
                <a:gd name="connsiteX0" fmla="*/ 4723828 w 4723828"/>
                <a:gd name="connsiteY0" fmla="*/ 0 h 4169400"/>
                <a:gd name="connsiteX1" fmla="*/ 3044711 w 4723828"/>
                <a:gd name="connsiteY1" fmla="*/ 77958 h 4169400"/>
                <a:gd name="connsiteX2" fmla="*/ 2422982 w 4723828"/>
                <a:gd name="connsiteY2" fmla="*/ 535774 h 4169400"/>
                <a:gd name="connsiteX3" fmla="*/ 1893160 w 4723828"/>
                <a:gd name="connsiteY3" fmla="*/ 3583773 h 4169400"/>
                <a:gd name="connsiteX4" fmla="*/ 1665418 w 4723828"/>
                <a:gd name="connsiteY4" fmla="*/ 4166715 h 4169400"/>
                <a:gd name="connsiteX5" fmla="*/ 1043834 w 4723828"/>
                <a:gd name="connsiteY5" fmla="*/ 3806343 h 4169400"/>
                <a:gd name="connsiteX6" fmla="*/ 0 w 4723828"/>
                <a:gd name="connsiteY6" fmla="*/ 3809555 h 4169400"/>
                <a:gd name="connsiteX0" fmla="*/ 4723828 w 4723828"/>
                <a:gd name="connsiteY0" fmla="*/ 0 h 4169400"/>
                <a:gd name="connsiteX1" fmla="*/ 3044711 w 4723828"/>
                <a:gd name="connsiteY1" fmla="*/ 77958 h 4169400"/>
                <a:gd name="connsiteX2" fmla="*/ 2422982 w 4723828"/>
                <a:gd name="connsiteY2" fmla="*/ 535774 h 4169400"/>
                <a:gd name="connsiteX3" fmla="*/ 1893160 w 4723828"/>
                <a:gd name="connsiteY3" fmla="*/ 3583773 h 4169400"/>
                <a:gd name="connsiteX4" fmla="*/ 1665418 w 4723828"/>
                <a:gd name="connsiteY4" fmla="*/ 4166715 h 4169400"/>
                <a:gd name="connsiteX5" fmla="*/ 1043834 w 4723828"/>
                <a:gd name="connsiteY5" fmla="*/ 3806343 h 4169400"/>
                <a:gd name="connsiteX6" fmla="*/ 0 w 4723828"/>
                <a:gd name="connsiteY6" fmla="*/ 3809555 h 4169400"/>
                <a:gd name="connsiteX0" fmla="*/ 4723828 w 4723828"/>
                <a:gd name="connsiteY0" fmla="*/ 0 h 4169400"/>
                <a:gd name="connsiteX1" fmla="*/ 3044711 w 4723828"/>
                <a:gd name="connsiteY1" fmla="*/ 77958 h 4169400"/>
                <a:gd name="connsiteX2" fmla="*/ 2422982 w 4723828"/>
                <a:gd name="connsiteY2" fmla="*/ 535774 h 4169400"/>
                <a:gd name="connsiteX3" fmla="*/ 1893160 w 4723828"/>
                <a:gd name="connsiteY3" fmla="*/ 3583773 h 4169400"/>
                <a:gd name="connsiteX4" fmla="*/ 1665418 w 4723828"/>
                <a:gd name="connsiteY4" fmla="*/ 4166715 h 4169400"/>
                <a:gd name="connsiteX5" fmla="*/ 1043834 w 4723828"/>
                <a:gd name="connsiteY5" fmla="*/ 3806343 h 4169400"/>
                <a:gd name="connsiteX6" fmla="*/ 0 w 4723828"/>
                <a:gd name="connsiteY6" fmla="*/ 3809555 h 4169400"/>
                <a:gd name="connsiteX0" fmla="*/ 4723828 w 4723828"/>
                <a:gd name="connsiteY0" fmla="*/ 0 h 4169400"/>
                <a:gd name="connsiteX1" fmla="*/ 3044711 w 4723828"/>
                <a:gd name="connsiteY1" fmla="*/ 77958 h 4169400"/>
                <a:gd name="connsiteX2" fmla="*/ 2422982 w 4723828"/>
                <a:gd name="connsiteY2" fmla="*/ 535774 h 4169400"/>
                <a:gd name="connsiteX3" fmla="*/ 1893160 w 4723828"/>
                <a:gd name="connsiteY3" fmla="*/ 3583773 h 4169400"/>
                <a:gd name="connsiteX4" fmla="*/ 1665418 w 4723828"/>
                <a:gd name="connsiteY4" fmla="*/ 4166715 h 4169400"/>
                <a:gd name="connsiteX5" fmla="*/ 1043834 w 4723828"/>
                <a:gd name="connsiteY5" fmla="*/ 3806343 h 4169400"/>
                <a:gd name="connsiteX6" fmla="*/ 0 w 4723828"/>
                <a:gd name="connsiteY6" fmla="*/ 3809555 h 4169400"/>
                <a:gd name="connsiteX0" fmla="*/ 4711271 w 4711271"/>
                <a:gd name="connsiteY0" fmla="*/ 0 h 4280076"/>
                <a:gd name="connsiteX1" fmla="*/ 3044711 w 4711271"/>
                <a:gd name="connsiteY1" fmla="*/ 188634 h 4280076"/>
                <a:gd name="connsiteX2" fmla="*/ 2422982 w 4711271"/>
                <a:gd name="connsiteY2" fmla="*/ 646450 h 4280076"/>
                <a:gd name="connsiteX3" fmla="*/ 1893160 w 4711271"/>
                <a:gd name="connsiteY3" fmla="*/ 3694449 h 4280076"/>
                <a:gd name="connsiteX4" fmla="*/ 1665418 w 4711271"/>
                <a:gd name="connsiteY4" fmla="*/ 4277391 h 4280076"/>
                <a:gd name="connsiteX5" fmla="*/ 1043834 w 4711271"/>
                <a:gd name="connsiteY5" fmla="*/ 3917019 h 4280076"/>
                <a:gd name="connsiteX6" fmla="*/ 0 w 4711271"/>
                <a:gd name="connsiteY6" fmla="*/ 3920231 h 4280076"/>
                <a:gd name="connsiteX0" fmla="*/ 4711271 w 4711271"/>
                <a:gd name="connsiteY0" fmla="*/ 0 h 4280076"/>
                <a:gd name="connsiteX1" fmla="*/ 3044711 w 4711271"/>
                <a:gd name="connsiteY1" fmla="*/ 188634 h 4280076"/>
                <a:gd name="connsiteX2" fmla="*/ 2862474 w 4711271"/>
                <a:gd name="connsiteY2" fmla="*/ 1310503 h 4280076"/>
                <a:gd name="connsiteX3" fmla="*/ 1893160 w 4711271"/>
                <a:gd name="connsiteY3" fmla="*/ 3694449 h 4280076"/>
                <a:gd name="connsiteX4" fmla="*/ 1665418 w 4711271"/>
                <a:gd name="connsiteY4" fmla="*/ 4277391 h 4280076"/>
                <a:gd name="connsiteX5" fmla="*/ 1043834 w 4711271"/>
                <a:gd name="connsiteY5" fmla="*/ 3917019 h 4280076"/>
                <a:gd name="connsiteX6" fmla="*/ 0 w 4711271"/>
                <a:gd name="connsiteY6" fmla="*/ 3920231 h 4280076"/>
                <a:gd name="connsiteX0" fmla="*/ 4711271 w 4711271"/>
                <a:gd name="connsiteY0" fmla="*/ 0 h 4279414"/>
                <a:gd name="connsiteX1" fmla="*/ 3044711 w 4711271"/>
                <a:gd name="connsiteY1" fmla="*/ 188634 h 4279414"/>
                <a:gd name="connsiteX2" fmla="*/ 2862474 w 4711271"/>
                <a:gd name="connsiteY2" fmla="*/ 1310503 h 4279414"/>
                <a:gd name="connsiteX3" fmla="*/ 1993615 w 4711271"/>
                <a:gd name="connsiteY3" fmla="*/ 3726071 h 4279414"/>
                <a:gd name="connsiteX4" fmla="*/ 1665418 w 4711271"/>
                <a:gd name="connsiteY4" fmla="*/ 4277391 h 4279414"/>
                <a:gd name="connsiteX5" fmla="*/ 1043834 w 4711271"/>
                <a:gd name="connsiteY5" fmla="*/ 3917019 h 4279414"/>
                <a:gd name="connsiteX6" fmla="*/ 0 w 4711271"/>
                <a:gd name="connsiteY6" fmla="*/ 3920231 h 4279414"/>
                <a:gd name="connsiteX0" fmla="*/ 4711271 w 4711271"/>
                <a:gd name="connsiteY0" fmla="*/ 0 h 4279414"/>
                <a:gd name="connsiteX1" fmla="*/ 3358633 w 4711271"/>
                <a:gd name="connsiteY1" fmla="*/ 678768 h 4279414"/>
                <a:gd name="connsiteX2" fmla="*/ 2862474 w 4711271"/>
                <a:gd name="connsiteY2" fmla="*/ 1310503 h 4279414"/>
                <a:gd name="connsiteX3" fmla="*/ 1993615 w 4711271"/>
                <a:gd name="connsiteY3" fmla="*/ 3726071 h 4279414"/>
                <a:gd name="connsiteX4" fmla="*/ 1665418 w 4711271"/>
                <a:gd name="connsiteY4" fmla="*/ 4277391 h 4279414"/>
                <a:gd name="connsiteX5" fmla="*/ 1043834 w 4711271"/>
                <a:gd name="connsiteY5" fmla="*/ 3917019 h 4279414"/>
                <a:gd name="connsiteX6" fmla="*/ 0 w 4711271"/>
                <a:gd name="connsiteY6" fmla="*/ 3920231 h 4279414"/>
                <a:gd name="connsiteX0" fmla="*/ 4711271 w 4711271"/>
                <a:gd name="connsiteY0" fmla="*/ 0 h 4279414"/>
                <a:gd name="connsiteX1" fmla="*/ 3358633 w 4711271"/>
                <a:gd name="connsiteY1" fmla="*/ 678768 h 4279414"/>
                <a:gd name="connsiteX2" fmla="*/ 2862474 w 4711271"/>
                <a:gd name="connsiteY2" fmla="*/ 1310503 h 4279414"/>
                <a:gd name="connsiteX3" fmla="*/ 1993615 w 4711271"/>
                <a:gd name="connsiteY3" fmla="*/ 3726071 h 4279414"/>
                <a:gd name="connsiteX4" fmla="*/ 1665418 w 4711271"/>
                <a:gd name="connsiteY4" fmla="*/ 4277391 h 4279414"/>
                <a:gd name="connsiteX5" fmla="*/ 1043834 w 4711271"/>
                <a:gd name="connsiteY5" fmla="*/ 3917019 h 4279414"/>
                <a:gd name="connsiteX6" fmla="*/ 0 w 4711271"/>
                <a:gd name="connsiteY6" fmla="*/ 3920231 h 4279414"/>
                <a:gd name="connsiteX0" fmla="*/ 4711271 w 4711271"/>
                <a:gd name="connsiteY0" fmla="*/ 0 h 4279414"/>
                <a:gd name="connsiteX1" fmla="*/ 3358633 w 4711271"/>
                <a:gd name="connsiteY1" fmla="*/ 615525 h 4279414"/>
                <a:gd name="connsiteX2" fmla="*/ 2862474 w 4711271"/>
                <a:gd name="connsiteY2" fmla="*/ 1310503 h 4279414"/>
                <a:gd name="connsiteX3" fmla="*/ 1993615 w 4711271"/>
                <a:gd name="connsiteY3" fmla="*/ 3726071 h 4279414"/>
                <a:gd name="connsiteX4" fmla="*/ 1665418 w 4711271"/>
                <a:gd name="connsiteY4" fmla="*/ 4277391 h 4279414"/>
                <a:gd name="connsiteX5" fmla="*/ 1043834 w 4711271"/>
                <a:gd name="connsiteY5" fmla="*/ 3917019 h 4279414"/>
                <a:gd name="connsiteX6" fmla="*/ 0 w 4711271"/>
                <a:gd name="connsiteY6" fmla="*/ 3920231 h 4279414"/>
                <a:gd name="connsiteX0" fmla="*/ 4711271 w 4711271"/>
                <a:gd name="connsiteY0" fmla="*/ 0 h 4285280"/>
                <a:gd name="connsiteX1" fmla="*/ 3358633 w 4711271"/>
                <a:gd name="connsiteY1" fmla="*/ 615525 h 4285280"/>
                <a:gd name="connsiteX2" fmla="*/ 2862474 w 4711271"/>
                <a:gd name="connsiteY2" fmla="*/ 1310503 h 4285280"/>
                <a:gd name="connsiteX3" fmla="*/ 1993615 w 4711271"/>
                <a:gd name="connsiteY3" fmla="*/ 3726071 h 4285280"/>
                <a:gd name="connsiteX4" fmla="*/ 1665418 w 4711271"/>
                <a:gd name="connsiteY4" fmla="*/ 4277391 h 4285280"/>
                <a:gd name="connsiteX5" fmla="*/ 1068947 w 4711271"/>
                <a:gd name="connsiteY5" fmla="*/ 3490128 h 4285280"/>
                <a:gd name="connsiteX6" fmla="*/ 0 w 4711271"/>
                <a:gd name="connsiteY6" fmla="*/ 3920231 h 428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1271" h="4285280">
                  <a:moveTo>
                    <a:pt x="4711271" y="0"/>
                  </a:moveTo>
                  <a:cubicBezTo>
                    <a:pt x="4361455" y="25291"/>
                    <a:pt x="3616538" y="349676"/>
                    <a:pt x="3358633" y="615525"/>
                  </a:cubicBezTo>
                  <a:cubicBezTo>
                    <a:pt x="3100728" y="881374"/>
                    <a:pt x="3089977" y="792079"/>
                    <a:pt x="2862474" y="1310503"/>
                  </a:cubicBezTo>
                  <a:cubicBezTo>
                    <a:pt x="2634971" y="1828927"/>
                    <a:pt x="2193124" y="3231590"/>
                    <a:pt x="1993615" y="3726071"/>
                  </a:cubicBezTo>
                  <a:cubicBezTo>
                    <a:pt x="1794106" y="4220552"/>
                    <a:pt x="1819529" y="4316715"/>
                    <a:pt x="1665418" y="4277391"/>
                  </a:cubicBezTo>
                  <a:cubicBezTo>
                    <a:pt x="1511307" y="4238067"/>
                    <a:pt x="1371630" y="3528714"/>
                    <a:pt x="1068947" y="3490128"/>
                  </a:cubicBezTo>
                  <a:cubicBezTo>
                    <a:pt x="766264" y="3451542"/>
                    <a:pt x="406400" y="3907530"/>
                    <a:pt x="0" y="3920231"/>
                  </a:cubicBezTo>
                </a:path>
              </a:pathLst>
            </a:custGeom>
            <a:ln w="28575">
              <a:solidFill>
                <a:srgbClr val="00B0F0"/>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solidFill>
                  <a:prstClr val="black"/>
                </a:solidFill>
              </a:endParaRPr>
            </a:p>
          </p:txBody>
        </p:sp>
        <p:cxnSp>
          <p:nvCxnSpPr>
            <p:cNvPr id="14" name="Straight Connector 13"/>
            <p:cNvCxnSpPr/>
            <p:nvPr/>
          </p:nvCxnSpPr>
          <p:spPr>
            <a:xfrm>
              <a:off x="4609000" y="70193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22962" y="331853"/>
              <a:ext cx="338369"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a:t>
              </a:r>
              <a:endParaRPr lang="en-GB" dirty="0">
                <a:solidFill>
                  <a:prstClr val="black"/>
                </a:solidFill>
                <a:latin typeface="Times New Roman" pitchFamily="18" charset="0"/>
                <a:cs typeface="Times New Roman" pitchFamily="18" charset="0"/>
              </a:endParaRPr>
            </a:p>
          </p:txBody>
        </p:sp>
        <p:cxnSp>
          <p:nvCxnSpPr>
            <p:cNvPr id="16" name="Straight Connector 15"/>
            <p:cNvCxnSpPr/>
            <p:nvPr/>
          </p:nvCxnSpPr>
          <p:spPr>
            <a:xfrm>
              <a:off x="64008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63421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8194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57200" y="3886200"/>
            <a:ext cx="8229600" cy="1131246"/>
            <a:chOff x="457200" y="4800600"/>
            <a:chExt cx="8229600" cy="1131246"/>
          </a:xfrm>
        </p:grpSpPr>
        <mc:AlternateContent xmlns:mc="http://schemas.openxmlformats.org/markup-compatibility/2006" xmlns:a14="http://schemas.microsoft.com/office/drawing/2010/main">
          <mc:Choice Requires="a14">
            <p:sp>
              <p:nvSpPr>
                <p:cNvPr id="23" name="TextBox 22"/>
                <p:cNvSpPr txBox="1"/>
                <p:nvPr/>
              </p:nvSpPr>
              <p:spPr>
                <a:xfrm>
                  <a:off x="457200" y="5323344"/>
                  <a:ext cx="648072" cy="523220"/>
                </a:xfrm>
                <a:prstGeom prst="rect">
                  <a:avLst/>
                </a:prstGeom>
                <a:noFill/>
              </p:spPr>
              <p:txBody>
                <a:bodyPr wrap="square" rtlCol="0">
                  <a:spAutoFit/>
                </a:bodyPr>
                <a:lstStyle/>
                <a:p>
                  <a14:m>
                    <m:oMath xmlns:m="http://schemas.openxmlformats.org/officeDocument/2006/math">
                      <m:sSub>
                        <m:sSubPr>
                          <m:ctrlPr>
                            <a:rPr lang="en-GB" sz="2800" i="1" smtClean="0">
                              <a:latin typeface="Cambria Math"/>
                            </a:rPr>
                          </m:ctrlPr>
                        </m:sSubPr>
                        <m:e>
                          <m:r>
                            <a:rPr lang="en-US" sz="2800" i="1">
                              <a:latin typeface="Cambria Math"/>
                            </a:rPr>
                            <m:t>𝑇</m:t>
                          </m:r>
                        </m:e>
                        <m:sub>
                          <m:r>
                            <a:rPr lang="en-US" sz="2800" b="0" i="1" smtClean="0">
                              <a:latin typeface="Cambria Math"/>
                            </a:rPr>
                            <m:t>3</m:t>
                          </m:r>
                        </m:sub>
                      </m:sSub>
                    </m:oMath>
                  </a14:m>
                  <a:r>
                    <a:rPr lang="en-GB" sz="2800" dirty="0" smtClean="0"/>
                    <a:t>:</a:t>
                  </a:r>
                  <a:endParaRPr lang="en-GB" sz="2800" dirty="0"/>
                </a:p>
              </p:txBody>
            </p:sp>
          </mc:Choice>
          <mc:Fallback xmlns="">
            <p:sp>
              <p:nvSpPr>
                <p:cNvPr id="23" name="TextBox 22"/>
                <p:cNvSpPr txBox="1">
                  <a:spLocks noRot="1" noChangeAspect="1" noMove="1" noResize="1" noEditPoints="1" noAdjustHandles="1" noChangeArrowheads="1" noChangeShapeType="1" noTextEdit="1"/>
                </p:cNvSpPr>
                <p:nvPr/>
              </p:nvSpPr>
              <p:spPr>
                <a:xfrm>
                  <a:off x="457200" y="5323344"/>
                  <a:ext cx="648072" cy="523220"/>
                </a:xfrm>
                <a:prstGeom prst="rect">
                  <a:avLst/>
                </a:prstGeom>
                <a:blipFill rotWithShape="1">
                  <a:blip r:embed="rId3"/>
                  <a:stretch>
                    <a:fillRect t="-10465" r="-15094" b="-32558"/>
                  </a:stretch>
                </a:blipFill>
              </p:spPr>
              <p:txBody>
                <a:bodyPr/>
                <a:lstStyle/>
                <a:p>
                  <a:r>
                    <a:rPr lang="en-GB">
                      <a:noFill/>
                    </a:rPr>
                    <a:t> </a:t>
                  </a:r>
                </a:p>
              </p:txBody>
            </p:sp>
          </mc:Fallback>
        </mc:AlternateContent>
        <p:sp>
          <p:nvSpPr>
            <p:cNvPr id="24" name="TextBox 23"/>
            <p:cNvSpPr txBox="1"/>
            <p:nvPr/>
          </p:nvSpPr>
          <p:spPr>
            <a:xfrm>
              <a:off x="4756628" y="4815753"/>
              <a:ext cx="577372"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III</a:t>
              </a:r>
              <a:endParaRPr lang="en-GB" sz="2400" dirty="0">
                <a:latin typeface="Times New Roman" pitchFamily="18" charset="0"/>
                <a:cs typeface="Times New Roman" pitchFamily="18" charset="0"/>
              </a:endParaRPr>
            </a:p>
          </p:txBody>
        </p:sp>
        <p:sp>
          <p:nvSpPr>
            <p:cNvPr id="25" name="TextBox 24"/>
            <p:cNvSpPr txBox="1"/>
            <p:nvPr/>
          </p:nvSpPr>
          <p:spPr>
            <a:xfrm>
              <a:off x="1371600" y="4800600"/>
              <a:ext cx="27785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a:t>
              </a:r>
              <a:endParaRPr lang="en-GB" sz="2400" dirty="0">
                <a:latin typeface="Times New Roman" pitchFamily="18" charset="0"/>
                <a:cs typeface="Times New Roman" pitchFamily="18" charset="0"/>
              </a:endParaRPr>
            </a:p>
          </p:txBody>
        </p:sp>
        <p:grpSp>
          <p:nvGrpSpPr>
            <p:cNvPr id="26" name="Group 25"/>
            <p:cNvGrpSpPr/>
            <p:nvPr/>
          </p:nvGrpSpPr>
          <p:grpSpPr>
            <a:xfrm rot="187419">
              <a:off x="1428849" y="5313493"/>
              <a:ext cx="613342" cy="618353"/>
              <a:chOff x="1978406" y="4743346"/>
              <a:chExt cx="613342" cy="618353"/>
            </a:xfrm>
          </p:grpSpPr>
          <p:cxnSp>
            <p:nvCxnSpPr>
              <p:cNvPr id="54" name="Straight Arrow Connector 53"/>
              <p:cNvCxnSpPr/>
              <p:nvPr/>
            </p:nvCxnSpPr>
            <p:spPr>
              <a:xfrm rot="391886">
                <a:off x="2094788" y="5021538"/>
                <a:ext cx="436427" cy="102450"/>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55" name="Straight Arrow Connector 54"/>
              <p:cNvCxnSpPr/>
              <p:nvPr/>
            </p:nvCxnSpPr>
            <p:spPr>
              <a:xfrm flipV="1">
                <a:off x="2102031" y="4873594"/>
                <a:ext cx="489717" cy="123456"/>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sp>
            <p:nvSpPr>
              <p:cNvPr id="56" name="Freeform 55"/>
              <p:cNvSpPr/>
              <p:nvPr/>
            </p:nvSpPr>
            <p:spPr>
              <a:xfrm rot="593042">
                <a:off x="2222226" y="4743346"/>
                <a:ext cx="145229" cy="138117"/>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57" name="Freeform 56"/>
              <p:cNvSpPr/>
              <p:nvPr/>
            </p:nvSpPr>
            <p:spPr>
              <a:xfrm rot="391886" flipV="1">
                <a:off x="1978406" y="5108926"/>
                <a:ext cx="385812" cy="252773"/>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Lst>
                <a:ahLst/>
                <a:cxnLst>
                  <a:cxn ang="0">
                    <a:pos x="connsiteX0" y="connsiteY0"/>
                  </a:cxn>
                  <a:cxn ang="0">
                    <a:pos x="connsiteX1" y="connsiteY1"/>
                  </a:cxn>
                  <a:cxn ang="0">
                    <a:pos x="connsiteX2" y="connsiteY2"/>
                  </a:cxn>
                  <a:cxn ang="0">
                    <a:pos x="connsiteX3" y="connsiteY3"/>
                  </a:cxn>
                </a:cxnLst>
                <a:rect l="l" t="t" r="r" b="b"/>
                <a:pathLst>
                  <a:path w="247650" h="165609">
                    <a:moveTo>
                      <a:pt x="247650" y="165609"/>
                    </a:moveTo>
                    <a:cubicBezTo>
                      <a:pt x="231775" y="137827"/>
                      <a:pt x="225425" y="110046"/>
                      <a:pt x="209550" y="89409"/>
                    </a:cubicBezTo>
                    <a:cubicBezTo>
                      <a:pt x="193675" y="68771"/>
                      <a:pt x="187325" y="56072"/>
                      <a:pt x="152400" y="41784"/>
                    </a:cubicBezTo>
                    <a:cubicBezTo>
                      <a:pt x="117475" y="27497"/>
                      <a:pt x="44450" y="-12191"/>
                      <a:pt x="0" y="36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27" name="TextBox 26"/>
            <p:cNvSpPr txBox="1"/>
            <p:nvPr/>
          </p:nvSpPr>
          <p:spPr>
            <a:xfrm>
              <a:off x="6293340" y="4805098"/>
              <a:ext cx="56334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IV</a:t>
              </a:r>
              <a:endParaRPr lang="en-GB" sz="2400" dirty="0">
                <a:latin typeface="Times New Roman" pitchFamily="18" charset="0"/>
                <a:cs typeface="Times New Roman" pitchFamily="18" charset="0"/>
              </a:endParaRPr>
            </a:p>
          </p:txBody>
        </p:sp>
        <p:grpSp>
          <p:nvGrpSpPr>
            <p:cNvPr id="28" name="Group 27"/>
            <p:cNvGrpSpPr/>
            <p:nvPr/>
          </p:nvGrpSpPr>
          <p:grpSpPr>
            <a:xfrm>
              <a:off x="4589438" y="5407277"/>
              <a:ext cx="820762" cy="356145"/>
              <a:chOff x="1998638" y="4838034"/>
              <a:chExt cx="820762" cy="356145"/>
            </a:xfrm>
          </p:grpSpPr>
          <p:grpSp>
            <p:nvGrpSpPr>
              <p:cNvPr id="49" name="Group 48"/>
              <p:cNvGrpSpPr/>
              <p:nvPr/>
            </p:nvGrpSpPr>
            <p:grpSpPr>
              <a:xfrm rot="10800000">
                <a:off x="1998638" y="4975331"/>
                <a:ext cx="820762" cy="8879"/>
                <a:chOff x="1140229" y="1738687"/>
                <a:chExt cx="820762" cy="8879"/>
              </a:xfrm>
            </p:grpSpPr>
            <p:cxnSp>
              <p:nvCxnSpPr>
                <p:cNvPr id="52" name="Straight Arrow Connector 51"/>
                <p:cNvCxnSpPr/>
                <p:nvPr/>
              </p:nvCxnSpPr>
              <p:spPr>
                <a:xfrm rot="10800000" flipH="1">
                  <a:off x="1560309" y="1738687"/>
                  <a:ext cx="400682" cy="8879"/>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53" name="Straight Arrow Connector 52"/>
                <p:cNvCxnSpPr/>
                <p:nvPr/>
              </p:nvCxnSpPr>
              <p:spPr>
                <a:xfrm flipH="1">
                  <a:off x="1140229" y="1747564"/>
                  <a:ext cx="420080" cy="0"/>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50" name="Freeform 49"/>
              <p:cNvSpPr/>
              <p:nvPr/>
            </p:nvSpPr>
            <p:spPr>
              <a:xfrm rot="10030058" flipH="1">
                <a:off x="2385736" y="5017053"/>
                <a:ext cx="315665" cy="177126"/>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51" name="Freeform 50"/>
              <p:cNvSpPr/>
              <p:nvPr/>
            </p:nvSpPr>
            <p:spPr>
              <a:xfrm rot="20483599" flipH="1">
                <a:off x="2097945" y="4838034"/>
                <a:ext cx="90354" cy="111283"/>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29" name="TextBox 28"/>
            <p:cNvSpPr txBox="1"/>
            <p:nvPr/>
          </p:nvSpPr>
          <p:spPr>
            <a:xfrm>
              <a:off x="8123456" y="4876833"/>
              <a:ext cx="56334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V</a:t>
              </a:r>
              <a:endParaRPr lang="en-GB" sz="2400" dirty="0">
                <a:latin typeface="Times New Roman" pitchFamily="18" charset="0"/>
                <a:cs typeface="Times New Roman" pitchFamily="18" charset="0"/>
              </a:endParaRPr>
            </a:p>
          </p:txBody>
        </p:sp>
        <p:grpSp>
          <p:nvGrpSpPr>
            <p:cNvPr id="30" name="Group 29"/>
            <p:cNvGrpSpPr/>
            <p:nvPr/>
          </p:nvGrpSpPr>
          <p:grpSpPr>
            <a:xfrm flipH="1" flipV="1">
              <a:off x="7831859" y="5496527"/>
              <a:ext cx="489718" cy="178332"/>
              <a:chOff x="2102030" y="4903455"/>
              <a:chExt cx="489718" cy="178332"/>
            </a:xfrm>
          </p:grpSpPr>
          <p:cxnSp>
            <p:nvCxnSpPr>
              <p:cNvPr id="47" name="Straight Arrow Connector 46"/>
              <p:cNvCxnSpPr/>
              <p:nvPr/>
            </p:nvCxnSpPr>
            <p:spPr>
              <a:xfrm>
                <a:off x="2102031" y="4997048"/>
                <a:ext cx="403775" cy="84739"/>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48" name="Straight Arrow Connector 47"/>
              <p:cNvCxnSpPr/>
              <p:nvPr/>
            </p:nvCxnSpPr>
            <p:spPr>
              <a:xfrm flipV="1">
                <a:off x="2102030" y="4903455"/>
                <a:ext cx="489718" cy="93595"/>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grpSp>
          <p:nvGrpSpPr>
            <p:cNvPr id="31" name="Group 30"/>
            <p:cNvGrpSpPr/>
            <p:nvPr/>
          </p:nvGrpSpPr>
          <p:grpSpPr>
            <a:xfrm rot="6618384">
              <a:off x="2971422" y="5224836"/>
              <a:ext cx="655071" cy="617773"/>
              <a:chOff x="1974532" y="4697840"/>
              <a:chExt cx="655071" cy="617773"/>
            </a:xfrm>
          </p:grpSpPr>
          <p:grpSp>
            <p:nvGrpSpPr>
              <p:cNvPr id="42" name="Group 41"/>
              <p:cNvGrpSpPr/>
              <p:nvPr/>
            </p:nvGrpSpPr>
            <p:grpSpPr>
              <a:xfrm rot="20436439">
                <a:off x="1974532" y="4726086"/>
                <a:ext cx="655071" cy="545549"/>
                <a:chOff x="1043559" y="1344654"/>
                <a:chExt cx="655071" cy="545549"/>
              </a:xfrm>
            </p:grpSpPr>
            <p:cxnSp>
              <p:nvCxnSpPr>
                <p:cNvPr id="45" name="Straight Arrow Connector 44"/>
                <p:cNvCxnSpPr/>
                <p:nvPr/>
              </p:nvCxnSpPr>
              <p:spPr>
                <a:xfrm rot="16145177" flipH="1">
                  <a:off x="1420303" y="1611877"/>
                  <a:ext cx="263757" cy="292896"/>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46" name="Straight Arrow Connector 45"/>
                <p:cNvCxnSpPr/>
                <p:nvPr/>
              </p:nvCxnSpPr>
              <p:spPr>
                <a:xfrm flipH="1" flipV="1">
                  <a:off x="1043559" y="1344654"/>
                  <a:ext cx="360089" cy="284147"/>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43" name="Freeform 42"/>
              <p:cNvSpPr/>
              <p:nvPr/>
            </p:nvSpPr>
            <p:spPr>
              <a:xfrm rot="21067437" flipH="1">
                <a:off x="2070840" y="4697840"/>
                <a:ext cx="235695" cy="161745"/>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44" name="Freeform 43"/>
              <p:cNvSpPr/>
              <p:nvPr/>
            </p:nvSpPr>
            <p:spPr>
              <a:xfrm rot="10030058" flipH="1">
                <a:off x="2370272" y="5159492"/>
                <a:ext cx="219014" cy="156121"/>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32" name="Right Arrow 31"/>
            <p:cNvSpPr/>
            <p:nvPr/>
          </p:nvSpPr>
          <p:spPr>
            <a:xfrm>
              <a:off x="2395736" y="5451664"/>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3" name="Right Arrow 32"/>
            <p:cNvSpPr/>
            <p:nvPr/>
          </p:nvSpPr>
          <p:spPr>
            <a:xfrm>
              <a:off x="4055368" y="5462573"/>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4" name="Right Arrow 33"/>
            <p:cNvSpPr/>
            <p:nvPr/>
          </p:nvSpPr>
          <p:spPr>
            <a:xfrm>
              <a:off x="5579368" y="5464649"/>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5" name="Right Arrow 34"/>
            <p:cNvSpPr/>
            <p:nvPr/>
          </p:nvSpPr>
          <p:spPr>
            <a:xfrm>
              <a:off x="7255768" y="5487173"/>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6" name="TextBox 35"/>
            <p:cNvSpPr txBox="1"/>
            <p:nvPr/>
          </p:nvSpPr>
          <p:spPr>
            <a:xfrm>
              <a:off x="3086624" y="4805098"/>
              <a:ext cx="41857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a:t>
              </a:r>
              <a:endParaRPr lang="en-GB" sz="2400" dirty="0">
                <a:latin typeface="Times New Roman" pitchFamily="18" charset="0"/>
                <a:cs typeface="Times New Roman" pitchFamily="18" charset="0"/>
              </a:endParaRPr>
            </a:p>
          </p:txBody>
        </p:sp>
        <p:grpSp>
          <p:nvGrpSpPr>
            <p:cNvPr id="37" name="Group 36"/>
            <p:cNvGrpSpPr/>
            <p:nvPr/>
          </p:nvGrpSpPr>
          <p:grpSpPr>
            <a:xfrm flipH="1" flipV="1">
              <a:off x="6149440" y="5323344"/>
              <a:ext cx="479960" cy="523220"/>
              <a:chOff x="1982148" y="4783650"/>
              <a:chExt cx="479960" cy="523220"/>
            </a:xfrm>
          </p:grpSpPr>
          <p:cxnSp>
            <p:nvCxnSpPr>
              <p:cNvPr id="40" name="Straight Arrow Connector 39"/>
              <p:cNvCxnSpPr/>
              <p:nvPr/>
            </p:nvCxnSpPr>
            <p:spPr>
              <a:xfrm>
                <a:off x="1982149" y="4997048"/>
                <a:ext cx="341672" cy="309822"/>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41" name="Straight Arrow Connector 40"/>
              <p:cNvCxnSpPr/>
              <p:nvPr/>
            </p:nvCxnSpPr>
            <p:spPr>
              <a:xfrm flipV="1">
                <a:off x="1982148" y="4783650"/>
                <a:ext cx="479960" cy="213400"/>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38" name="Freeform 37"/>
            <p:cNvSpPr/>
            <p:nvPr/>
          </p:nvSpPr>
          <p:spPr>
            <a:xfrm rot="15252039">
              <a:off x="6327398" y="5486141"/>
              <a:ext cx="169355" cy="95014"/>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39" name="Freeform 38"/>
            <p:cNvSpPr/>
            <p:nvPr/>
          </p:nvSpPr>
          <p:spPr>
            <a:xfrm rot="6347961" flipV="1">
              <a:off x="6203820" y="5638723"/>
              <a:ext cx="174598" cy="72952"/>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mc:AlternateContent xmlns:mc="http://schemas.openxmlformats.org/markup-compatibility/2006" xmlns:a14="http://schemas.microsoft.com/office/drawing/2010/main">
        <mc:Choice Requires="a14">
          <p:sp>
            <p:nvSpPr>
              <p:cNvPr id="58" name="TextBox 57"/>
              <p:cNvSpPr txBox="1"/>
              <p:nvPr/>
            </p:nvSpPr>
            <p:spPr>
              <a:xfrm>
                <a:off x="457200" y="5639898"/>
                <a:ext cx="648072" cy="523220"/>
              </a:xfrm>
              <a:prstGeom prst="rect">
                <a:avLst/>
              </a:prstGeom>
              <a:noFill/>
            </p:spPr>
            <p:txBody>
              <a:bodyPr wrap="square" rtlCol="0">
                <a:spAutoFit/>
              </a:bodyPr>
              <a:lstStyle/>
              <a:p>
                <a14:m>
                  <m:oMath xmlns:m="http://schemas.openxmlformats.org/officeDocument/2006/math">
                    <m:sSub>
                      <m:sSubPr>
                        <m:ctrlPr>
                          <a:rPr lang="en-GB" sz="2800" i="1" smtClean="0">
                            <a:latin typeface="Cambria Math"/>
                          </a:rPr>
                        </m:ctrlPr>
                      </m:sSubPr>
                      <m:e>
                        <m:r>
                          <a:rPr lang="en-US" sz="2800" i="1">
                            <a:latin typeface="Cambria Math"/>
                          </a:rPr>
                          <m:t>𝑇</m:t>
                        </m:r>
                      </m:e>
                      <m:sub>
                        <m:r>
                          <a:rPr lang="en-US" sz="2800" b="0" i="1" smtClean="0">
                            <a:latin typeface="Cambria Math"/>
                          </a:rPr>
                          <m:t>4</m:t>
                        </m:r>
                      </m:sub>
                    </m:sSub>
                  </m:oMath>
                </a14:m>
                <a:r>
                  <a:rPr lang="en-GB" sz="2800" dirty="0" smtClean="0"/>
                  <a:t>:</a:t>
                </a:r>
                <a:endParaRPr lang="en-GB" sz="2800" dirty="0"/>
              </a:p>
            </p:txBody>
          </p:sp>
        </mc:Choice>
        <mc:Fallback xmlns="">
          <p:sp>
            <p:nvSpPr>
              <p:cNvPr id="58" name="TextBox 57"/>
              <p:cNvSpPr txBox="1">
                <a:spLocks noRot="1" noChangeAspect="1" noMove="1" noResize="1" noEditPoints="1" noAdjustHandles="1" noChangeArrowheads="1" noChangeShapeType="1" noTextEdit="1"/>
              </p:cNvSpPr>
              <p:nvPr/>
            </p:nvSpPr>
            <p:spPr>
              <a:xfrm>
                <a:off x="457200" y="5639898"/>
                <a:ext cx="648072" cy="523220"/>
              </a:xfrm>
              <a:prstGeom prst="rect">
                <a:avLst/>
              </a:prstGeom>
              <a:blipFill rotWithShape="1">
                <a:blip r:embed="rId4"/>
                <a:stretch>
                  <a:fillRect t="-10465" r="-13208" b="-32558"/>
                </a:stretch>
              </a:blipFill>
            </p:spPr>
            <p:txBody>
              <a:bodyPr/>
              <a:lstStyle/>
              <a:p>
                <a:r>
                  <a:rPr lang="en-GB">
                    <a:noFill/>
                  </a:rPr>
                  <a:t> </a:t>
                </a:r>
              </a:p>
            </p:txBody>
          </p:sp>
        </mc:Fallback>
      </mc:AlternateContent>
      <p:sp>
        <p:nvSpPr>
          <p:cNvPr id="59" name="TextBox 58"/>
          <p:cNvSpPr txBox="1"/>
          <p:nvPr/>
        </p:nvSpPr>
        <p:spPr>
          <a:xfrm>
            <a:off x="4756628" y="5132307"/>
            <a:ext cx="577372"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III</a:t>
            </a:r>
            <a:endParaRPr lang="en-GB" sz="2400" dirty="0">
              <a:latin typeface="Times New Roman" pitchFamily="18" charset="0"/>
              <a:cs typeface="Times New Roman" pitchFamily="18" charset="0"/>
            </a:endParaRPr>
          </a:p>
        </p:txBody>
      </p:sp>
      <p:sp>
        <p:nvSpPr>
          <p:cNvPr id="60" name="TextBox 59"/>
          <p:cNvSpPr txBox="1"/>
          <p:nvPr/>
        </p:nvSpPr>
        <p:spPr>
          <a:xfrm>
            <a:off x="1371600" y="5117154"/>
            <a:ext cx="27785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a:t>
            </a:r>
            <a:endParaRPr lang="en-GB" sz="2400" dirty="0">
              <a:latin typeface="Times New Roman" pitchFamily="18" charset="0"/>
              <a:cs typeface="Times New Roman" pitchFamily="18" charset="0"/>
            </a:endParaRPr>
          </a:p>
        </p:txBody>
      </p:sp>
      <p:grpSp>
        <p:nvGrpSpPr>
          <p:cNvPr id="61" name="Group 60"/>
          <p:cNvGrpSpPr/>
          <p:nvPr/>
        </p:nvGrpSpPr>
        <p:grpSpPr>
          <a:xfrm rot="719454">
            <a:off x="1389711" y="5889196"/>
            <a:ext cx="555003" cy="429020"/>
            <a:chOff x="1993710" y="4950138"/>
            <a:chExt cx="555003" cy="429020"/>
          </a:xfrm>
        </p:grpSpPr>
        <p:cxnSp>
          <p:nvCxnSpPr>
            <p:cNvPr id="62" name="Straight Arrow Connector 61"/>
            <p:cNvCxnSpPr/>
            <p:nvPr/>
          </p:nvCxnSpPr>
          <p:spPr>
            <a:xfrm rot="20997909">
              <a:off x="2135578" y="4993434"/>
              <a:ext cx="7620" cy="385724"/>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63" name="Straight Arrow Connector 62"/>
            <p:cNvCxnSpPr/>
            <p:nvPr/>
          </p:nvCxnSpPr>
          <p:spPr>
            <a:xfrm rot="20880546">
              <a:off x="2099241" y="4950138"/>
              <a:ext cx="449472" cy="20353"/>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sp>
          <p:nvSpPr>
            <p:cNvPr id="65" name="Freeform 64"/>
            <p:cNvSpPr/>
            <p:nvPr/>
          </p:nvSpPr>
          <p:spPr>
            <a:xfrm rot="4180058" flipV="1">
              <a:off x="1989234" y="5152648"/>
              <a:ext cx="149723" cy="140771"/>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Lst>
              <a:ahLst/>
              <a:cxnLst>
                <a:cxn ang="0">
                  <a:pos x="connsiteX0" y="connsiteY0"/>
                </a:cxn>
                <a:cxn ang="0">
                  <a:pos x="connsiteX1" y="connsiteY1"/>
                </a:cxn>
                <a:cxn ang="0">
                  <a:pos x="connsiteX2" y="connsiteY2"/>
                </a:cxn>
                <a:cxn ang="0">
                  <a:pos x="connsiteX3" y="connsiteY3"/>
                </a:cxn>
              </a:cxnLst>
              <a:rect l="l" t="t" r="r" b="b"/>
              <a:pathLst>
                <a:path w="247650" h="165609">
                  <a:moveTo>
                    <a:pt x="247650" y="165609"/>
                  </a:moveTo>
                  <a:cubicBezTo>
                    <a:pt x="231775" y="137827"/>
                    <a:pt x="225425" y="110046"/>
                    <a:pt x="209550" y="89409"/>
                  </a:cubicBezTo>
                  <a:cubicBezTo>
                    <a:pt x="193675" y="68771"/>
                    <a:pt x="187325" y="56072"/>
                    <a:pt x="152400" y="41784"/>
                  </a:cubicBezTo>
                  <a:cubicBezTo>
                    <a:pt x="117475" y="27497"/>
                    <a:pt x="44450" y="-12191"/>
                    <a:pt x="0" y="36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66" name="TextBox 65"/>
          <p:cNvSpPr txBox="1"/>
          <p:nvPr/>
        </p:nvSpPr>
        <p:spPr>
          <a:xfrm>
            <a:off x="6324600" y="5121652"/>
            <a:ext cx="56334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IV</a:t>
            </a:r>
            <a:endParaRPr lang="en-GB" sz="2400" dirty="0">
              <a:latin typeface="Times New Roman" pitchFamily="18" charset="0"/>
              <a:cs typeface="Times New Roman" pitchFamily="18" charset="0"/>
            </a:endParaRPr>
          </a:p>
        </p:txBody>
      </p:sp>
      <p:grpSp>
        <p:nvGrpSpPr>
          <p:cNvPr id="67" name="Group 66"/>
          <p:cNvGrpSpPr/>
          <p:nvPr/>
        </p:nvGrpSpPr>
        <p:grpSpPr>
          <a:xfrm rot="10800000">
            <a:off x="4589438" y="5924969"/>
            <a:ext cx="820762" cy="177668"/>
            <a:chOff x="1998638" y="4806542"/>
            <a:chExt cx="820762" cy="177668"/>
          </a:xfrm>
        </p:grpSpPr>
        <p:grpSp>
          <p:nvGrpSpPr>
            <p:cNvPr id="68" name="Group 67"/>
            <p:cNvGrpSpPr/>
            <p:nvPr/>
          </p:nvGrpSpPr>
          <p:grpSpPr>
            <a:xfrm rot="10800000">
              <a:off x="1998638" y="4975331"/>
              <a:ext cx="820762" cy="8879"/>
              <a:chOff x="1140229" y="1738687"/>
              <a:chExt cx="820762" cy="8879"/>
            </a:xfrm>
          </p:grpSpPr>
          <p:cxnSp>
            <p:nvCxnSpPr>
              <p:cNvPr id="71" name="Straight Arrow Connector 70"/>
              <p:cNvCxnSpPr/>
              <p:nvPr/>
            </p:nvCxnSpPr>
            <p:spPr>
              <a:xfrm rot="10800000" flipH="1">
                <a:off x="1560309" y="1738687"/>
                <a:ext cx="400682" cy="8879"/>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72" name="Straight Arrow Connector 71"/>
              <p:cNvCxnSpPr/>
              <p:nvPr/>
            </p:nvCxnSpPr>
            <p:spPr>
              <a:xfrm flipH="1">
                <a:off x="1140229" y="1747564"/>
                <a:ext cx="420080" cy="0"/>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69" name="Freeform 68"/>
            <p:cNvSpPr/>
            <p:nvPr/>
          </p:nvSpPr>
          <p:spPr>
            <a:xfrm rot="10030058" flipV="1">
              <a:off x="2119809" y="4806542"/>
              <a:ext cx="169990" cy="141932"/>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73" name="TextBox 72"/>
          <p:cNvSpPr txBox="1"/>
          <p:nvPr/>
        </p:nvSpPr>
        <p:spPr>
          <a:xfrm>
            <a:off x="8123456" y="5193387"/>
            <a:ext cx="56334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V</a:t>
            </a:r>
            <a:endParaRPr lang="en-GB" sz="2400" dirty="0">
              <a:latin typeface="Times New Roman" pitchFamily="18" charset="0"/>
              <a:cs typeface="Times New Roman" pitchFamily="18" charset="0"/>
            </a:endParaRPr>
          </a:p>
        </p:txBody>
      </p:sp>
      <p:grpSp>
        <p:nvGrpSpPr>
          <p:cNvPr id="74" name="Group 73"/>
          <p:cNvGrpSpPr/>
          <p:nvPr/>
        </p:nvGrpSpPr>
        <p:grpSpPr>
          <a:xfrm flipH="1" flipV="1">
            <a:off x="7831859" y="5895289"/>
            <a:ext cx="489718" cy="400596"/>
            <a:chOff x="2102030" y="4598983"/>
            <a:chExt cx="489718" cy="400596"/>
          </a:xfrm>
        </p:grpSpPr>
        <p:cxnSp>
          <p:nvCxnSpPr>
            <p:cNvPr id="75" name="Straight Arrow Connector 74"/>
            <p:cNvCxnSpPr/>
            <p:nvPr/>
          </p:nvCxnSpPr>
          <p:spPr>
            <a:xfrm flipH="1" flipV="1">
              <a:off x="2102030" y="4598983"/>
              <a:ext cx="0" cy="398064"/>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76" name="Straight Arrow Connector 75"/>
            <p:cNvCxnSpPr/>
            <p:nvPr/>
          </p:nvCxnSpPr>
          <p:spPr>
            <a:xfrm>
              <a:off x="2102030" y="4997050"/>
              <a:ext cx="489718" cy="2529"/>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grpSp>
        <p:nvGrpSpPr>
          <p:cNvPr id="77" name="Group 76"/>
          <p:cNvGrpSpPr/>
          <p:nvPr/>
        </p:nvGrpSpPr>
        <p:grpSpPr>
          <a:xfrm rot="9398217">
            <a:off x="2949687" y="5589892"/>
            <a:ext cx="717475" cy="617773"/>
            <a:chOff x="1932942" y="4697840"/>
            <a:chExt cx="717475" cy="617773"/>
          </a:xfrm>
        </p:grpSpPr>
        <p:grpSp>
          <p:nvGrpSpPr>
            <p:cNvPr id="78" name="Group 77"/>
            <p:cNvGrpSpPr/>
            <p:nvPr/>
          </p:nvGrpSpPr>
          <p:grpSpPr>
            <a:xfrm rot="20436439">
              <a:off x="1932942" y="4847898"/>
              <a:ext cx="717475" cy="430843"/>
              <a:chOff x="981155" y="1459360"/>
              <a:chExt cx="717475" cy="430843"/>
            </a:xfrm>
          </p:grpSpPr>
          <p:cxnSp>
            <p:nvCxnSpPr>
              <p:cNvPr id="81" name="Straight Arrow Connector 80"/>
              <p:cNvCxnSpPr/>
              <p:nvPr/>
            </p:nvCxnSpPr>
            <p:spPr>
              <a:xfrm rot="16145177" flipH="1">
                <a:off x="1420303" y="1611877"/>
                <a:ext cx="263757" cy="292896"/>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82" name="Straight Arrow Connector 81"/>
              <p:cNvCxnSpPr/>
              <p:nvPr/>
            </p:nvCxnSpPr>
            <p:spPr>
              <a:xfrm rot="13422393" flipV="1">
                <a:off x="981155" y="1459360"/>
                <a:ext cx="483924" cy="16267"/>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79" name="Freeform 78"/>
            <p:cNvSpPr/>
            <p:nvPr/>
          </p:nvSpPr>
          <p:spPr>
            <a:xfrm rot="21067437" flipH="1">
              <a:off x="2070840" y="4697840"/>
              <a:ext cx="235695" cy="161745"/>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80" name="Freeform 79"/>
            <p:cNvSpPr/>
            <p:nvPr/>
          </p:nvSpPr>
          <p:spPr>
            <a:xfrm rot="10030058" flipH="1">
              <a:off x="2370272" y="5159492"/>
              <a:ext cx="219014" cy="156121"/>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83" name="Right Arrow 82"/>
          <p:cNvSpPr/>
          <p:nvPr/>
        </p:nvSpPr>
        <p:spPr>
          <a:xfrm>
            <a:off x="2395736" y="5768218"/>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4" name="Right Arrow 83"/>
          <p:cNvSpPr/>
          <p:nvPr/>
        </p:nvSpPr>
        <p:spPr>
          <a:xfrm>
            <a:off x="4055368" y="5779127"/>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5" name="Right Arrow 84"/>
          <p:cNvSpPr/>
          <p:nvPr/>
        </p:nvSpPr>
        <p:spPr>
          <a:xfrm>
            <a:off x="5579368" y="5781203"/>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6" name="Right Arrow 85"/>
          <p:cNvSpPr/>
          <p:nvPr/>
        </p:nvSpPr>
        <p:spPr>
          <a:xfrm>
            <a:off x="7255768" y="5803727"/>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7" name="TextBox 86"/>
          <p:cNvSpPr txBox="1"/>
          <p:nvPr/>
        </p:nvSpPr>
        <p:spPr>
          <a:xfrm>
            <a:off x="3086624" y="5121652"/>
            <a:ext cx="41857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a:t>
            </a:r>
            <a:endParaRPr lang="en-GB" sz="2400" dirty="0">
              <a:latin typeface="Times New Roman" pitchFamily="18" charset="0"/>
              <a:cs typeface="Times New Roman" pitchFamily="18" charset="0"/>
            </a:endParaRPr>
          </a:p>
        </p:txBody>
      </p:sp>
      <p:grpSp>
        <p:nvGrpSpPr>
          <p:cNvPr id="93" name="Group 92"/>
          <p:cNvGrpSpPr/>
          <p:nvPr/>
        </p:nvGrpSpPr>
        <p:grpSpPr>
          <a:xfrm rot="10800000">
            <a:off x="6189638" y="5934443"/>
            <a:ext cx="820762" cy="237756"/>
            <a:chOff x="1998638" y="4737577"/>
            <a:chExt cx="820762" cy="237756"/>
          </a:xfrm>
        </p:grpSpPr>
        <p:grpSp>
          <p:nvGrpSpPr>
            <p:cNvPr id="94" name="Group 93"/>
            <p:cNvGrpSpPr/>
            <p:nvPr/>
          </p:nvGrpSpPr>
          <p:grpSpPr>
            <a:xfrm rot="10800000">
              <a:off x="1998638" y="4786604"/>
              <a:ext cx="820762" cy="188729"/>
              <a:chOff x="1140229" y="1747564"/>
              <a:chExt cx="820762" cy="188729"/>
            </a:xfrm>
          </p:grpSpPr>
          <p:cxnSp>
            <p:nvCxnSpPr>
              <p:cNvPr id="96" name="Straight Arrow Connector 95"/>
              <p:cNvCxnSpPr/>
              <p:nvPr/>
            </p:nvCxnSpPr>
            <p:spPr>
              <a:xfrm>
                <a:off x="1560309" y="1747567"/>
                <a:ext cx="400682" cy="188726"/>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97" name="Straight Arrow Connector 96"/>
              <p:cNvCxnSpPr/>
              <p:nvPr/>
            </p:nvCxnSpPr>
            <p:spPr>
              <a:xfrm flipH="1">
                <a:off x="1140229" y="1747564"/>
                <a:ext cx="420080" cy="0"/>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95" name="Freeform 94"/>
            <p:cNvSpPr/>
            <p:nvPr/>
          </p:nvSpPr>
          <p:spPr>
            <a:xfrm rot="10545794" flipV="1">
              <a:off x="2160638" y="4737577"/>
              <a:ext cx="157830" cy="88523"/>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mc:AlternateContent xmlns:mc="http://schemas.openxmlformats.org/markup-compatibility/2006" xmlns:a14="http://schemas.microsoft.com/office/drawing/2010/main">
        <mc:Choice Requires="a14">
          <p:sp>
            <p:nvSpPr>
              <p:cNvPr id="104" name="TextBox 103"/>
              <p:cNvSpPr txBox="1"/>
              <p:nvPr/>
            </p:nvSpPr>
            <p:spPr>
              <a:xfrm>
                <a:off x="381000" y="424190"/>
                <a:ext cx="72533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latin typeface="Cambria Math"/>
                            </a:rPr>
                          </m:ctrlPr>
                        </m:sSubPr>
                        <m:e>
                          <m:r>
                            <a:rPr lang="en-US" sz="2800" b="1" i="1">
                              <a:latin typeface="Cambria Math"/>
                            </a:rPr>
                            <m:t>𝑻</m:t>
                          </m:r>
                        </m:e>
                        <m:sub>
                          <m:r>
                            <a:rPr lang="en-US" sz="2800" b="1" i="1" smtClean="0">
                              <a:latin typeface="Cambria Math"/>
                            </a:rPr>
                            <m:t>𝟒</m:t>
                          </m:r>
                        </m:sub>
                      </m:sSub>
                    </m:oMath>
                  </m:oMathPara>
                </a14:m>
                <a:endParaRPr lang="en-GB" sz="2800" b="1" dirty="0"/>
              </a:p>
            </p:txBody>
          </p:sp>
        </mc:Choice>
        <mc:Fallback xmlns="">
          <p:sp>
            <p:nvSpPr>
              <p:cNvPr id="104" name="TextBox 103"/>
              <p:cNvSpPr txBox="1">
                <a:spLocks noRot="1" noChangeAspect="1" noMove="1" noResize="1" noEditPoints="1" noAdjustHandles="1" noChangeArrowheads="1" noChangeShapeType="1" noTextEdit="1"/>
              </p:cNvSpPr>
              <p:nvPr/>
            </p:nvSpPr>
            <p:spPr>
              <a:xfrm>
                <a:off x="381000" y="424190"/>
                <a:ext cx="725331" cy="523220"/>
              </a:xfrm>
              <a:prstGeom prst="rect">
                <a:avLst/>
              </a:prstGeom>
              <a:blipFill rotWithShape="1">
                <a:blip r:embed="rId5"/>
                <a:stretch>
                  <a:fillRect/>
                </a:stretch>
              </a:blipFill>
            </p:spPr>
            <p:txBody>
              <a:bodyPr/>
              <a:lstStyle/>
              <a:p>
                <a:r>
                  <a:rPr lang="en-GB">
                    <a:noFill/>
                  </a:rPr>
                  <a:t> </a:t>
                </a:r>
              </a:p>
            </p:txBody>
          </p:sp>
        </mc:Fallback>
      </mc:AlternateContent>
      <p:sp>
        <p:nvSpPr>
          <p:cNvPr id="106" name="Down Arrow 105"/>
          <p:cNvSpPr/>
          <p:nvPr/>
        </p:nvSpPr>
        <p:spPr>
          <a:xfrm flipV="1">
            <a:off x="1993645" y="2895600"/>
            <a:ext cx="170109" cy="304800"/>
          </a:xfrm>
          <a:prstGeom prst="downArrow">
            <a:avLst>
              <a:gd name="adj1" fmla="val 40119"/>
              <a:gd name="adj2" fmla="val 34409"/>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07" name="Down Arrow 106"/>
          <p:cNvSpPr/>
          <p:nvPr/>
        </p:nvSpPr>
        <p:spPr>
          <a:xfrm>
            <a:off x="2495552" y="1447777"/>
            <a:ext cx="170109" cy="304800"/>
          </a:xfrm>
          <a:prstGeom prst="downArrow">
            <a:avLst>
              <a:gd name="adj1" fmla="val 40119"/>
              <a:gd name="adj2" fmla="val 3440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8" name="Down Arrow 107"/>
          <p:cNvSpPr/>
          <p:nvPr/>
        </p:nvSpPr>
        <p:spPr>
          <a:xfrm flipV="1">
            <a:off x="3030883" y="1343025"/>
            <a:ext cx="170109" cy="304800"/>
          </a:xfrm>
          <a:prstGeom prst="downArrow">
            <a:avLst>
              <a:gd name="adj1" fmla="val 40119"/>
              <a:gd name="adj2" fmla="val 3440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3" name="TextBox 112"/>
              <p:cNvSpPr txBox="1"/>
              <p:nvPr/>
            </p:nvSpPr>
            <p:spPr>
              <a:xfrm>
                <a:off x="5774432" y="152400"/>
                <a:ext cx="3064768" cy="3785652"/>
              </a:xfrm>
              <a:prstGeom prst="rect">
                <a:avLst/>
              </a:prstGeom>
              <a:noFill/>
            </p:spPr>
            <p:txBody>
              <a:bodyPr wrap="square" rtlCol="0">
                <a:spAutoFit/>
              </a:bodyPr>
              <a:lstStyle/>
              <a:p>
                <a:pPr algn="just">
                  <a:spcAft>
                    <a:spcPts val="1200"/>
                  </a:spcAft>
                </a:pPr>
                <a:r>
                  <a:rPr lang="en-US" sz="2000" dirty="0" smtClean="0"/>
                  <a:t>Coercitivity of Ni dominates over Gd. </a:t>
                </a:r>
              </a:p>
              <a:p>
                <a:pPr algn="just">
                  <a:spcAft>
                    <a:spcPts val="1200"/>
                  </a:spcAft>
                </a:pPr>
                <a:r>
                  <a:rPr lang="en-US" sz="2000" dirty="0" smtClean="0"/>
                  <a:t>Ni will stay in field direction throughout.</a:t>
                </a:r>
              </a:p>
              <a:p>
                <a:pPr algn="just">
                  <a:spcAft>
                    <a:spcPts val="1200"/>
                  </a:spcAft>
                </a:pPr>
                <a:r>
                  <a:rPr lang="en-US" sz="2000" dirty="0" smtClean="0"/>
                  <a:t>Gd will stay antiparallel to Ni at low field as </a:t>
                </a:r>
                <a14:m>
                  <m:oMath xmlns:m="http://schemas.openxmlformats.org/officeDocument/2006/math">
                    <m:sSub>
                      <m:sSubPr>
                        <m:ctrlPr>
                          <a:rPr lang="en-GB" sz="2000" i="1">
                            <a:latin typeface="Cambria Math"/>
                          </a:rPr>
                        </m:ctrlPr>
                      </m:sSubPr>
                      <m:e>
                        <m:r>
                          <a:rPr lang="en-US" sz="2000" i="1">
                            <a:latin typeface="Cambria Math"/>
                          </a:rPr>
                          <m:t>𝐸</m:t>
                        </m:r>
                      </m:e>
                      <m:sub>
                        <m:r>
                          <a:rPr lang="en-US" sz="2000" b="0" i="1" smtClean="0">
                            <a:latin typeface="Cambria Math"/>
                          </a:rPr>
                          <m:t>𝑒𝑥</m:t>
                        </m:r>
                      </m:sub>
                    </m:sSub>
                  </m:oMath>
                </a14:m>
                <a:r>
                  <a:rPr lang="en-US" sz="2000" dirty="0"/>
                  <a:t> </a:t>
                </a:r>
                <a:r>
                  <a:rPr lang="en-US" sz="2000" dirty="0" smtClean="0"/>
                  <a:t>dominates over </a:t>
                </a:r>
                <a14:m>
                  <m:oMath xmlns:m="http://schemas.openxmlformats.org/officeDocument/2006/math">
                    <m:sSub>
                      <m:sSubPr>
                        <m:ctrlPr>
                          <a:rPr lang="en-GB" sz="2000" i="1">
                            <a:latin typeface="Cambria Math"/>
                          </a:rPr>
                        </m:ctrlPr>
                      </m:sSubPr>
                      <m:e>
                        <m:r>
                          <a:rPr lang="en-US" sz="2000" i="1">
                            <a:latin typeface="Cambria Math"/>
                          </a:rPr>
                          <m:t>𝐸</m:t>
                        </m:r>
                      </m:e>
                      <m:sub>
                        <m:r>
                          <a:rPr lang="en-US" sz="2000" b="0" i="1" smtClean="0">
                            <a:latin typeface="Cambria Math"/>
                          </a:rPr>
                          <m:t>𝑧𝑒𝑒</m:t>
                        </m:r>
                      </m:sub>
                    </m:sSub>
                  </m:oMath>
                </a14:m>
                <a:r>
                  <a:rPr lang="en-US" sz="2000" dirty="0" smtClean="0"/>
                  <a:t>. At high field, Gd will try to align to field direction, but the strength of  </a:t>
                </a:r>
                <a14:m>
                  <m:oMath xmlns:m="http://schemas.openxmlformats.org/officeDocument/2006/math">
                    <m:sSub>
                      <m:sSubPr>
                        <m:ctrlPr>
                          <a:rPr lang="en-GB" sz="2000" i="1">
                            <a:latin typeface="Cambria Math"/>
                          </a:rPr>
                        </m:ctrlPr>
                      </m:sSubPr>
                      <m:e>
                        <m:r>
                          <a:rPr lang="en-US" sz="2000" i="1">
                            <a:latin typeface="Cambria Math"/>
                          </a:rPr>
                          <m:t>𝐸</m:t>
                        </m:r>
                      </m:e>
                      <m:sub>
                        <m:r>
                          <a:rPr lang="en-US" sz="2000" i="1">
                            <a:latin typeface="Cambria Math"/>
                          </a:rPr>
                          <m:t>𝑧𝑒𝑒</m:t>
                        </m:r>
                      </m:sub>
                    </m:sSub>
                  </m:oMath>
                </a14:m>
                <a:r>
                  <a:rPr lang="en-GB" sz="2000" dirty="0" smtClean="0"/>
                  <a:t> is still insufficient.</a:t>
                </a:r>
                <a:endParaRPr lang="en-GB" sz="2000" dirty="0"/>
              </a:p>
            </p:txBody>
          </p:sp>
        </mc:Choice>
        <mc:Fallback xmlns="">
          <p:sp>
            <p:nvSpPr>
              <p:cNvPr id="113" name="TextBox 112"/>
              <p:cNvSpPr txBox="1">
                <a:spLocks noRot="1" noChangeAspect="1" noMove="1" noResize="1" noEditPoints="1" noAdjustHandles="1" noChangeArrowheads="1" noChangeShapeType="1" noTextEdit="1"/>
              </p:cNvSpPr>
              <p:nvPr/>
            </p:nvSpPr>
            <p:spPr>
              <a:xfrm>
                <a:off x="5774432" y="152400"/>
                <a:ext cx="3064768" cy="3785652"/>
              </a:xfrm>
              <a:prstGeom prst="rect">
                <a:avLst/>
              </a:prstGeom>
              <a:blipFill rotWithShape="1">
                <a:blip r:embed="rId6"/>
                <a:stretch>
                  <a:fillRect l="-1988" t="-805" r="-2187" b="-1932"/>
                </a:stretch>
              </a:blipFill>
            </p:spPr>
            <p:txBody>
              <a:bodyPr/>
              <a:lstStyle/>
              <a:p>
                <a:r>
                  <a:rPr lang="en-GB">
                    <a:noFill/>
                  </a:rPr>
                  <a:t> </a:t>
                </a:r>
              </a:p>
            </p:txBody>
          </p:sp>
        </mc:Fallback>
      </mc:AlternateContent>
    </p:spTree>
    <p:extLst>
      <p:ext uri="{BB962C8B-B14F-4D97-AF65-F5344CB8AC3E}">
        <p14:creationId xmlns:p14="http://schemas.microsoft.com/office/powerpoint/2010/main" val="3523897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 name="Group 138"/>
          <p:cNvGrpSpPr/>
          <p:nvPr/>
        </p:nvGrpSpPr>
        <p:grpSpPr>
          <a:xfrm>
            <a:off x="2591234" y="444727"/>
            <a:ext cx="4419166" cy="3670073"/>
            <a:chOff x="2591234" y="444727"/>
            <a:chExt cx="4419166" cy="3670073"/>
          </a:xfrm>
        </p:grpSpPr>
        <p:grpSp>
          <p:nvGrpSpPr>
            <p:cNvPr id="2" name="Group 1"/>
            <p:cNvGrpSpPr/>
            <p:nvPr/>
          </p:nvGrpSpPr>
          <p:grpSpPr>
            <a:xfrm>
              <a:off x="2591234" y="444727"/>
              <a:ext cx="4419166" cy="3670073"/>
              <a:chOff x="2673041" y="331853"/>
              <a:chExt cx="4419166" cy="3670073"/>
            </a:xfrm>
          </p:grpSpPr>
          <p:grpSp>
            <p:nvGrpSpPr>
              <p:cNvPr id="3" name="Group 2"/>
              <p:cNvGrpSpPr/>
              <p:nvPr/>
            </p:nvGrpSpPr>
            <p:grpSpPr>
              <a:xfrm>
                <a:off x="2878039" y="642262"/>
                <a:ext cx="3535881" cy="3359664"/>
                <a:chOff x="2195736" y="930424"/>
                <a:chExt cx="4514800" cy="4514800"/>
              </a:xfrm>
            </p:grpSpPr>
            <p:cxnSp>
              <p:nvCxnSpPr>
                <p:cNvPr id="19" name="Straight Arrow Connector 18"/>
                <p:cNvCxnSpPr/>
                <p:nvPr/>
              </p:nvCxnSpPr>
              <p:spPr>
                <a:xfrm flipV="1">
                  <a:off x="2195736" y="3194974"/>
                  <a:ext cx="4514800" cy="18002"/>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rot="-5400000" flipV="1">
                  <a:off x="2161583" y="3178823"/>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cxnSp>
            <p:nvCxnSpPr>
              <p:cNvPr id="4" name="Straight Connector 3"/>
              <p:cNvCxnSpPr/>
              <p:nvPr/>
            </p:nvCxnSpPr>
            <p:spPr>
              <a:xfrm>
                <a:off x="4105386" y="733280"/>
                <a:ext cx="33705"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261734" y="353962"/>
                <a:ext cx="225580"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a:t>
                </a:r>
                <a:endParaRPr lang="en-GB" dirty="0">
                  <a:solidFill>
                    <a:prstClr val="black"/>
                  </a:solidFill>
                  <a:latin typeface="Times New Roman" pitchFamily="18" charset="0"/>
                  <a:cs typeface="Times New Roman" pitchFamily="18" charset="0"/>
                </a:endParaRPr>
              </a:p>
            </p:txBody>
          </p:sp>
          <p:sp>
            <p:nvSpPr>
              <p:cNvPr id="6" name="TextBox 5"/>
              <p:cNvSpPr txBox="1"/>
              <p:nvPr/>
            </p:nvSpPr>
            <p:spPr>
              <a:xfrm>
                <a:off x="3889562" y="336150"/>
                <a:ext cx="418713"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III</a:t>
                </a:r>
                <a:endParaRPr lang="en-GB" dirty="0">
                  <a:solidFill>
                    <a:prstClr val="black"/>
                  </a:solidFill>
                  <a:latin typeface="Times New Roman" pitchFamily="18" charset="0"/>
                  <a:cs typeface="Times New Roman" pitchFamily="18" charset="0"/>
                </a:endParaRPr>
              </a:p>
            </p:txBody>
          </p:sp>
          <p:sp>
            <p:nvSpPr>
              <p:cNvPr id="8" name="TextBox 7"/>
              <p:cNvSpPr txBox="1"/>
              <p:nvPr/>
            </p:nvSpPr>
            <p:spPr>
              <a:xfrm>
                <a:off x="2673041" y="358189"/>
                <a:ext cx="451159"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IV</a:t>
                </a:r>
                <a:endParaRPr lang="en-GB" dirty="0">
                  <a:solidFill>
                    <a:prstClr val="black"/>
                  </a:solidFill>
                  <a:latin typeface="Times New Roman" pitchFamily="18" charset="0"/>
                  <a:cs typeface="Times New Roman" pitchFamily="18" charset="0"/>
                </a:endParaRPr>
              </a:p>
            </p:txBody>
          </p:sp>
          <p:cxnSp>
            <p:nvCxnSpPr>
              <p:cNvPr id="9" name="Straight Connector 8"/>
              <p:cNvCxnSpPr/>
              <p:nvPr/>
            </p:nvCxnSpPr>
            <p:spPr>
              <a:xfrm flipH="1" flipV="1">
                <a:off x="6413688" y="2368996"/>
                <a:ext cx="138519" cy="67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480362" y="2306416"/>
                <a:ext cx="611845" cy="400110"/>
              </a:xfrm>
              <a:prstGeom prst="rect">
                <a:avLst/>
              </a:prstGeom>
              <a:noFill/>
            </p:spPr>
            <p:txBody>
              <a:bodyPr wrap="square" rtlCol="0">
                <a:spAutoFit/>
              </a:bodyPr>
              <a:lstStyle/>
              <a:p>
                <a:r>
                  <a:rPr lang="en-US" sz="2000" dirty="0" smtClean="0">
                    <a:solidFill>
                      <a:srgbClr val="00B0F0"/>
                    </a:solidFill>
                  </a:rPr>
                  <a:t>Gd</a:t>
                </a:r>
                <a:endParaRPr lang="en-GB" sz="2000" dirty="0">
                  <a:solidFill>
                    <a:srgbClr val="00B0F0"/>
                  </a:solidFill>
                </a:endParaRPr>
              </a:p>
            </p:txBody>
          </p:sp>
          <p:cxnSp>
            <p:nvCxnSpPr>
              <p:cNvPr id="11" name="Straight Connector 10"/>
              <p:cNvCxnSpPr/>
              <p:nvPr/>
            </p:nvCxnSpPr>
            <p:spPr>
              <a:xfrm flipH="1">
                <a:off x="6408229" y="1093853"/>
                <a:ext cx="143978" cy="32794"/>
              </a:xfrm>
              <a:prstGeom prst="line">
                <a:avLst/>
              </a:prstGeom>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6480362" y="865253"/>
                <a:ext cx="611845" cy="400110"/>
              </a:xfrm>
              <a:prstGeom prst="rect">
                <a:avLst/>
              </a:prstGeom>
              <a:noFill/>
            </p:spPr>
            <p:txBody>
              <a:bodyPr wrap="square" rtlCol="0">
                <a:spAutoFit/>
              </a:bodyPr>
              <a:lstStyle/>
              <a:p>
                <a:r>
                  <a:rPr lang="en-US" sz="2000" dirty="0" smtClean="0">
                    <a:solidFill>
                      <a:srgbClr val="FF0000"/>
                    </a:solidFill>
                  </a:rPr>
                  <a:t>Ni</a:t>
                </a:r>
                <a:endParaRPr lang="en-GB" sz="2000" dirty="0">
                  <a:solidFill>
                    <a:srgbClr val="FF0000"/>
                  </a:solidFill>
                </a:endParaRPr>
              </a:p>
            </p:txBody>
          </p:sp>
          <p:cxnSp>
            <p:nvCxnSpPr>
              <p:cNvPr id="14" name="Straight Connector 13"/>
              <p:cNvCxnSpPr/>
              <p:nvPr/>
            </p:nvCxnSpPr>
            <p:spPr>
              <a:xfrm>
                <a:off x="4609000" y="70193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22962" y="331853"/>
                <a:ext cx="338369"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a:t>
                </a:r>
                <a:endParaRPr lang="en-GB" dirty="0">
                  <a:solidFill>
                    <a:prstClr val="black"/>
                  </a:solidFill>
                  <a:latin typeface="Times New Roman" pitchFamily="18" charset="0"/>
                  <a:cs typeface="Times New Roman" pitchFamily="18" charset="0"/>
                </a:endParaRPr>
              </a:p>
            </p:txBody>
          </p:sp>
          <p:cxnSp>
            <p:nvCxnSpPr>
              <p:cNvPr id="16" name="Straight Connector 15"/>
              <p:cNvCxnSpPr/>
              <p:nvPr/>
            </p:nvCxnSpPr>
            <p:spPr>
              <a:xfrm>
                <a:off x="64008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8194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2779055" y="1228655"/>
              <a:ext cx="3562351" cy="2568872"/>
              <a:chOff x="2476500" y="860128"/>
              <a:chExt cx="3562351" cy="2568872"/>
            </a:xfrm>
          </p:grpSpPr>
          <p:sp>
            <p:nvSpPr>
              <p:cNvPr id="22" name="Freeform 21"/>
              <p:cNvSpPr/>
              <p:nvPr/>
            </p:nvSpPr>
            <p:spPr>
              <a:xfrm>
                <a:off x="2476500" y="860128"/>
                <a:ext cx="3513662" cy="2568872"/>
              </a:xfrm>
              <a:custGeom>
                <a:avLst/>
                <a:gdLst>
                  <a:gd name="connsiteX0" fmla="*/ 3543300 w 3543300"/>
                  <a:gd name="connsiteY0" fmla="*/ 25697 h 2826047"/>
                  <a:gd name="connsiteX1" fmla="*/ 2009775 w 3543300"/>
                  <a:gd name="connsiteY1" fmla="*/ 63797 h 2826047"/>
                  <a:gd name="connsiteX2" fmla="*/ 1666875 w 3543300"/>
                  <a:gd name="connsiteY2" fmla="*/ 578147 h 2826047"/>
                  <a:gd name="connsiteX3" fmla="*/ 1390650 w 3543300"/>
                  <a:gd name="connsiteY3" fmla="*/ 2425997 h 2826047"/>
                  <a:gd name="connsiteX4" fmla="*/ 1019175 w 3543300"/>
                  <a:gd name="connsiteY4" fmla="*/ 2759372 h 2826047"/>
                  <a:gd name="connsiteX5" fmla="*/ 0 w 3543300"/>
                  <a:gd name="connsiteY5" fmla="*/ 2826047 h 2826047"/>
                  <a:gd name="connsiteX6" fmla="*/ 0 w 3543300"/>
                  <a:gd name="connsiteY6" fmla="*/ 2826047 h 2826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2826047">
                    <a:moveTo>
                      <a:pt x="3543300" y="25697"/>
                    </a:moveTo>
                    <a:cubicBezTo>
                      <a:pt x="2932906" y="-1291"/>
                      <a:pt x="2322512" y="-28278"/>
                      <a:pt x="2009775" y="63797"/>
                    </a:cubicBezTo>
                    <a:cubicBezTo>
                      <a:pt x="1697038" y="155872"/>
                      <a:pt x="1770062" y="184447"/>
                      <a:pt x="1666875" y="578147"/>
                    </a:cubicBezTo>
                    <a:cubicBezTo>
                      <a:pt x="1563688" y="971847"/>
                      <a:pt x="1498600" y="2062460"/>
                      <a:pt x="1390650" y="2425997"/>
                    </a:cubicBezTo>
                    <a:cubicBezTo>
                      <a:pt x="1282700" y="2789534"/>
                      <a:pt x="1250950" y="2692697"/>
                      <a:pt x="1019175" y="2759372"/>
                    </a:cubicBezTo>
                    <a:cubicBezTo>
                      <a:pt x="787400" y="2826047"/>
                      <a:pt x="0" y="2826047"/>
                      <a:pt x="0" y="2826047"/>
                    </a:cubicBezTo>
                    <a:lnTo>
                      <a:pt x="0" y="2826047"/>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reeform 24"/>
              <p:cNvSpPr/>
              <p:nvPr/>
            </p:nvSpPr>
            <p:spPr>
              <a:xfrm>
                <a:off x="2505076" y="929958"/>
                <a:ext cx="3533775" cy="2212992"/>
              </a:xfrm>
              <a:custGeom>
                <a:avLst/>
                <a:gdLst>
                  <a:gd name="connsiteX0" fmla="*/ 3609975 w 3609975"/>
                  <a:gd name="connsiteY0" fmla="*/ 139098 h 2274368"/>
                  <a:gd name="connsiteX1" fmla="*/ 2867025 w 3609975"/>
                  <a:gd name="connsiteY1" fmla="*/ 167673 h 2274368"/>
                  <a:gd name="connsiteX2" fmla="*/ 2447925 w 3609975"/>
                  <a:gd name="connsiteY2" fmla="*/ 662973 h 2274368"/>
                  <a:gd name="connsiteX3" fmla="*/ 1847850 w 3609975"/>
                  <a:gd name="connsiteY3" fmla="*/ 2263173 h 2274368"/>
                  <a:gd name="connsiteX4" fmla="*/ 1485900 w 3609975"/>
                  <a:gd name="connsiteY4" fmla="*/ 1320198 h 2274368"/>
                  <a:gd name="connsiteX5" fmla="*/ 1200150 w 3609975"/>
                  <a:gd name="connsiteY5" fmla="*/ 281973 h 2274368"/>
                  <a:gd name="connsiteX6" fmla="*/ 914400 w 3609975"/>
                  <a:gd name="connsiteY6" fmla="*/ 15273 h 2274368"/>
                  <a:gd name="connsiteX7" fmla="*/ 742950 w 3609975"/>
                  <a:gd name="connsiteY7" fmla="*/ 624873 h 2274368"/>
                  <a:gd name="connsiteX8" fmla="*/ 0 w 3609975"/>
                  <a:gd name="connsiteY8" fmla="*/ 901098 h 2274368"/>
                  <a:gd name="connsiteX0" fmla="*/ 3609975 w 3609975"/>
                  <a:gd name="connsiteY0" fmla="*/ 131464 h 2266734"/>
                  <a:gd name="connsiteX1" fmla="*/ 2867025 w 3609975"/>
                  <a:gd name="connsiteY1" fmla="*/ 160039 h 2266734"/>
                  <a:gd name="connsiteX2" fmla="*/ 2447925 w 3609975"/>
                  <a:gd name="connsiteY2" fmla="*/ 655339 h 2266734"/>
                  <a:gd name="connsiteX3" fmla="*/ 1847850 w 3609975"/>
                  <a:gd name="connsiteY3" fmla="*/ 2255539 h 2266734"/>
                  <a:gd name="connsiteX4" fmla="*/ 1485900 w 3609975"/>
                  <a:gd name="connsiteY4" fmla="*/ 1312564 h 2266734"/>
                  <a:gd name="connsiteX5" fmla="*/ 1200150 w 3609975"/>
                  <a:gd name="connsiteY5" fmla="*/ 274339 h 2266734"/>
                  <a:gd name="connsiteX6" fmla="*/ 914400 w 3609975"/>
                  <a:gd name="connsiteY6" fmla="*/ 7639 h 2266734"/>
                  <a:gd name="connsiteX7" fmla="*/ 628650 w 3609975"/>
                  <a:gd name="connsiteY7" fmla="*/ 483889 h 2266734"/>
                  <a:gd name="connsiteX8" fmla="*/ 0 w 3609975"/>
                  <a:gd name="connsiteY8" fmla="*/ 893464 h 2266734"/>
                  <a:gd name="connsiteX0" fmla="*/ 3609975 w 3609975"/>
                  <a:gd name="connsiteY0" fmla="*/ 131464 h 2266734"/>
                  <a:gd name="connsiteX1" fmla="*/ 2867025 w 3609975"/>
                  <a:gd name="connsiteY1" fmla="*/ 160039 h 2266734"/>
                  <a:gd name="connsiteX2" fmla="*/ 2447925 w 3609975"/>
                  <a:gd name="connsiteY2" fmla="*/ 655339 h 2266734"/>
                  <a:gd name="connsiteX3" fmla="*/ 1847850 w 3609975"/>
                  <a:gd name="connsiteY3" fmla="*/ 2255539 h 2266734"/>
                  <a:gd name="connsiteX4" fmla="*/ 1485900 w 3609975"/>
                  <a:gd name="connsiteY4" fmla="*/ 1312564 h 2266734"/>
                  <a:gd name="connsiteX5" fmla="*/ 1200150 w 3609975"/>
                  <a:gd name="connsiteY5" fmla="*/ 274339 h 2266734"/>
                  <a:gd name="connsiteX6" fmla="*/ 914400 w 3609975"/>
                  <a:gd name="connsiteY6" fmla="*/ 7639 h 2266734"/>
                  <a:gd name="connsiteX7" fmla="*/ 628650 w 3609975"/>
                  <a:gd name="connsiteY7" fmla="*/ 483889 h 2266734"/>
                  <a:gd name="connsiteX8" fmla="*/ 0 w 3609975"/>
                  <a:gd name="connsiteY8" fmla="*/ 788689 h 2266734"/>
                  <a:gd name="connsiteX0" fmla="*/ 3609975 w 3609975"/>
                  <a:gd name="connsiteY0" fmla="*/ 131464 h 2266734"/>
                  <a:gd name="connsiteX1" fmla="*/ 2867025 w 3609975"/>
                  <a:gd name="connsiteY1" fmla="*/ 160039 h 2266734"/>
                  <a:gd name="connsiteX2" fmla="*/ 2447925 w 3609975"/>
                  <a:gd name="connsiteY2" fmla="*/ 655339 h 2266734"/>
                  <a:gd name="connsiteX3" fmla="*/ 1847850 w 3609975"/>
                  <a:gd name="connsiteY3" fmla="*/ 2255539 h 2266734"/>
                  <a:gd name="connsiteX4" fmla="*/ 1400175 w 3609975"/>
                  <a:gd name="connsiteY4" fmla="*/ 1312564 h 2266734"/>
                  <a:gd name="connsiteX5" fmla="*/ 1200150 w 3609975"/>
                  <a:gd name="connsiteY5" fmla="*/ 274339 h 2266734"/>
                  <a:gd name="connsiteX6" fmla="*/ 914400 w 3609975"/>
                  <a:gd name="connsiteY6" fmla="*/ 7639 h 2266734"/>
                  <a:gd name="connsiteX7" fmla="*/ 628650 w 3609975"/>
                  <a:gd name="connsiteY7" fmla="*/ 483889 h 2266734"/>
                  <a:gd name="connsiteX8" fmla="*/ 0 w 3609975"/>
                  <a:gd name="connsiteY8" fmla="*/ 788689 h 2266734"/>
                  <a:gd name="connsiteX0" fmla="*/ 3609975 w 3609975"/>
                  <a:gd name="connsiteY0" fmla="*/ 131464 h 2266863"/>
                  <a:gd name="connsiteX1" fmla="*/ 2867025 w 3609975"/>
                  <a:gd name="connsiteY1" fmla="*/ 160039 h 2266863"/>
                  <a:gd name="connsiteX2" fmla="*/ 2447925 w 3609975"/>
                  <a:gd name="connsiteY2" fmla="*/ 655339 h 2266863"/>
                  <a:gd name="connsiteX3" fmla="*/ 1847850 w 3609975"/>
                  <a:gd name="connsiteY3" fmla="*/ 2255539 h 2266863"/>
                  <a:gd name="connsiteX4" fmla="*/ 1400175 w 3609975"/>
                  <a:gd name="connsiteY4" fmla="*/ 1312564 h 2266863"/>
                  <a:gd name="connsiteX5" fmla="*/ 1200150 w 3609975"/>
                  <a:gd name="connsiteY5" fmla="*/ 274339 h 2266863"/>
                  <a:gd name="connsiteX6" fmla="*/ 914400 w 3609975"/>
                  <a:gd name="connsiteY6" fmla="*/ 7639 h 2266863"/>
                  <a:gd name="connsiteX7" fmla="*/ 628650 w 3609975"/>
                  <a:gd name="connsiteY7" fmla="*/ 483889 h 2266863"/>
                  <a:gd name="connsiteX8" fmla="*/ 0 w 3609975"/>
                  <a:gd name="connsiteY8" fmla="*/ 788689 h 2266863"/>
                  <a:gd name="connsiteX0" fmla="*/ 3609975 w 3609975"/>
                  <a:gd name="connsiteY0" fmla="*/ 131464 h 2266734"/>
                  <a:gd name="connsiteX1" fmla="*/ 2867025 w 3609975"/>
                  <a:gd name="connsiteY1" fmla="*/ 160039 h 2266734"/>
                  <a:gd name="connsiteX2" fmla="*/ 2447925 w 3609975"/>
                  <a:gd name="connsiteY2" fmla="*/ 655339 h 2266734"/>
                  <a:gd name="connsiteX3" fmla="*/ 1847850 w 3609975"/>
                  <a:gd name="connsiteY3" fmla="*/ 2255539 h 2266734"/>
                  <a:gd name="connsiteX4" fmla="*/ 1400175 w 3609975"/>
                  <a:gd name="connsiteY4" fmla="*/ 1312564 h 2266734"/>
                  <a:gd name="connsiteX5" fmla="*/ 1200150 w 3609975"/>
                  <a:gd name="connsiteY5" fmla="*/ 274339 h 2266734"/>
                  <a:gd name="connsiteX6" fmla="*/ 914400 w 3609975"/>
                  <a:gd name="connsiteY6" fmla="*/ 7639 h 2266734"/>
                  <a:gd name="connsiteX7" fmla="*/ 628650 w 3609975"/>
                  <a:gd name="connsiteY7" fmla="*/ 483889 h 2266734"/>
                  <a:gd name="connsiteX8" fmla="*/ 0 w 3609975"/>
                  <a:gd name="connsiteY8" fmla="*/ 788689 h 2266734"/>
                  <a:gd name="connsiteX0" fmla="*/ 3609975 w 3609975"/>
                  <a:gd name="connsiteY0" fmla="*/ 131133 h 2264823"/>
                  <a:gd name="connsiteX1" fmla="*/ 2867025 w 3609975"/>
                  <a:gd name="connsiteY1" fmla="*/ 159708 h 2264823"/>
                  <a:gd name="connsiteX2" fmla="*/ 2447925 w 3609975"/>
                  <a:gd name="connsiteY2" fmla="*/ 655008 h 2264823"/>
                  <a:gd name="connsiteX3" fmla="*/ 1847850 w 3609975"/>
                  <a:gd name="connsiteY3" fmla="*/ 2255208 h 2264823"/>
                  <a:gd name="connsiteX4" fmla="*/ 1428750 w 3609975"/>
                  <a:gd name="connsiteY4" fmla="*/ 1274133 h 2264823"/>
                  <a:gd name="connsiteX5" fmla="*/ 1200150 w 3609975"/>
                  <a:gd name="connsiteY5" fmla="*/ 274008 h 2264823"/>
                  <a:gd name="connsiteX6" fmla="*/ 914400 w 3609975"/>
                  <a:gd name="connsiteY6" fmla="*/ 7308 h 2264823"/>
                  <a:gd name="connsiteX7" fmla="*/ 628650 w 3609975"/>
                  <a:gd name="connsiteY7" fmla="*/ 483558 h 2264823"/>
                  <a:gd name="connsiteX8" fmla="*/ 0 w 3609975"/>
                  <a:gd name="connsiteY8" fmla="*/ 788358 h 2264823"/>
                  <a:gd name="connsiteX0" fmla="*/ 3609975 w 3609975"/>
                  <a:gd name="connsiteY0" fmla="*/ 139653 h 2273451"/>
                  <a:gd name="connsiteX1" fmla="*/ 2867025 w 3609975"/>
                  <a:gd name="connsiteY1" fmla="*/ 168228 h 2273451"/>
                  <a:gd name="connsiteX2" fmla="*/ 2447925 w 3609975"/>
                  <a:gd name="connsiteY2" fmla="*/ 663528 h 2273451"/>
                  <a:gd name="connsiteX3" fmla="*/ 1847850 w 3609975"/>
                  <a:gd name="connsiteY3" fmla="*/ 2263728 h 2273451"/>
                  <a:gd name="connsiteX4" fmla="*/ 1428750 w 3609975"/>
                  <a:gd name="connsiteY4" fmla="*/ 1282653 h 2273451"/>
                  <a:gd name="connsiteX5" fmla="*/ 1362075 w 3609975"/>
                  <a:gd name="connsiteY5" fmla="*/ 225378 h 2273451"/>
                  <a:gd name="connsiteX6" fmla="*/ 914400 w 3609975"/>
                  <a:gd name="connsiteY6" fmla="*/ 15828 h 2273451"/>
                  <a:gd name="connsiteX7" fmla="*/ 628650 w 3609975"/>
                  <a:gd name="connsiteY7" fmla="*/ 492078 h 2273451"/>
                  <a:gd name="connsiteX8" fmla="*/ 0 w 3609975"/>
                  <a:gd name="connsiteY8" fmla="*/ 796878 h 2273451"/>
                  <a:gd name="connsiteX0" fmla="*/ 3609975 w 3609975"/>
                  <a:gd name="connsiteY0" fmla="*/ 139273 h 2272336"/>
                  <a:gd name="connsiteX1" fmla="*/ 2867025 w 3609975"/>
                  <a:gd name="connsiteY1" fmla="*/ 167848 h 2272336"/>
                  <a:gd name="connsiteX2" fmla="*/ 2447925 w 3609975"/>
                  <a:gd name="connsiteY2" fmla="*/ 663148 h 2272336"/>
                  <a:gd name="connsiteX3" fmla="*/ 1847850 w 3609975"/>
                  <a:gd name="connsiteY3" fmla="*/ 2263348 h 2272336"/>
                  <a:gd name="connsiteX4" fmla="*/ 1562100 w 3609975"/>
                  <a:gd name="connsiteY4" fmla="*/ 1263223 h 2272336"/>
                  <a:gd name="connsiteX5" fmla="*/ 1362075 w 3609975"/>
                  <a:gd name="connsiteY5" fmla="*/ 224998 h 2272336"/>
                  <a:gd name="connsiteX6" fmla="*/ 914400 w 3609975"/>
                  <a:gd name="connsiteY6" fmla="*/ 15448 h 2272336"/>
                  <a:gd name="connsiteX7" fmla="*/ 628650 w 3609975"/>
                  <a:gd name="connsiteY7" fmla="*/ 491698 h 2272336"/>
                  <a:gd name="connsiteX8" fmla="*/ 0 w 3609975"/>
                  <a:gd name="connsiteY8" fmla="*/ 796498 h 2272336"/>
                  <a:gd name="connsiteX0" fmla="*/ 3609975 w 3609975"/>
                  <a:gd name="connsiteY0" fmla="*/ 147804 h 2280867"/>
                  <a:gd name="connsiteX1" fmla="*/ 2867025 w 3609975"/>
                  <a:gd name="connsiteY1" fmla="*/ 176379 h 2280867"/>
                  <a:gd name="connsiteX2" fmla="*/ 2447925 w 3609975"/>
                  <a:gd name="connsiteY2" fmla="*/ 671679 h 2280867"/>
                  <a:gd name="connsiteX3" fmla="*/ 1847850 w 3609975"/>
                  <a:gd name="connsiteY3" fmla="*/ 2271879 h 2280867"/>
                  <a:gd name="connsiteX4" fmla="*/ 1562100 w 3609975"/>
                  <a:gd name="connsiteY4" fmla="*/ 1271754 h 2280867"/>
                  <a:gd name="connsiteX5" fmla="*/ 1362075 w 3609975"/>
                  <a:gd name="connsiteY5" fmla="*/ 233529 h 2280867"/>
                  <a:gd name="connsiteX6" fmla="*/ 1114425 w 3609975"/>
                  <a:gd name="connsiteY6" fmla="*/ 14454 h 2280867"/>
                  <a:gd name="connsiteX7" fmla="*/ 628650 w 3609975"/>
                  <a:gd name="connsiteY7" fmla="*/ 500229 h 2280867"/>
                  <a:gd name="connsiteX8" fmla="*/ 0 w 3609975"/>
                  <a:gd name="connsiteY8" fmla="*/ 805029 h 2280867"/>
                  <a:gd name="connsiteX0" fmla="*/ 3609975 w 3609975"/>
                  <a:gd name="connsiteY0" fmla="*/ 329768 h 2462831"/>
                  <a:gd name="connsiteX1" fmla="*/ 2867025 w 3609975"/>
                  <a:gd name="connsiteY1" fmla="*/ 358343 h 2462831"/>
                  <a:gd name="connsiteX2" fmla="*/ 2447925 w 3609975"/>
                  <a:gd name="connsiteY2" fmla="*/ 853643 h 2462831"/>
                  <a:gd name="connsiteX3" fmla="*/ 1847850 w 3609975"/>
                  <a:gd name="connsiteY3" fmla="*/ 2453843 h 2462831"/>
                  <a:gd name="connsiteX4" fmla="*/ 1562100 w 3609975"/>
                  <a:gd name="connsiteY4" fmla="*/ 1453718 h 2462831"/>
                  <a:gd name="connsiteX5" fmla="*/ 1362075 w 3609975"/>
                  <a:gd name="connsiteY5" fmla="*/ 415493 h 2462831"/>
                  <a:gd name="connsiteX6" fmla="*/ 1143000 w 3609975"/>
                  <a:gd name="connsiteY6" fmla="*/ 5918 h 2462831"/>
                  <a:gd name="connsiteX7" fmla="*/ 628650 w 3609975"/>
                  <a:gd name="connsiteY7" fmla="*/ 682193 h 2462831"/>
                  <a:gd name="connsiteX8" fmla="*/ 0 w 3609975"/>
                  <a:gd name="connsiteY8" fmla="*/ 986993 h 2462831"/>
                  <a:gd name="connsiteX0" fmla="*/ 3609975 w 3609975"/>
                  <a:gd name="connsiteY0" fmla="*/ 329768 h 2462831"/>
                  <a:gd name="connsiteX1" fmla="*/ 2867025 w 3609975"/>
                  <a:gd name="connsiteY1" fmla="*/ 358343 h 2462831"/>
                  <a:gd name="connsiteX2" fmla="*/ 2447925 w 3609975"/>
                  <a:gd name="connsiteY2" fmla="*/ 853643 h 2462831"/>
                  <a:gd name="connsiteX3" fmla="*/ 1847850 w 3609975"/>
                  <a:gd name="connsiteY3" fmla="*/ 2453843 h 2462831"/>
                  <a:gd name="connsiteX4" fmla="*/ 1562100 w 3609975"/>
                  <a:gd name="connsiteY4" fmla="*/ 1453718 h 2462831"/>
                  <a:gd name="connsiteX5" fmla="*/ 1524000 w 3609975"/>
                  <a:gd name="connsiteY5" fmla="*/ 415493 h 2462831"/>
                  <a:gd name="connsiteX6" fmla="*/ 1143000 w 3609975"/>
                  <a:gd name="connsiteY6" fmla="*/ 5918 h 2462831"/>
                  <a:gd name="connsiteX7" fmla="*/ 628650 w 3609975"/>
                  <a:gd name="connsiteY7" fmla="*/ 682193 h 2462831"/>
                  <a:gd name="connsiteX8" fmla="*/ 0 w 3609975"/>
                  <a:gd name="connsiteY8" fmla="*/ 986993 h 2462831"/>
                  <a:gd name="connsiteX0" fmla="*/ 3609975 w 3609975"/>
                  <a:gd name="connsiteY0" fmla="*/ 339116 h 2472179"/>
                  <a:gd name="connsiteX1" fmla="*/ 2867025 w 3609975"/>
                  <a:gd name="connsiteY1" fmla="*/ 367691 h 2472179"/>
                  <a:gd name="connsiteX2" fmla="*/ 2447925 w 3609975"/>
                  <a:gd name="connsiteY2" fmla="*/ 862991 h 2472179"/>
                  <a:gd name="connsiteX3" fmla="*/ 1847850 w 3609975"/>
                  <a:gd name="connsiteY3" fmla="*/ 2463191 h 2472179"/>
                  <a:gd name="connsiteX4" fmla="*/ 1562100 w 3609975"/>
                  <a:gd name="connsiteY4" fmla="*/ 1463066 h 2472179"/>
                  <a:gd name="connsiteX5" fmla="*/ 1524000 w 3609975"/>
                  <a:gd name="connsiteY5" fmla="*/ 424841 h 2472179"/>
                  <a:gd name="connsiteX6" fmla="*/ 1266825 w 3609975"/>
                  <a:gd name="connsiteY6" fmla="*/ 5741 h 2472179"/>
                  <a:gd name="connsiteX7" fmla="*/ 628650 w 3609975"/>
                  <a:gd name="connsiteY7" fmla="*/ 691541 h 2472179"/>
                  <a:gd name="connsiteX8" fmla="*/ 0 w 3609975"/>
                  <a:gd name="connsiteY8" fmla="*/ 996341 h 2472179"/>
                  <a:gd name="connsiteX0" fmla="*/ 3609975 w 3609975"/>
                  <a:gd name="connsiteY0" fmla="*/ 338924 h 2470018"/>
                  <a:gd name="connsiteX1" fmla="*/ 2867025 w 3609975"/>
                  <a:gd name="connsiteY1" fmla="*/ 367499 h 2470018"/>
                  <a:gd name="connsiteX2" fmla="*/ 2447925 w 3609975"/>
                  <a:gd name="connsiteY2" fmla="*/ 862799 h 2470018"/>
                  <a:gd name="connsiteX3" fmla="*/ 1847850 w 3609975"/>
                  <a:gd name="connsiteY3" fmla="*/ 2462999 h 2470018"/>
                  <a:gd name="connsiteX4" fmla="*/ 1666875 w 3609975"/>
                  <a:gd name="connsiteY4" fmla="*/ 1405724 h 2470018"/>
                  <a:gd name="connsiteX5" fmla="*/ 1524000 w 3609975"/>
                  <a:gd name="connsiteY5" fmla="*/ 424649 h 2470018"/>
                  <a:gd name="connsiteX6" fmla="*/ 1266825 w 3609975"/>
                  <a:gd name="connsiteY6" fmla="*/ 5549 h 2470018"/>
                  <a:gd name="connsiteX7" fmla="*/ 628650 w 3609975"/>
                  <a:gd name="connsiteY7" fmla="*/ 691349 h 2470018"/>
                  <a:gd name="connsiteX8" fmla="*/ 0 w 3609975"/>
                  <a:gd name="connsiteY8" fmla="*/ 996149 h 2470018"/>
                  <a:gd name="connsiteX0" fmla="*/ 3609975 w 3609975"/>
                  <a:gd name="connsiteY0" fmla="*/ 338924 h 2470018"/>
                  <a:gd name="connsiteX1" fmla="*/ 2867025 w 3609975"/>
                  <a:gd name="connsiteY1" fmla="*/ 367499 h 2470018"/>
                  <a:gd name="connsiteX2" fmla="*/ 2447925 w 3609975"/>
                  <a:gd name="connsiteY2" fmla="*/ 862799 h 2470018"/>
                  <a:gd name="connsiteX3" fmla="*/ 1847850 w 3609975"/>
                  <a:gd name="connsiteY3" fmla="*/ 2462999 h 2470018"/>
                  <a:gd name="connsiteX4" fmla="*/ 1638300 w 3609975"/>
                  <a:gd name="connsiteY4" fmla="*/ 1405724 h 2470018"/>
                  <a:gd name="connsiteX5" fmla="*/ 1524000 w 3609975"/>
                  <a:gd name="connsiteY5" fmla="*/ 424649 h 2470018"/>
                  <a:gd name="connsiteX6" fmla="*/ 1266825 w 3609975"/>
                  <a:gd name="connsiteY6" fmla="*/ 5549 h 2470018"/>
                  <a:gd name="connsiteX7" fmla="*/ 628650 w 3609975"/>
                  <a:gd name="connsiteY7" fmla="*/ 691349 h 2470018"/>
                  <a:gd name="connsiteX8" fmla="*/ 0 w 3609975"/>
                  <a:gd name="connsiteY8" fmla="*/ 996149 h 2470018"/>
                  <a:gd name="connsiteX0" fmla="*/ 3609975 w 3609975"/>
                  <a:gd name="connsiteY0" fmla="*/ 338924 h 2205692"/>
                  <a:gd name="connsiteX1" fmla="*/ 2867025 w 3609975"/>
                  <a:gd name="connsiteY1" fmla="*/ 367499 h 2205692"/>
                  <a:gd name="connsiteX2" fmla="*/ 2447925 w 3609975"/>
                  <a:gd name="connsiteY2" fmla="*/ 862799 h 2205692"/>
                  <a:gd name="connsiteX3" fmla="*/ 1866900 w 3609975"/>
                  <a:gd name="connsiteY3" fmla="*/ 2196299 h 2205692"/>
                  <a:gd name="connsiteX4" fmla="*/ 1638300 w 3609975"/>
                  <a:gd name="connsiteY4" fmla="*/ 1405724 h 2205692"/>
                  <a:gd name="connsiteX5" fmla="*/ 1524000 w 3609975"/>
                  <a:gd name="connsiteY5" fmla="*/ 424649 h 2205692"/>
                  <a:gd name="connsiteX6" fmla="*/ 1266825 w 3609975"/>
                  <a:gd name="connsiteY6" fmla="*/ 5549 h 2205692"/>
                  <a:gd name="connsiteX7" fmla="*/ 628650 w 3609975"/>
                  <a:gd name="connsiteY7" fmla="*/ 691349 h 2205692"/>
                  <a:gd name="connsiteX8" fmla="*/ 0 w 3609975"/>
                  <a:gd name="connsiteY8" fmla="*/ 996149 h 2205692"/>
                  <a:gd name="connsiteX0" fmla="*/ 3619500 w 3619500"/>
                  <a:gd name="connsiteY0" fmla="*/ 1148549 h 2205692"/>
                  <a:gd name="connsiteX1" fmla="*/ 2867025 w 3619500"/>
                  <a:gd name="connsiteY1" fmla="*/ 367499 h 2205692"/>
                  <a:gd name="connsiteX2" fmla="*/ 2447925 w 3619500"/>
                  <a:gd name="connsiteY2" fmla="*/ 862799 h 2205692"/>
                  <a:gd name="connsiteX3" fmla="*/ 1866900 w 3619500"/>
                  <a:gd name="connsiteY3" fmla="*/ 2196299 h 2205692"/>
                  <a:gd name="connsiteX4" fmla="*/ 1638300 w 3619500"/>
                  <a:gd name="connsiteY4" fmla="*/ 1405724 h 2205692"/>
                  <a:gd name="connsiteX5" fmla="*/ 1524000 w 3619500"/>
                  <a:gd name="connsiteY5" fmla="*/ 424649 h 2205692"/>
                  <a:gd name="connsiteX6" fmla="*/ 1266825 w 3619500"/>
                  <a:gd name="connsiteY6" fmla="*/ 5549 h 2205692"/>
                  <a:gd name="connsiteX7" fmla="*/ 628650 w 3619500"/>
                  <a:gd name="connsiteY7" fmla="*/ 691349 h 2205692"/>
                  <a:gd name="connsiteX8" fmla="*/ 0 w 3619500"/>
                  <a:gd name="connsiteY8" fmla="*/ 996149 h 2205692"/>
                  <a:gd name="connsiteX0" fmla="*/ 3619500 w 3619500"/>
                  <a:gd name="connsiteY0" fmla="*/ 1148549 h 2205692"/>
                  <a:gd name="connsiteX1" fmla="*/ 2886075 w 3619500"/>
                  <a:gd name="connsiteY1" fmla="*/ 1119974 h 2205692"/>
                  <a:gd name="connsiteX2" fmla="*/ 2447925 w 3619500"/>
                  <a:gd name="connsiteY2" fmla="*/ 862799 h 2205692"/>
                  <a:gd name="connsiteX3" fmla="*/ 1866900 w 3619500"/>
                  <a:gd name="connsiteY3" fmla="*/ 2196299 h 2205692"/>
                  <a:gd name="connsiteX4" fmla="*/ 1638300 w 3619500"/>
                  <a:gd name="connsiteY4" fmla="*/ 1405724 h 2205692"/>
                  <a:gd name="connsiteX5" fmla="*/ 1524000 w 3619500"/>
                  <a:gd name="connsiteY5" fmla="*/ 424649 h 2205692"/>
                  <a:gd name="connsiteX6" fmla="*/ 1266825 w 3619500"/>
                  <a:gd name="connsiteY6" fmla="*/ 5549 h 2205692"/>
                  <a:gd name="connsiteX7" fmla="*/ 628650 w 3619500"/>
                  <a:gd name="connsiteY7" fmla="*/ 691349 h 2205692"/>
                  <a:gd name="connsiteX8" fmla="*/ 0 w 3619500"/>
                  <a:gd name="connsiteY8" fmla="*/ 996149 h 2205692"/>
                  <a:gd name="connsiteX0" fmla="*/ 3619500 w 3619500"/>
                  <a:gd name="connsiteY0" fmla="*/ 1148549 h 2198971"/>
                  <a:gd name="connsiteX1" fmla="*/ 2886075 w 3619500"/>
                  <a:gd name="connsiteY1" fmla="*/ 1119974 h 2198971"/>
                  <a:gd name="connsiteX2" fmla="*/ 2105025 w 3619500"/>
                  <a:gd name="connsiteY2" fmla="*/ 1643849 h 2198971"/>
                  <a:gd name="connsiteX3" fmla="*/ 1866900 w 3619500"/>
                  <a:gd name="connsiteY3" fmla="*/ 2196299 h 2198971"/>
                  <a:gd name="connsiteX4" fmla="*/ 1638300 w 3619500"/>
                  <a:gd name="connsiteY4" fmla="*/ 1405724 h 2198971"/>
                  <a:gd name="connsiteX5" fmla="*/ 1524000 w 3619500"/>
                  <a:gd name="connsiteY5" fmla="*/ 424649 h 2198971"/>
                  <a:gd name="connsiteX6" fmla="*/ 1266825 w 3619500"/>
                  <a:gd name="connsiteY6" fmla="*/ 5549 h 2198971"/>
                  <a:gd name="connsiteX7" fmla="*/ 628650 w 3619500"/>
                  <a:gd name="connsiteY7" fmla="*/ 691349 h 2198971"/>
                  <a:gd name="connsiteX8" fmla="*/ 0 w 3619500"/>
                  <a:gd name="connsiteY8" fmla="*/ 996149 h 2198971"/>
                  <a:gd name="connsiteX0" fmla="*/ 3619500 w 3619500"/>
                  <a:gd name="connsiteY0" fmla="*/ 1148549 h 2201594"/>
                  <a:gd name="connsiteX1" fmla="*/ 2886075 w 3619500"/>
                  <a:gd name="connsiteY1" fmla="*/ 1119974 h 2201594"/>
                  <a:gd name="connsiteX2" fmla="*/ 2152650 w 3619500"/>
                  <a:gd name="connsiteY2" fmla="*/ 1720049 h 2201594"/>
                  <a:gd name="connsiteX3" fmla="*/ 1866900 w 3619500"/>
                  <a:gd name="connsiteY3" fmla="*/ 2196299 h 2201594"/>
                  <a:gd name="connsiteX4" fmla="*/ 1638300 w 3619500"/>
                  <a:gd name="connsiteY4" fmla="*/ 1405724 h 2201594"/>
                  <a:gd name="connsiteX5" fmla="*/ 1524000 w 3619500"/>
                  <a:gd name="connsiteY5" fmla="*/ 424649 h 2201594"/>
                  <a:gd name="connsiteX6" fmla="*/ 1266825 w 3619500"/>
                  <a:gd name="connsiteY6" fmla="*/ 5549 h 2201594"/>
                  <a:gd name="connsiteX7" fmla="*/ 628650 w 3619500"/>
                  <a:gd name="connsiteY7" fmla="*/ 691349 h 2201594"/>
                  <a:gd name="connsiteX8" fmla="*/ 0 w 3619500"/>
                  <a:gd name="connsiteY8" fmla="*/ 996149 h 2201594"/>
                  <a:gd name="connsiteX0" fmla="*/ 3619500 w 3619500"/>
                  <a:gd name="connsiteY0" fmla="*/ 1148549 h 2201492"/>
                  <a:gd name="connsiteX1" fmla="*/ 2657475 w 3619500"/>
                  <a:gd name="connsiteY1" fmla="*/ 1167599 h 2201492"/>
                  <a:gd name="connsiteX2" fmla="*/ 2152650 w 3619500"/>
                  <a:gd name="connsiteY2" fmla="*/ 1720049 h 2201492"/>
                  <a:gd name="connsiteX3" fmla="*/ 1866900 w 3619500"/>
                  <a:gd name="connsiteY3" fmla="*/ 2196299 h 2201492"/>
                  <a:gd name="connsiteX4" fmla="*/ 1638300 w 3619500"/>
                  <a:gd name="connsiteY4" fmla="*/ 1405724 h 2201492"/>
                  <a:gd name="connsiteX5" fmla="*/ 1524000 w 3619500"/>
                  <a:gd name="connsiteY5" fmla="*/ 424649 h 2201492"/>
                  <a:gd name="connsiteX6" fmla="*/ 1266825 w 3619500"/>
                  <a:gd name="connsiteY6" fmla="*/ 5549 h 2201492"/>
                  <a:gd name="connsiteX7" fmla="*/ 628650 w 3619500"/>
                  <a:gd name="connsiteY7" fmla="*/ 691349 h 2201492"/>
                  <a:gd name="connsiteX8" fmla="*/ 0 w 3619500"/>
                  <a:gd name="connsiteY8" fmla="*/ 996149 h 2201492"/>
                  <a:gd name="connsiteX0" fmla="*/ 3619500 w 3619500"/>
                  <a:gd name="connsiteY0" fmla="*/ 1148549 h 2204361"/>
                  <a:gd name="connsiteX1" fmla="*/ 2657475 w 3619500"/>
                  <a:gd name="connsiteY1" fmla="*/ 1167599 h 2204361"/>
                  <a:gd name="connsiteX2" fmla="*/ 2190750 w 3619500"/>
                  <a:gd name="connsiteY2" fmla="*/ 1777199 h 2204361"/>
                  <a:gd name="connsiteX3" fmla="*/ 1866900 w 3619500"/>
                  <a:gd name="connsiteY3" fmla="*/ 2196299 h 2204361"/>
                  <a:gd name="connsiteX4" fmla="*/ 1638300 w 3619500"/>
                  <a:gd name="connsiteY4" fmla="*/ 1405724 h 2204361"/>
                  <a:gd name="connsiteX5" fmla="*/ 1524000 w 3619500"/>
                  <a:gd name="connsiteY5" fmla="*/ 424649 h 2204361"/>
                  <a:gd name="connsiteX6" fmla="*/ 1266825 w 3619500"/>
                  <a:gd name="connsiteY6" fmla="*/ 5549 h 2204361"/>
                  <a:gd name="connsiteX7" fmla="*/ 628650 w 3619500"/>
                  <a:gd name="connsiteY7" fmla="*/ 691349 h 2204361"/>
                  <a:gd name="connsiteX8" fmla="*/ 0 w 3619500"/>
                  <a:gd name="connsiteY8" fmla="*/ 996149 h 2204361"/>
                  <a:gd name="connsiteX0" fmla="*/ 3619500 w 3619500"/>
                  <a:gd name="connsiteY0" fmla="*/ 1156016 h 2211828"/>
                  <a:gd name="connsiteX1" fmla="*/ 2657475 w 3619500"/>
                  <a:gd name="connsiteY1" fmla="*/ 1175066 h 2211828"/>
                  <a:gd name="connsiteX2" fmla="*/ 2190750 w 3619500"/>
                  <a:gd name="connsiteY2" fmla="*/ 1784666 h 2211828"/>
                  <a:gd name="connsiteX3" fmla="*/ 1866900 w 3619500"/>
                  <a:gd name="connsiteY3" fmla="*/ 2203766 h 2211828"/>
                  <a:gd name="connsiteX4" fmla="*/ 1638300 w 3619500"/>
                  <a:gd name="connsiteY4" fmla="*/ 1413191 h 2211828"/>
                  <a:gd name="connsiteX5" fmla="*/ 1524000 w 3619500"/>
                  <a:gd name="connsiteY5" fmla="*/ 432116 h 2211828"/>
                  <a:gd name="connsiteX6" fmla="*/ 1266825 w 3619500"/>
                  <a:gd name="connsiteY6" fmla="*/ 13016 h 2211828"/>
                  <a:gd name="connsiteX7" fmla="*/ 752475 w 3619500"/>
                  <a:gd name="connsiteY7" fmla="*/ 879791 h 2211828"/>
                  <a:gd name="connsiteX8" fmla="*/ 0 w 3619500"/>
                  <a:gd name="connsiteY8" fmla="*/ 1003616 h 2211828"/>
                  <a:gd name="connsiteX0" fmla="*/ 3533775 w 3533775"/>
                  <a:gd name="connsiteY0" fmla="*/ 1156016 h 2211828"/>
                  <a:gd name="connsiteX1" fmla="*/ 2571750 w 3533775"/>
                  <a:gd name="connsiteY1" fmla="*/ 1175066 h 2211828"/>
                  <a:gd name="connsiteX2" fmla="*/ 2105025 w 3533775"/>
                  <a:gd name="connsiteY2" fmla="*/ 1784666 h 2211828"/>
                  <a:gd name="connsiteX3" fmla="*/ 1781175 w 3533775"/>
                  <a:gd name="connsiteY3" fmla="*/ 2203766 h 2211828"/>
                  <a:gd name="connsiteX4" fmla="*/ 1552575 w 3533775"/>
                  <a:gd name="connsiteY4" fmla="*/ 1413191 h 2211828"/>
                  <a:gd name="connsiteX5" fmla="*/ 1438275 w 3533775"/>
                  <a:gd name="connsiteY5" fmla="*/ 432116 h 2211828"/>
                  <a:gd name="connsiteX6" fmla="*/ 1181100 w 3533775"/>
                  <a:gd name="connsiteY6" fmla="*/ 13016 h 2211828"/>
                  <a:gd name="connsiteX7" fmla="*/ 666750 w 3533775"/>
                  <a:gd name="connsiteY7" fmla="*/ 879791 h 2211828"/>
                  <a:gd name="connsiteX8" fmla="*/ 0 w 3533775"/>
                  <a:gd name="connsiteY8" fmla="*/ 1156016 h 2211828"/>
                  <a:gd name="connsiteX0" fmla="*/ 3533775 w 3533775"/>
                  <a:gd name="connsiteY0" fmla="*/ 1156016 h 2212038"/>
                  <a:gd name="connsiteX1" fmla="*/ 2571750 w 3533775"/>
                  <a:gd name="connsiteY1" fmla="*/ 1175066 h 2212038"/>
                  <a:gd name="connsiteX2" fmla="*/ 2105025 w 3533775"/>
                  <a:gd name="connsiteY2" fmla="*/ 1784666 h 2212038"/>
                  <a:gd name="connsiteX3" fmla="*/ 1781175 w 3533775"/>
                  <a:gd name="connsiteY3" fmla="*/ 2203766 h 2212038"/>
                  <a:gd name="connsiteX4" fmla="*/ 1552575 w 3533775"/>
                  <a:gd name="connsiteY4" fmla="*/ 1413191 h 2212038"/>
                  <a:gd name="connsiteX5" fmla="*/ 1438275 w 3533775"/>
                  <a:gd name="connsiteY5" fmla="*/ 432116 h 2212038"/>
                  <a:gd name="connsiteX6" fmla="*/ 1181100 w 3533775"/>
                  <a:gd name="connsiteY6" fmla="*/ 13016 h 2212038"/>
                  <a:gd name="connsiteX7" fmla="*/ 666750 w 3533775"/>
                  <a:gd name="connsiteY7" fmla="*/ 879791 h 2212038"/>
                  <a:gd name="connsiteX8" fmla="*/ 0 w 3533775"/>
                  <a:gd name="connsiteY8" fmla="*/ 1156016 h 2212038"/>
                  <a:gd name="connsiteX0" fmla="*/ 3533775 w 3533775"/>
                  <a:gd name="connsiteY0" fmla="*/ 1156016 h 2211828"/>
                  <a:gd name="connsiteX1" fmla="*/ 2571750 w 3533775"/>
                  <a:gd name="connsiteY1" fmla="*/ 1175066 h 2211828"/>
                  <a:gd name="connsiteX2" fmla="*/ 2105025 w 3533775"/>
                  <a:gd name="connsiteY2" fmla="*/ 1784666 h 2211828"/>
                  <a:gd name="connsiteX3" fmla="*/ 1733550 w 3533775"/>
                  <a:gd name="connsiteY3" fmla="*/ 2203766 h 2211828"/>
                  <a:gd name="connsiteX4" fmla="*/ 1552575 w 3533775"/>
                  <a:gd name="connsiteY4" fmla="*/ 1413191 h 2211828"/>
                  <a:gd name="connsiteX5" fmla="*/ 1438275 w 3533775"/>
                  <a:gd name="connsiteY5" fmla="*/ 432116 h 2211828"/>
                  <a:gd name="connsiteX6" fmla="*/ 1181100 w 3533775"/>
                  <a:gd name="connsiteY6" fmla="*/ 13016 h 2211828"/>
                  <a:gd name="connsiteX7" fmla="*/ 666750 w 3533775"/>
                  <a:gd name="connsiteY7" fmla="*/ 879791 h 2211828"/>
                  <a:gd name="connsiteX8" fmla="*/ 0 w 3533775"/>
                  <a:gd name="connsiteY8" fmla="*/ 1156016 h 2211828"/>
                  <a:gd name="connsiteX0" fmla="*/ 3533775 w 3533775"/>
                  <a:gd name="connsiteY0" fmla="*/ 1156016 h 2212992"/>
                  <a:gd name="connsiteX1" fmla="*/ 2571750 w 3533775"/>
                  <a:gd name="connsiteY1" fmla="*/ 1175066 h 2212992"/>
                  <a:gd name="connsiteX2" fmla="*/ 2105025 w 3533775"/>
                  <a:gd name="connsiteY2" fmla="*/ 1784666 h 2212992"/>
                  <a:gd name="connsiteX3" fmla="*/ 1733550 w 3533775"/>
                  <a:gd name="connsiteY3" fmla="*/ 2203766 h 2212992"/>
                  <a:gd name="connsiteX4" fmla="*/ 1552575 w 3533775"/>
                  <a:gd name="connsiteY4" fmla="*/ 1413191 h 2212992"/>
                  <a:gd name="connsiteX5" fmla="*/ 1438275 w 3533775"/>
                  <a:gd name="connsiteY5" fmla="*/ 432116 h 2212992"/>
                  <a:gd name="connsiteX6" fmla="*/ 1181100 w 3533775"/>
                  <a:gd name="connsiteY6" fmla="*/ 13016 h 2212992"/>
                  <a:gd name="connsiteX7" fmla="*/ 666750 w 3533775"/>
                  <a:gd name="connsiteY7" fmla="*/ 879791 h 2212992"/>
                  <a:gd name="connsiteX8" fmla="*/ 0 w 3533775"/>
                  <a:gd name="connsiteY8" fmla="*/ 1156016 h 221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3775" h="2212992">
                    <a:moveTo>
                      <a:pt x="3533775" y="1156016"/>
                    </a:moveTo>
                    <a:cubicBezTo>
                      <a:pt x="3259137" y="1126647"/>
                      <a:pt x="2809875" y="1070291"/>
                      <a:pt x="2571750" y="1175066"/>
                    </a:cubicBezTo>
                    <a:cubicBezTo>
                      <a:pt x="2333625" y="1279841"/>
                      <a:pt x="2225675" y="1565591"/>
                      <a:pt x="2105025" y="1784666"/>
                    </a:cubicBezTo>
                    <a:cubicBezTo>
                      <a:pt x="1984375" y="2003741"/>
                      <a:pt x="1825625" y="2265679"/>
                      <a:pt x="1733550" y="2203766"/>
                    </a:cubicBezTo>
                    <a:cubicBezTo>
                      <a:pt x="1641475" y="2141854"/>
                      <a:pt x="1601787" y="1708466"/>
                      <a:pt x="1552575" y="1413191"/>
                    </a:cubicBezTo>
                    <a:cubicBezTo>
                      <a:pt x="1503363" y="1117916"/>
                      <a:pt x="1500187" y="665478"/>
                      <a:pt x="1438275" y="432116"/>
                    </a:cubicBezTo>
                    <a:cubicBezTo>
                      <a:pt x="1376363" y="198754"/>
                      <a:pt x="1309687" y="-61596"/>
                      <a:pt x="1181100" y="13016"/>
                    </a:cubicBezTo>
                    <a:cubicBezTo>
                      <a:pt x="1052513" y="87628"/>
                      <a:pt x="863600" y="689291"/>
                      <a:pt x="666750" y="879791"/>
                    </a:cubicBezTo>
                    <a:cubicBezTo>
                      <a:pt x="469900" y="1070291"/>
                      <a:pt x="295275" y="1091722"/>
                      <a:pt x="0" y="1156016"/>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mc:AlternateContent xmlns:mc="http://schemas.openxmlformats.org/markup-compatibility/2006" xmlns:a14="http://schemas.microsoft.com/office/drawing/2010/main">
        <mc:Choice Requires="a14">
          <p:sp>
            <p:nvSpPr>
              <p:cNvPr id="105" name="TextBox 104"/>
              <p:cNvSpPr txBox="1"/>
              <p:nvPr/>
            </p:nvSpPr>
            <p:spPr>
              <a:xfrm>
                <a:off x="646269" y="424190"/>
                <a:ext cx="72533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latin typeface="Cambria Math"/>
                            </a:rPr>
                          </m:ctrlPr>
                        </m:sSubPr>
                        <m:e>
                          <m:r>
                            <a:rPr lang="en-US" sz="2800" b="1" i="1">
                              <a:latin typeface="Cambria Math"/>
                            </a:rPr>
                            <m:t>𝑻</m:t>
                          </m:r>
                        </m:e>
                        <m:sub>
                          <m:r>
                            <a:rPr lang="en-US" sz="2800" b="1" i="1" smtClean="0">
                              <a:latin typeface="Cambria Math"/>
                            </a:rPr>
                            <m:t>𝟒</m:t>
                          </m:r>
                        </m:sub>
                      </m:sSub>
                    </m:oMath>
                  </m:oMathPara>
                </a14:m>
                <a:endParaRPr lang="en-GB" sz="2800" b="1" dirty="0"/>
              </a:p>
            </p:txBody>
          </p:sp>
        </mc:Choice>
        <mc:Fallback xmlns="">
          <p:sp>
            <p:nvSpPr>
              <p:cNvPr id="105" name="TextBox 104"/>
              <p:cNvSpPr txBox="1">
                <a:spLocks noRot="1" noChangeAspect="1" noMove="1" noResize="1" noEditPoints="1" noAdjustHandles="1" noChangeArrowheads="1" noChangeShapeType="1" noTextEdit="1"/>
              </p:cNvSpPr>
              <p:nvPr/>
            </p:nvSpPr>
            <p:spPr>
              <a:xfrm>
                <a:off x="646269" y="424190"/>
                <a:ext cx="725331" cy="523220"/>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799728" y="5247144"/>
                <a:ext cx="648072" cy="523220"/>
              </a:xfrm>
              <a:prstGeom prst="rect">
                <a:avLst/>
              </a:prstGeom>
              <a:noFill/>
            </p:spPr>
            <p:txBody>
              <a:bodyPr wrap="square" rtlCol="0">
                <a:spAutoFit/>
              </a:bodyPr>
              <a:lstStyle/>
              <a:p>
                <a14:m>
                  <m:oMath xmlns:m="http://schemas.openxmlformats.org/officeDocument/2006/math">
                    <m:sSub>
                      <m:sSubPr>
                        <m:ctrlPr>
                          <a:rPr lang="en-GB" sz="2800" i="1" smtClean="0">
                            <a:latin typeface="Cambria Math"/>
                          </a:rPr>
                        </m:ctrlPr>
                      </m:sSubPr>
                      <m:e>
                        <m:r>
                          <a:rPr lang="en-US" sz="2800" i="1">
                            <a:latin typeface="Cambria Math"/>
                          </a:rPr>
                          <m:t>𝑇</m:t>
                        </m:r>
                      </m:e>
                      <m:sub>
                        <m:r>
                          <a:rPr lang="en-US" sz="2800" b="0" i="1" smtClean="0">
                            <a:latin typeface="Cambria Math"/>
                          </a:rPr>
                          <m:t>4</m:t>
                        </m:r>
                      </m:sub>
                    </m:sSub>
                  </m:oMath>
                </a14:m>
                <a:r>
                  <a:rPr lang="en-GB" sz="2800" dirty="0" smtClean="0"/>
                  <a:t>:</a:t>
                </a:r>
                <a:endParaRPr lang="en-GB" sz="2800" dirty="0"/>
              </a:p>
            </p:txBody>
          </p:sp>
        </mc:Choice>
        <mc:Fallback xmlns="">
          <p:sp>
            <p:nvSpPr>
              <p:cNvPr id="106" name="TextBox 105"/>
              <p:cNvSpPr txBox="1">
                <a:spLocks noRot="1" noChangeAspect="1" noMove="1" noResize="1" noEditPoints="1" noAdjustHandles="1" noChangeArrowheads="1" noChangeShapeType="1" noTextEdit="1"/>
              </p:cNvSpPr>
              <p:nvPr/>
            </p:nvSpPr>
            <p:spPr>
              <a:xfrm>
                <a:off x="799728" y="5247144"/>
                <a:ext cx="648072" cy="523220"/>
              </a:xfrm>
              <a:prstGeom prst="rect">
                <a:avLst/>
              </a:prstGeom>
              <a:blipFill rotWithShape="1">
                <a:blip r:embed="rId4"/>
                <a:stretch>
                  <a:fillRect t="-10465" r="-13084" b="-32558"/>
                </a:stretch>
              </a:blipFill>
            </p:spPr>
            <p:txBody>
              <a:bodyPr/>
              <a:lstStyle/>
              <a:p>
                <a:r>
                  <a:rPr lang="en-GB">
                    <a:noFill/>
                  </a:rPr>
                  <a:t> </a:t>
                </a:r>
              </a:p>
            </p:txBody>
          </p:sp>
        </mc:Fallback>
      </mc:AlternateContent>
      <p:sp>
        <p:nvSpPr>
          <p:cNvPr id="107" name="TextBox 106"/>
          <p:cNvSpPr txBox="1"/>
          <p:nvPr/>
        </p:nvSpPr>
        <p:spPr>
          <a:xfrm>
            <a:off x="5899628" y="4739553"/>
            <a:ext cx="577372"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III</a:t>
            </a:r>
            <a:endParaRPr lang="en-GB" sz="2400" dirty="0">
              <a:latin typeface="Times New Roman" pitchFamily="18" charset="0"/>
              <a:cs typeface="Times New Roman" pitchFamily="18" charset="0"/>
            </a:endParaRPr>
          </a:p>
        </p:txBody>
      </p:sp>
      <p:sp>
        <p:nvSpPr>
          <p:cNvPr id="108" name="TextBox 107"/>
          <p:cNvSpPr txBox="1"/>
          <p:nvPr/>
        </p:nvSpPr>
        <p:spPr>
          <a:xfrm>
            <a:off x="1888232" y="4724400"/>
            <a:ext cx="27785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a:t>
            </a:r>
            <a:endParaRPr lang="en-GB" sz="2400" dirty="0">
              <a:latin typeface="Times New Roman" pitchFamily="18" charset="0"/>
              <a:cs typeface="Times New Roman" pitchFamily="18" charset="0"/>
            </a:endParaRPr>
          </a:p>
        </p:txBody>
      </p:sp>
      <p:grpSp>
        <p:nvGrpSpPr>
          <p:cNvPr id="109" name="Group 108"/>
          <p:cNvGrpSpPr/>
          <p:nvPr/>
        </p:nvGrpSpPr>
        <p:grpSpPr>
          <a:xfrm rot="719454">
            <a:off x="1906343" y="5496442"/>
            <a:ext cx="555003" cy="429020"/>
            <a:chOff x="1993710" y="4950138"/>
            <a:chExt cx="555003" cy="429020"/>
          </a:xfrm>
        </p:grpSpPr>
        <p:cxnSp>
          <p:nvCxnSpPr>
            <p:cNvPr id="110" name="Straight Arrow Connector 109"/>
            <p:cNvCxnSpPr/>
            <p:nvPr/>
          </p:nvCxnSpPr>
          <p:spPr>
            <a:xfrm rot="20997909">
              <a:off x="2135578" y="4993434"/>
              <a:ext cx="7620" cy="385724"/>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11" name="Straight Arrow Connector 110"/>
            <p:cNvCxnSpPr/>
            <p:nvPr/>
          </p:nvCxnSpPr>
          <p:spPr>
            <a:xfrm rot="20880546">
              <a:off x="2099241" y="4950138"/>
              <a:ext cx="449472" cy="20353"/>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sp>
          <p:nvSpPr>
            <p:cNvPr id="112" name="Freeform 111"/>
            <p:cNvSpPr/>
            <p:nvPr/>
          </p:nvSpPr>
          <p:spPr>
            <a:xfrm rot="4180058" flipV="1">
              <a:off x="1989234" y="5152648"/>
              <a:ext cx="149723" cy="140771"/>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Lst>
              <a:ahLst/>
              <a:cxnLst>
                <a:cxn ang="0">
                  <a:pos x="connsiteX0" y="connsiteY0"/>
                </a:cxn>
                <a:cxn ang="0">
                  <a:pos x="connsiteX1" y="connsiteY1"/>
                </a:cxn>
                <a:cxn ang="0">
                  <a:pos x="connsiteX2" y="connsiteY2"/>
                </a:cxn>
                <a:cxn ang="0">
                  <a:pos x="connsiteX3" y="connsiteY3"/>
                </a:cxn>
              </a:cxnLst>
              <a:rect l="l" t="t" r="r" b="b"/>
              <a:pathLst>
                <a:path w="247650" h="165609">
                  <a:moveTo>
                    <a:pt x="247650" y="165609"/>
                  </a:moveTo>
                  <a:cubicBezTo>
                    <a:pt x="231775" y="137827"/>
                    <a:pt x="225425" y="110046"/>
                    <a:pt x="209550" y="89409"/>
                  </a:cubicBezTo>
                  <a:cubicBezTo>
                    <a:pt x="193675" y="68771"/>
                    <a:pt x="187325" y="56072"/>
                    <a:pt x="152400" y="41784"/>
                  </a:cubicBezTo>
                  <a:cubicBezTo>
                    <a:pt x="117475" y="27497"/>
                    <a:pt x="44450" y="-12191"/>
                    <a:pt x="0" y="36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grpSp>
        <p:nvGrpSpPr>
          <p:cNvPr id="114" name="Group 113"/>
          <p:cNvGrpSpPr/>
          <p:nvPr/>
        </p:nvGrpSpPr>
        <p:grpSpPr>
          <a:xfrm rot="10800000">
            <a:off x="5732438" y="5532215"/>
            <a:ext cx="820762" cy="177668"/>
            <a:chOff x="1998638" y="4806542"/>
            <a:chExt cx="820762" cy="177668"/>
          </a:xfrm>
        </p:grpSpPr>
        <p:grpSp>
          <p:nvGrpSpPr>
            <p:cNvPr id="115" name="Group 114"/>
            <p:cNvGrpSpPr/>
            <p:nvPr/>
          </p:nvGrpSpPr>
          <p:grpSpPr>
            <a:xfrm rot="10800000">
              <a:off x="1998638" y="4975331"/>
              <a:ext cx="820762" cy="8879"/>
              <a:chOff x="1140229" y="1738687"/>
              <a:chExt cx="820762" cy="8879"/>
            </a:xfrm>
          </p:grpSpPr>
          <p:cxnSp>
            <p:nvCxnSpPr>
              <p:cNvPr id="117" name="Straight Arrow Connector 116"/>
              <p:cNvCxnSpPr/>
              <p:nvPr/>
            </p:nvCxnSpPr>
            <p:spPr>
              <a:xfrm rot="10800000" flipH="1">
                <a:off x="1560309" y="1738687"/>
                <a:ext cx="400682" cy="8879"/>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18" name="Straight Arrow Connector 117"/>
              <p:cNvCxnSpPr/>
              <p:nvPr/>
            </p:nvCxnSpPr>
            <p:spPr>
              <a:xfrm flipH="1">
                <a:off x="1140229" y="1747564"/>
                <a:ext cx="420080" cy="0"/>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116" name="Freeform 115"/>
            <p:cNvSpPr/>
            <p:nvPr/>
          </p:nvSpPr>
          <p:spPr>
            <a:xfrm rot="10030058" flipV="1">
              <a:off x="2119809" y="4806542"/>
              <a:ext cx="169990" cy="141932"/>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119" name="TextBox 118"/>
          <p:cNvSpPr txBox="1"/>
          <p:nvPr/>
        </p:nvSpPr>
        <p:spPr>
          <a:xfrm>
            <a:off x="7894856" y="4800633"/>
            <a:ext cx="56334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IV</a:t>
            </a:r>
            <a:endParaRPr lang="en-GB" sz="2400" dirty="0">
              <a:latin typeface="Times New Roman" pitchFamily="18" charset="0"/>
              <a:cs typeface="Times New Roman" pitchFamily="18" charset="0"/>
            </a:endParaRPr>
          </a:p>
        </p:txBody>
      </p:sp>
      <p:grpSp>
        <p:nvGrpSpPr>
          <p:cNvPr id="120" name="Group 119"/>
          <p:cNvGrpSpPr/>
          <p:nvPr/>
        </p:nvGrpSpPr>
        <p:grpSpPr>
          <a:xfrm flipH="1" flipV="1">
            <a:off x="7603259" y="5502535"/>
            <a:ext cx="489718" cy="400596"/>
            <a:chOff x="2102030" y="4598983"/>
            <a:chExt cx="489718" cy="400596"/>
          </a:xfrm>
        </p:grpSpPr>
        <p:cxnSp>
          <p:nvCxnSpPr>
            <p:cNvPr id="121" name="Straight Arrow Connector 120"/>
            <p:cNvCxnSpPr/>
            <p:nvPr/>
          </p:nvCxnSpPr>
          <p:spPr>
            <a:xfrm flipH="1" flipV="1">
              <a:off x="2102030" y="4598983"/>
              <a:ext cx="0" cy="398064"/>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22" name="Straight Arrow Connector 121"/>
            <p:cNvCxnSpPr/>
            <p:nvPr/>
          </p:nvCxnSpPr>
          <p:spPr>
            <a:xfrm>
              <a:off x="2102030" y="4997050"/>
              <a:ext cx="489718" cy="2529"/>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grpSp>
        <p:nvGrpSpPr>
          <p:cNvPr id="123" name="Group 122"/>
          <p:cNvGrpSpPr/>
          <p:nvPr/>
        </p:nvGrpSpPr>
        <p:grpSpPr>
          <a:xfrm rot="9398217">
            <a:off x="3750679" y="5197138"/>
            <a:ext cx="717475" cy="617773"/>
            <a:chOff x="1932942" y="4697840"/>
            <a:chExt cx="717475" cy="617773"/>
          </a:xfrm>
        </p:grpSpPr>
        <p:grpSp>
          <p:nvGrpSpPr>
            <p:cNvPr id="124" name="Group 123"/>
            <p:cNvGrpSpPr/>
            <p:nvPr/>
          </p:nvGrpSpPr>
          <p:grpSpPr>
            <a:xfrm rot="20436439">
              <a:off x="1932942" y="4847898"/>
              <a:ext cx="717475" cy="430843"/>
              <a:chOff x="981155" y="1459360"/>
              <a:chExt cx="717475" cy="430843"/>
            </a:xfrm>
          </p:grpSpPr>
          <p:cxnSp>
            <p:nvCxnSpPr>
              <p:cNvPr id="127" name="Straight Arrow Connector 126"/>
              <p:cNvCxnSpPr/>
              <p:nvPr/>
            </p:nvCxnSpPr>
            <p:spPr>
              <a:xfrm rot="16145177" flipH="1">
                <a:off x="1420303" y="1611877"/>
                <a:ext cx="263757" cy="292896"/>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28" name="Straight Arrow Connector 127"/>
              <p:cNvCxnSpPr/>
              <p:nvPr/>
            </p:nvCxnSpPr>
            <p:spPr>
              <a:xfrm rot="13422393" flipV="1">
                <a:off x="981155" y="1459360"/>
                <a:ext cx="483924" cy="16267"/>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125" name="Freeform 124"/>
            <p:cNvSpPr/>
            <p:nvPr/>
          </p:nvSpPr>
          <p:spPr>
            <a:xfrm rot="21067437" flipH="1">
              <a:off x="2070840" y="4697840"/>
              <a:ext cx="235695" cy="161745"/>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6" name="Freeform 125"/>
            <p:cNvSpPr/>
            <p:nvPr/>
          </p:nvSpPr>
          <p:spPr>
            <a:xfrm rot="10030058" flipH="1">
              <a:off x="2370272" y="5159492"/>
              <a:ext cx="219014" cy="156121"/>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129" name="Right Arrow 128"/>
          <p:cNvSpPr/>
          <p:nvPr/>
        </p:nvSpPr>
        <p:spPr>
          <a:xfrm>
            <a:off x="2912368" y="5375464"/>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30" name="Right Arrow 129"/>
          <p:cNvSpPr/>
          <p:nvPr/>
        </p:nvSpPr>
        <p:spPr>
          <a:xfrm>
            <a:off x="5008760" y="5386373"/>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32" name="Right Arrow 131"/>
          <p:cNvSpPr/>
          <p:nvPr/>
        </p:nvSpPr>
        <p:spPr>
          <a:xfrm>
            <a:off x="7027168" y="5410973"/>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33" name="TextBox 132"/>
          <p:cNvSpPr txBox="1"/>
          <p:nvPr/>
        </p:nvSpPr>
        <p:spPr>
          <a:xfrm>
            <a:off x="3887616" y="4728898"/>
            <a:ext cx="41857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a:t>
            </a:r>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22576276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381000" y="424190"/>
                <a:ext cx="72533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latin typeface="Cambria Math"/>
                            </a:rPr>
                          </m:ctrlPr>
                        </m:sSubPr>
                        <m:e>
                          <m:r>
                            <a:rPr lang="en-US" sz="2800" b="1" i="1">
                              <a:latin typeface="Cambria Math"/>
                            </a:rPr>
                            <m:t>𝑻</m:t>
                          </m:r>
                        </m:e>
                        <m:sub>
                          <m:r>
                            <a:rPr lang="en-US" sz="2800" b="1" i="1" smtClean="0">
                              <a:latin typeface="Cambria Math"/>
                            </a:rPr>
                            <m:t>𝟓</m:t>
                          </m:r>
                        </m:sub>
                      </m:sSub>
                    </m:oMath>
                  </m:oMathPara>
                </a14:m>
                <a:endParaRPr lang="en-GB" sz="28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381000" y="424190"/>
                <a:ext cx="725331" cy="523220"/>
              </a:xfrm>
              <a:prstGeom prst="rect">
                <a:avLst/>
              </a:prstGeom>
              <a:blipFill rotWithShape="1">
                <a:blip r:embed="rId2"/>
                <a:stretch>
                  <a:fillRect/>
                </a:stretch>
              </a:blipFill>
            </p:spPr>
            <p:txBody>
              <a:bodyPr/>
              <a:lstStyle/>
              <a:p>
                <a:r>
                  <a:rPr lang="en-GB">
                    <a:noFill/>
                  </a:rPr>
                  <a:t> </a:t>
                </a:r>
              </a:p>
            </p:txBody>
          </p:sp>
        </mc:Fallback>
      </mc:AlternateContent>
      <p:grpSp>
        <p:nvGrpSpPr>
          <p:cNvPr id="3" name="Group 2"/>
          <p:cNvGrpSpPr/>
          <p:nvPr/>
        </p:nvGrpSpPr>
        <p:grpSpPr>
          <a:xfrm>
            <a:off x="1371600" y="444727"/>
            <a:ext cx="4419166" cy="3670073"/>
            <a:chOff x="2591234" y="444727"/>
            <a:chExt cx="4419166" cy="3670073"/>
          </a:xfrm>
        </p:grpSpPr>
        <p:grpSp>
          <p:nvGrpSpPr>
            <p:cNvPr id="4" name="Group 3"/>
            <p:cNvGrpSpPr/>
            <p:nvPr/>
          </p:nvGrpSpPr>
          <p:grpSpPr>
            <a:xfrm>
              <a:off x="2591234" y="444727"/>
              <a:ext cx="4419166" cy="3670073"/>
              <a:chOff x="2673041" y="331853"/>
              <a:chExt cx="4419166" cy="3670073"/>
            </a:xfrm>
          </p:grpSpPr>
          <p:grpSp>
            <p:nvGrpSpPr>
              <p:cNvPr id="8" name="Group 7"/>
              <p:cNvGrpSpPr/>
              <p:nvPr/>
            </p:nvGrpSpPr>
            <p:grpSpPr>
              <a:xfrm>
                <a:off x="2878039" y="642262"/>
                <a:ext cx="3535881" cy="3359664"/>
                <a:chOff x="2195736" y="930424"/>
                <a:chExt cx="4514800" cy="4514800"/>
              </a:xfrm>
            </p:grpSpPr>
            <p:cxnSp>
              <p:nvCxnSpPr>
                <p:cNvPr id="23" name="Straight Arrow Connector 22"/>
                <p:cNvCxnSpPr/>
                <p:nvPr/>
              </p:nvCxnSpPr>
              <p:spPr>
                <a:xfrm flipV="1">
                  <a:off x="2195736" y="3194974"/>
                  <a:ext cx="4514800" cy="18002"/>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rot="-5400000" flipV="1">
                  <a:off x="2161583" y="3178823"/>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cxnSp>
            <p:nvCxnSpPr>
              <p:cNvPr id="9" name="Straight Connector 8"/>
              <p:cNvCxnSpPr/>
              <p:nvPr/>
            </p:nvCxnSpPr>
            <p:spPr>
              <a:xfrm>
                <a:off x="4105386" y="733280"/>
                <a:ext cx="33705"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61734" y="353962"/>
                <a:ext cx="225580"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a:t>
                </a:r>
                <a:endParaRPr lang="en-GB" dirty="0">
                  <a:solidFill>
                    <a:prstClr val="black"/>
                  </a:solidFill>
                  <a:latin typeface="Times New Roman" pitchFamily="18" charset="0"/>
                  <a:cs typeface="Times New Roman" pitchFamily="18" charset="0"/>
                </a:endParaRPr>
              </a:p>
            </p:txBody>
          </p:sp>
          <p:sp>
            <p:nvSpPr>
              <p:cNvPr id="11" name="TextBox 10"/>
              <p:cNvSpPr txBox="1"/>
              <p:nvPr/>
            </p:nvSpPr>
            <p:spPr>
              <a:xfrm>
                <a:off x="3889562" y="336150"/>
                <a:ext cx="418713"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III</a:t>
                </a:r>
                <a:endParaRPr lang="en-GB" dirty="0">
                  <a:solidFill>
                    <a:prstClr val="black"/>
                  </a:solidFill>
                  <a:latin typeface="Times New Roman" pitchFamily="18" charset="0"/>
                  <a:cs typeface="Times New Roman" pitchFamily="18" charset="0"/>
                </a:endParaRPr>
              </a:p>
            </p:txBody>
          </p:sp>
          <p:sp>
            <p:nvSpPr>
              <p:cNvPr id="13" name="TextBox 12"/>
              <p:cNvSpPr txBox="1"/>
              <p:nvPr/>
            </p:nvSpPr>
            <p:spPr>
              <a:xfrm>
                <a:off x="2673041" y="358189"/>
                <a:ext cx="451159"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IV</a:t>
                </a:r>
                <a:endParaRPr lang="en-GB" dirty="0">
                  <a:solidFill>
                    <a:prstClr val="black"/>
                  </a:solidFill>
                  <a:latin typeface="Times New Roman" pitchFamily="18" charset="0"/>
                  <a:cs typeface="Times New Roman" pitchFamily="18" charset="0"/>
                </a:endParaRPr>
              </a:p>
            </p:txBody>
          </p:sp>
          <p:cxnSp>
            <p:nvCxnSpPr>
              <p:cNvPr id="14" name="Straight Connector 13"/>
              <p:cNvCxnSpPr/>
              <p:nvPr/>
            </p:nvCxnSpPr>
            <p:spPr>
              <a:xfrm flipH="1" flipV="1">
                <a:off x="6413688" y="2368996"/>
                <a:ext cx="138519" cy="6700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80362" y="2306416"/>
                <a:ext cx="611845" cy="400110"/>
              </a:xfrm>
              <a:prstGeom prst="rect">
                <a:avLst/>
              </a:prstGeom>
              <a:noFill/>
            </p:spPr>
            <p:txBody>
              <a:bodyPr wrap="square" rtlCol="0">
                <a:spAutoFit/>
              </a:bodyPr>
              <a:lstStyle/>
              <a:p>
                <a:r>
                  <a:rPr lang="en-US" sz="2000" dirty="0" smtClean="0">
                    <a:solidFill>
                      <a:srgbClr val="00B0F0"/>
                    </a:solidFill>
                  </a:rPr>
                  <a:t>Gd</a:t>
                </a:r>
                <a:endParaRPr lang="en-GB" sz="2000" dirty="0">
                  <a:solidFill>
                    <a:srgbClr val="00B0F0"/>
                  </a:solidFill>
                </a:endParaRPr>
              </a:p>
            </p:txBody>
          </p:sp>
          <p:cxnSp>
            <p:nvCxnSpPr>
              <p:cNvPr id="16" name="Straight Connector 15"/>
              <p:cNvCxnSpPr/>
              <p:nvPr/>
            </p:nvCxnSpPr>
            <p:spPr>
              <a:xfrm flipH="1">
                <a:off x="6408229" y="1093853"/>
                <a:ext cx="143978" cy="32794"/>
              </a:xfrm>
              <a:prstGeom prst="line">
                <a:avLst/>
              </a:prstGeom>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a:xfrm>
                <a:off x="6480362" y="865253"/>
                <a:ext cx="611845" cy="400110"/>
              </a:xfrm>
              <a:prstGeom prst="rect">
                <a:avLst/>
              </a:prstGeom>
              <a:noFill/>
            </p:spPr>
            <p:txBody>
              <a:bodyPr wrap="square" rtlCol="0">
                <a:spAutoFit/>
              </a:bodyPr>
              <a:lstStyle/>
              <a:p>
                <a:r>
                  <a:rPr lang="en-US" sz="2000" dirty="0" smtClean="0">
                    <a:solidFill>
                      <a:srgbClr val="FF0000"/>
                    </a:solidFill>
                  </a:rPr>
                  <a:t>Ni</a:t>
                </a:r>
                <a:endParaRPr lang="en-GB" sz="2000" dirty="0">
                  <a:solidFill>
                    <a:srgbClr val="FF0000"/>
                  </a:solidFill>
                </a:endParaRPr>
              </a:p>
            </p:txBody>
          </p:sp>
          <p:cxnSp>
            <p:nvCxnSpPr>
              <p:cNvPr id="18" name="Straight Connector 17"/>
              <p:cNvCxnSpPr/>
              <p:nvPr/>
            </p:nvCxnSpPr>
            <p:spPr>
              <a:xfrm>
                <a:off x="4609000" y="70193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422962" y="331853"/>
                <a:ext cx="338369"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a:t>
                </a:r>
                <a:endParaRPr lang="en-GB" dirty="0">
                  <a:solidFill>
                    <a:prstClr val="black"/>
                  </a:solidFill>
                  <a:latin typeface="Times New Roman" pitchFamily="18" charset="0"/>
                  <a:cs typeface="Times New Roman" pitchFamily="18" charset="0"/>
                </a:endParaRPr>
              </a:p>
            </p:txBody>
          </p:sp>
          <p:cxnSp>
            <p:nvCxnSpPr>
              <p:cNvPr id="20" name="Straight Connector 19"/>
              <p:cNvCxnSpPr/>
              <p:nvPr/>
            </p:nvCxnSpPr>
            <p:spPr>
              <a:xfrm>
                <a:off x="64008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8194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2779055" y="1228655"/>
              <a:ext cx="3562351" cy="2568872"/>
              <a:chOff x="2476500" y="860128"/>
              <a:chExt cx="3562351" cy="2568872"/>
            </a:xfrm>
          </p:grpSpPr>
          <p:sp>
            <p:nvSpPr>
              <p:cNvPr id="6" name="Freeform 5"/>
              <p:cNvSpPr/>
              <p:nvPr/>
            </p:nvSpPr>
            <p:spPr>
              <a:xfrm>
                <a:off x="2476500" y="860128"/>
                <a:ext cx="3513662" cy="2568872"/>
              </a:xfrm>
              <a:custGeom>
                <a:avLst/>
                <a:gdLst>
                  <a:gd name="connsiteX0" fmla="*/ 3543300 w 3543300"/>
                  <a:gd name="connsiteY0" fmla="*/ 25697 h 2826047"/>
                  <a:gd name="connsiteX1" fmla="*/ 2009775 w 3543300"/>
                  <a:gd name="connsiteY1" fmla="*/ 63797 h 2826047"/>
                  <a:gd name="connsiteX2" fmla="*/ 1666875 w 3543300"/>
                  <a:gd name="connsiteY2" fmla="*/ 578147 h 2826047"/>
                  <a:gd name="connsiteX3" fmla="*/ 1390650 w 3543300"/>
                  <a:gd name="connsiteY3" fmla="*/ 2425997 h 2826047"/>
                  <a:gd name="connsiteX4" fmla="*/ 1019175 w 3543300"/>
                  <a:gd name="connsiteY4" fmla="*/ 2759372 h 2826047"/>
                  <a:gd name="connsiteX5" fmla="*/ 0 w 3543300"/>
                  <a:gd name="connsiteY5" fmla="*/ 2826047 h 2826047"/>
                  <a:gd name="connsiteX6" fmla="*/ 0 w 3543300"/>
                  <a:gd name="connsiteY6" fmla="*/ 2826047 h 2826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2826047">
                    <a:moveTo>
                      <a:pt x="3543300" y="25697"/>
                    </a:moveTo>
                    <a:cubicBezTo>
                      <a:pt x="2932906" y="-1291"/>
                      <a:pt x="2322512" y="-28278"/>
                      <a:pt x="2009775" y="63797"/>
                    </a:cubicBezTo>
                    <a:cubicBezTo>
                      <a:pt x="1697038" y="155872"/>
                      <a:pt x="1770062" y="184447"/>
                      <a:pt x="1666875" y="578147"/>
                    </a:cubicBezTo>
                    <a:cubicBezTo>
                      <a:pt x="1563688" y="971847"/>
                      <a:pt x="1498600" y="2062460"/>
                      <a:pt x="1390650" y="2425997"/>
                    </a:cubicBezTo>
                    <a:cubicBezTo>
                      <a:pt x="1282700" y="2789534"/>
                      <a:pt x="1250950" y="2692697"/>
                      <a:pt x="1019175" y="2759372"/>
                    </a:cubicBezTo>
                    <a:cubicBezTo>
                      <a:pt x="787400" y="2826047"/>
                      <a:pt x="0" y="2826047"/>
                      <a:pt x="0" y="2826047"/>
                    </a:cubicBezTo>
                    <a:lnTo>
                      <a:pt x="0" y="2826047"/>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reeform 6"/>
              <p:cNvSpPr/>
              <p:nvPr/>
            </p:nvSpPr>
            <p:spPr>
              <a:xfrm>
                <a:off x="2505076" y="929958"/>
                <a:ext cx="3533775" cy="2212992"/>
              </a:xfrm>
              <a:custGeom>
                <a:avLst/>
                <a:gdLst>
                  <a:gd name="connsiteX0" fmla="*/ 3609975 w 3609975"/>
                  <a:gd name="connsiteY0" fmla="*/ 139098 h 2274368"/>
                  <a:gd name="connsiteX1" fmla="*/ 2867025 w 3609975"/>
                  <a:gd name="connsiteY1" fmla="*/ 167673 h 2274368"/>
                  <a:gd name="connsiteX2" fmla="*/ 2447925 w 3609975"/>
                  <a:gd name="connsiteY2" fmla="*/ 662973 h 2274368"/>
                  <a:gd name="connsiteX3" fmla="*/ 1847850 w 3609975"/>
                  <a:gd name="connsiteY3" fmla="*/ 2263173 h 2274368"/>
                  <a:gd name="connsiteX4" fmla="*/ 1485900 w 3609975"/>
                  <a:gd name="connsiteY4" fmla="*/ 1320198 h 2274368"/>
                  <a:gd name="connsiteX5" fmla="*/ 1200150 w 3609975"/>
                  <a:gd name="connsiteY5" fmla="*/ 281973 h 2274368"/>
                  <a:gd name="connsiteX6" fmla="*/ 914400 w 3609975"/>
                  <a:gd name="connsiteY6" fmla="*/ 15273 h 2274368"/>
                  <a:gd name="connsiteX7" fmla="*/ 742950 w 3609975"/>
                  <a:gd name="connsiteY7" fmla="*/ 624873 h 2274368"/>
                  <a:gd name="connsiteX8" fmla="*/ 0 w 3609975"/>
                  <a:gd name="connsiteY8" fmla="*/ 901098 h 2274368"/>
                  <a:gd name="connsiteX0" fmla="*/ 3609975 w 3609975"/>
                  <a:gd name="connsiteY0" fmla="*/ 131464 h 2266734"/>
                  <a:gd name="connsiteX1" fmla="*/ 2867025 w 3609975"/>
                  <a:gd name="connsiteY1" fmla="*/ 160039 h 2266734"/>
                  <a:gd name="connsiteX2" fmla="*/ 2447925 w 3609975"/>
                  <a:gd name="connsiteY2" fmla="*/ 655339 h 2266734"/>
                  <a:gd name="connsiteX3" fmla="*/ 1847850 w 3609975"/>
                  <a:gd name="connsiteY3" fmla="*/ 2255539 h 2266734"/>
                  <a:gd name="connsiteX4" fmla="*/ 1485900 w 3609975"/>
                  <a:gd name="connsiteY4" fmla="*/ 1312564 h 2266734"/>
                  <a:gd name="connsiteX5" fmla="*/ 1200150 w 3609975"/>
                  <a:gd name="connsiteY5" fmla="*/ 274339 h 2266734"/>
                  <a:gd name="connsiteX6" fmla="*/ 914400 w 3609975"/>
                  <a:gd name="connsiteY6" fmla="*/ 7639 h 2266734"/>
                  <a:gd name="connsiteX7" fmla="*/ 628650 w 3609975"/>
                  <a:gd name="connsiteY7" fmla="*/ 483889 h 2266734"/>
                  <a:gd name="connsiteX8" fmla="*/ 0 w 3609975"/>
                  <a:gd name="connsiteY8" fmla="*/ 893464 h 2266734"/>
                  <a:gd name="connsiteX0" fmla="*/ 3609975 w 3609975"/>
                  <a:gd name="connsiteY0" fmla="*/ 131464 h 2266734"/>
                  <a:gd name="connsiteX1" fmla="*/ 2867025 w 3609975"/>
                  <a:gd name="connsiteY1" fmla="*/ 160039 h 2266734"/>
                  <a:gd name="connsiteX2" fmla="*/ 2447925 w 3609975"/>
                  <a:gd name="connsiteY2" fmla="*/ 655339 h 2266734"/>
                  <a:gd name="connsiteX3" fmla="*/ 1847850 w 3609975"/>
                  <a:gd name="connsiteY3" fmla="*/ 2255539 h 2266734"/>
                  <a:gd name="connsiteX4" fmla="*/ 1485900 w 3609975"/>
                  <a:gd name="connsiteY4" fmla="*/ 1312564 h 2266734"/>
                  <a:gd name="connsiteX5" fmla="*/ 1200150 w 3609975"/>
                  <a:gd name="connsiteY5" fmla="*/ 274339 h 2266734"/>
                  <a:gd name="connsiteX6" fmla="*/ 914400 w 3609975"/>
                  <a:gd name="connsiteY6" fmla="*/ 7639 h 2266734"/>
                  <a:gd name="connsiteX7" fmla="*/ 628650 w 3609975"/>
                  <a:gd name="connsiteY7" fmla="*/ 483889 h 2266734"/>
                  <a:gd name="connsiteX8" fmla="*/ 0 w 3609975"/>
                  <a:gd name="connsiteY8" fmla="*/ 788689 h 2266734"/>
                  <a:gd name="connsiteX0" fmla="*/ 3609975 w 3609975"/>
                  <a:gd name="connsiteY0" fmla="*/ 131464 h 2266734"/>
                  <a:gd name="connsiteX1" fmla="*/ 2867025 w 3609975"/>
                  <a:gd name="connsiteY1" fmla="*/ 160039 h 2266734"/>
                  <a:gd name="connsiteX2" fmla="*/ 2447925 w 3609975"/>
                  <a:gd name="connsiteY2" fmla="*/ 655339 h 2266734"/>
                  <a:gd name="connsiteX3" fmla="*/ 1847850 w 3609975"/>
                  <a:gd name="connsiteY3" fmla="*/ 2255539 h 2266734"/>
                  <a:gd name="connsiteX4" fmla="*/ 1400175 w 3609975"/>
                  <a:gd name="connsiteY4" fmla="*/ 1312564 h 2266734"/>
                  <a:gd name="connsiteX5" fmla="*/ 1200150 w 3609975"/>
                  <a:gd name="connsiteY5" fmla="*/ 274339 h 2266734"/>
                  <a:gd name="connsiteX6" fmla="*/ 914400 w 3609975"/>
                  <a:gd name="connsiteY6" fmla="*/ 7639 h 2266734"/>
                  <a:gd name="connsiteX7" fmla="*/ 628650 w 3609975"/>
                  <a:gd name="connsiteY7" fmla="*/ 483889 h 2266734"/>
                  <a:gd name="connsiteX8" fmla="*/ 0 w 3609975"/>
                  <a:gd name="connsiteY8" fmla="*/ 788689 h 2266734"/>
                  <a:gd name="connsiteX0" fmla="*/ 3609975 w 3609975"/>
                  <a:gd name="connsiteY0" fmla="*/ 131464 h 2266863"/>
                  <a:gd name="connsiteX1" fmla="*/ 2867025 w 3609975"/>
                  <a:gd name="connsiteY1" fmla="*/ 160039 h 2266863"/>
                  <a:gd name="connsiteX2" fmla="*/ 2447925 w 3609975"/>
                  <a:gd name="connsiteY2" fmla="*/ 655339 h 2266863"/>
                  <a:gd name="connsiteX3" fmla="*/ 1847850 w 3609975"/>
                  <a:gd name="connsiteY3" fmla="*/ 2255539 h 2266863"/>
                  <a:gd name="connsiteX4" fmla="*/ 1400175 w 3609975"/>
                  <a:gd name="connsiteY4" fmla="*/ 1312564 h 2266863"/>
                  <a:gd name="connsiteX5" fmla="*/ 1200150 w 3609975"/>
                  <a:gd name="connsiteY5" fmla="*/ 274339 h 2266863"/>
                  <a:gd name="connsiteX6" fmla="*/ 914400 w 3609975"/>
                  <a:gd name="connsiteY6" fmla="*/ 7639 h 2266863"/>
                  <a:gd name="connsiteX7" fmla="*/ 628650 w 3609975"/>
                  <a:gd name="connsiteY7" fmla="*/ 483889 h 2266863"/>
                  <a:gd name="connsiteX8" fmla="*/ 0 w 3609975"/>
                  <a:gd name="connsiteY8" fmla="*/ 788689 h 2266863"/>
                  <a:gd name="connsiteX0" fmla="*/ 3609975 w 3609975"/>
                  <a:gd name="connsiteY0" fmla="*/ 131464 h 2266734"/>
                  <a:gd name="connsiteX1" fmla="*/ 2867025 w 3609975"/>
                  <a:gd name="connsiteY1" fmla="*/ 160039 h 2266734"/>
                  <a:gd name="connsiteX2" fmla="*/ 2447925 w 3609975"/>
                  <a:gd name="connsiteY2" fmla="*/ 655339 h 2266734"/>
                  <a:gd name="connsiteX3" fmla="*/ 1847850 w 3609975"/>
                  <a:gd name="connsiteY3" fmla="*/ 2255539 h 2266734"/>
                  <a:gd name="connsiteX4" fmla="*/ 1400175 w 3609975"/>
                  <a:gd name="connsiteY4" fmla="*/ 1312564 h 2266734"/>
                  <a:gd name="connsiteX5" fmla="*/ 1200150 w 3609975"/>
                  <a:gd name="connsiteY5" fmla="*/ 274339 h 2266734"/>
                  <a:gd name="connsiteX6" fmla="*/ 914400 w 3609975"/>
                  <a:gd name="connsiteY6" fmla="*/ 7639 h 2266734"/>
                  <a:gd name="connsiteX7" fmla="*/ 628650 w 3609975"/>
                  <a:gd name="connsiteY7" fmla="*/ 483889 h 2266734"/>
                  <a:gd name="connsiteX8" fmla="*/ 0 w 3609975"/>
                  <a:gd name="connsiteY8" fmla="*/ 788689 h 2266734"/>
                  <a:gd name="connsiteX0" fmla="*/ 3609975 w 3609975"/>
                  <a:gd name="connsiteY0" fmla="*/ 131133 h 2264823"/>
                  <a:gd name="connsiteX1" fmla="*/ 2867025 w 3609975"/>
                  <a:gd name="connsiteY1" fmla="*/ 159708 h 2264823"/>
                  <a:gd name="connsiteX2" fmla="*/ 2447925 w 3609975"/>
                  <a:gd name="connsiteY2" fmla="*/ 655008 h 2264823"/>
                  <a:gd name="connsiteX3" fmla="*/ 1847850 w 3609975"/>
                  <a:gd name="connsiteY3" fmla="*/ 2255208 h 2264823"/>
                  <a:gd name="connsiteX4" fmla="*/ 1428750 w 3609975"/>
                  <a:gd name="connsiteY4" fmla="*/ 1274133 h 2264823"/>
                  <a:gd name="connsiteX5" fmla="*/ 1200150 w 3609975"/>
                  <a:gd name="connsiteY5" fmla="*/ 274008 h 2264823"/>
                  <a:gd name="connsiteX6" fmla="*/ 914400 w 3609975"/>
                  <a:gd name="connsiteY6" fmla="*/ 7308 h 2264823"/>
                  <a:gd name="connsiteX7" fmla="*/ 628650 w 3609975"/>
                  <a:gd name="connsiteY7" fmla="*/ 483558 h 2264823"/>
                  <a:gd name="connsiteX8" fmla="*/ 0 w 3609975"/>
                  <a:gd name="connsiteY8" fmla="*/ 788358 h 2264823"/>
                  <a:gd name="connsiteX0" fmla="*/ 3609975 w 3609975"/>
                  <a:gd name="connsiteY0" fmla="*/ 139653 h 2273451"/>
                  <a:gd name="connsiteX1" fmla="*/ 2867025 w 3609975"/>
                  <a:gd name="connsiteY1" fmla="*/ 168228 h 2273451"/>
                  <a:gd name="connsiteX2" fmla="*/ 2447925 w 3609975"/>
                  <a:gd name="connsiteY2" fmla="*/ 663528 h 2273451"/>
                  <a:gd name="connsiteX3" fmla="*/ 1847850 w 3609975"/>
                  <a:gd name="connsiteY3" fmla="*/ 2263728 h 2273451"/>
                  <a:gd name="connsiteX4" fmla="*/ 1428750 w 3609975"/>
                  <a:gd name="connsiteY4" fmla="*/ 1282653 h 2273451"/>
                  <a:gd name="connsiteX5" fmla="*/ 1362075 w 3609975"/>
                  <a:gd name="connsiteY5" fmla="*/ 225378 h 2273451"/>
                  <a:gd name="connsiteX6" fmla="*/ 914400 w 3609975"/>
                  <a:gd name="connsiteY6" fmla="*/ 15828 h 2273451"/>
                  <a:gd name="connsiteX7" fmla="*/ 628650 w 3609975"/>
                  <a:gd name="connsiteY7" fmla="*/ 492078 h 2273451"/>
                  <a:gd name="connsiteX8" fmla="*/ 0 w 3609975"/>
                  <a:gd name="connsiteY8" fmla="*/ 796878 h 2273451"/>
                  <a:gd name="connsiteX0" fmla="*/ 3609975 w 3609975"/>
                  <a:gd name="connsiteY0" fmla="*/ 139273 h 2272336"/>
                  <a:gd name="connsiteX1" fmla="*/ 2867025 w 3609975"/>
                  <a:gd name="connsiteY1" fmla="*/ 167848 h 2272336"/>
                  <a:gd name="connsiteX2" fmla="*/ 2447925 w 3609975"/>
                  <a:gd name="connsiteY2" fmla="*/ 663148 h 2272336"/>
                  <a:gd name="connsiteX3" fmla="*/ 1847850 w 3609975"/>
                  <a:gd name="connsiteY3" fmla="*/ 2263348 h 2272336"/>
                  <a:gd name="connsiteX4" fmla="*/ 1562100 w 3609975"/>
                  <a:gd name="connsiteY4" fmla="*/ 1263223 h 2272336"/>
                  <a:gd name="connsiteX5" fmla="*/ 1362075 w 3609975"/>
                  <a:gd name="connsiteY5" fmla="*/ 224998 h 2272336"/>
                  <a:gd name="connsiteX6" fmla="*/ 914400 w 3609975"/>
                  <a:gd name="connsiteY6" fmla="*/ 15448 h 2272336"/>
                  <a:gd name="connsiteX7" fmla="*/ 628650 w 3609975"/>
                  <a:gd name="connsiteY7" fmla="*/ 491698 h 2272336"/>
                  <a:gd name="connsiteX8" fmla="*/ 0 w 3609975"/>
                  <a:gd name="connsiteY8" fmla="*/ 796498 h 2272336"/>
                  <a:gd name="connsiteX0" fmla="*/ 3609975 w 3609975"/>
                  <a:gd name="connsiteY0" fmla="*/ 147804 h 2280867"/>
                  <a:gd name="connsiteX1" fmla="*/ 2867025 w 3609975"/>
                  <a:gd name="connsiteY1" fmla="*/ 176379 h 2280867"/>
                  <a:gd name="connsiteX2" fmla="*/ 2447925 w 3609975"/>
                  <a:gd name="connsiteY2" fmla="*/ 671679 h 2280867"/>
                  <a:gd name="connsiteX3" fmla="*/ 1847850 w 3609975"/>
                  <a:gd name="connsiteY3" fmla="*/ 2271879 h 2280867"/>
                  <a:gd name="connsiteX4" fmla="*/ 1562100 w 3609975"/>
                  <a:gd name="connsiteY4" fmla="*/ 1271754 h 2280867"/>
                  <a:gd name="connsiteX5" fmla="*/ 1362075 w 3609975"/>
                  <a:gd name="connsiteY5" fmla="*/ 233529 h 2280867"/>
                  <a:gd name="connsiteX6" fmla="*/ 1114425 w 3609975"/>
                  <a:gd name="connsiteY6" fmla="*/ 14454 h 2280867"/>
                  <a:gd name="connsiteX7" fmla="*/ 628650 w 3609975"/>
                  <a:gd name="connsiteY7" fmla="*/ 500229 h 2280867"/>
                  <a:gd name="connsiteX8" fmla="*/ 0 w 3609975"/>
                  <a:gd name="connsiteY8" fmla="*/ 805029 h 2280867"/>
                  <a:gd name="connsiteX0" fmla="*/ 3609975 w 3609975"/>
                  <a:gd name="connsiteY0" fmla="*/ 329768 h 2462831"/>
                  <a:gd name="connsiteX1" fmla="*/ 2867025 w 3609975"/>
                  <a:gd name="connsiteY1" fmla="*/ 358343 h 2462831"/>
                  <a:gd name="connsiteX2" fmla="*/ 2447925 w 3609975"/>
                  <a:gd name="connsiteY2" fmla="*/ 853643 h 2462831"/>
                  <a:gd name="connsiteX3" fmla="*/ 1847850 w 3609975"/>
                  <a:gd name="connsiteY3" fmla="*/ 2453843 h 2462831"/>
                  <a:gd name="connsiteX4" fmla="*/ 1562100 w 3609975"/>
                  <a:gd name="connsiteY4" fmla="*/ 1453718 h 2462831"/>
                  <a:gd name="connsiteX5" fmla="*/ 1362075 w 3609975"/>
                  <a:gd name="connsiteY5" fmla="*/ 415493 h 2462831"/>
                  <a:gd name="connsiteX6" fmla="*/ 1143000 w 3609975"/>
                  <a:gd name="connsiteY6" fmla="*/ 5918 h 2462831"/>
                  <a:gd name="connsiteX7" fmla="*/ 628650 w 3609975"/>
                  <a:gd name="connsiteY7" fmla="*/ 682193 h 2462831"/>
                  <a:gd name="connsiteX8" fmla="*/ 0 w 3609975"/>
                  <a:gd name="connsiteY8" fmla="*/ 986993 h 2462831"/>
                  <a:gd name="connsiteX0" fmla="*/ 3609975 w 3609975"/>
                  <a:gd name="connsiteY0" fmla="*/ 329768 h 2462831"/>
                  <a:gd name="connsiteX1" fmla="*/ 2867025 w 3609975"/>
                  <a:gd name="connsiteY1" fmla="*/ 358343 h 2462831"/>
                  <a:gd name="connsiteX2" fmla="*/ 2447925 w 3609975"/>
                  <a:gd name="connsiteY2" fmla="*/ 853643 h 2462831"/>
                  <a:gd name="connsiteX3" fmla="*/ 1847850 w 3609975"/>
                  <a:gd name="connsiteY3" fmla="*/ 2453843 h 2462831"/>
                  <a:gd name="connsiteX4" fmla="*/ 1562100 w 3609975"/>
                  <a:gd name="connsiteY4" fmla="*/ 1453718 h 2462831"/>
                  <a:gd name="connsiteX5" fmla="*/ 1524000 w 3609975"/>
                  <a:gd name="connsiteY5" fmla="*/ 415493 h 2462831"/>
                  <a:gd name="connsiteX6" fmla="*/ 1143000 w 3609975"/>
                  <a:gd name="connsiteY6" fmla="*/ 5918 h 2462831"/>
                  <a:gd name="connsiteX7" fmla="*/ 628650 w 3609975"/>
                  <a:gd name="connsiteY7" fmla="*/ 682193 h 2462831"/>
                  <a:gd name="connsiteX8" fmla="*/ 0 w 3609975"/>
                  <a:gd name="connsiteY8" fmla="*/ 986993 h 2462831"/>
                  <a:gd name="connsiteX0" fmla="*/ 3609975 w 3609975"/>
                  <a:gd name="connsiteY0" fmla="*/ 339116 h 2472179"/>
                  <a:gd name="connsiteX1" fmla="*/ 2867025 w 3609975"/>
                  <a:gd name="connsiteY1" fmla="*/ 367691 h 2472179"/>
                  <a:gd name="connsiteX2" fmla="*/ 2447925 w 3609975"/>
                  <a:gd name="connsiteY2" fmla="*/ 862991 h 2472179"/>
                  <a:gd name="connsiteX3" fmla="*/ 1847850 w 3609975"/>
                  <a:gd name="connsiteY3" fmla="*/ 2463191 h 2472179"/>
                  <a:gd name="connsiteX4" fmla="*/ 1562100 w 3609975"/>
                  <a:gd name="connsiteY4" fmla="*/ 1463066 h 2472179"/>
                  <a:gd name="connsiteX5" fmla="*/ 1524000 w 3609975"/>
                  <a:gd name="connsiteY5" fmla="*/ 424841 h 2472179"/>
                  <a:gd name="connsiteX6" fmla="*/ 1266825 w 3609975"/>
                  <a:gd name="connsiteY6" fmla="*/ 5741 h 2472179"/>
                  <a:gd name="connsiteX7" fmla="*/ 628650 w 3609975"/>
                  <a:gd name="connsiteY7" fmla="*/ 691541 h 2472179"/>
                  <a:gd name="connsiteX8" fmla="*/ 0 w 3609975"/>
                  <a:gd name="connsiteY8" fmla="*/ 996341 h 2472179"/>
                  <a:gd name="connsiteX0" fmla="*/ 3609975 w 3609975"/>
                  <a:gd name="connsiteY0" fmla="*/ 338924 h 2470018"/>
                  <a:gd name="connsiteX1" fmla="*/ 2867025 w 3609975"/>
                  <a:gd name="connsiteY1" fmla="*/ 367499 h 2470018"/>
                  <a:gd name="connsiteX2" fmla="*/ 2447925 w 3609975"/>
                  <a:gd name="connsiteY2" fmla="*/ 862799 h 2470018"/>
                  <a:gd name="connsiteX3" fmla="*/ 1847850 w 3609975"/>
                  <a:gd name="connsiteY3" fmla="*/ 2462999 h 2470018"/>
                  <a:gd name="connsiteX4" fmla="*/ 1666875 w 3609975"/>
                  <a:gd name="connsiteY4" fmla="*/ 1405724 h 2470018"/>
                  <a:gd name="connsiteX5" fmla="*/ 1524000 w 3609975"/>
                  <a:gd name="connsiteY5" fmla="*/ 424649 h 2470018"/>
                  <a:gd name="connsiteX6" fmla="*/ 1266825 w 3609975"/>
                  <a:gd name="connsiteY6" fmla="*/ 5549 h 2470018"/>
                  <a:gd name="connsiteX7" fmla="*/ 628650 w 3609975"/>
                  <a:gd name="connsiteY7" fmla="*/ 691349 h 2470018"/>
                  <a:gd name="connsiteX8" fmla="*/ 0 w 3609975"/>
                  <a:gd name="connsiteY8" fmla="*/ 996149 h 2470018"/>
                  <a:gd name="connsiteX0" fmla="*/ 3609975 w 3609975"/>
                  <a:gd name="connsiteY0" fmla="*/ 338924 h 2470018"/>
                  <a:gd name="connsiteX1" fmla="*/ 2867025 w 3609975"/>
                  <a:gd name="connsiteY1" fmla="*/ 367499 h 2470018"/>
                  <a:gd name="connsiteX2" fmla="*/ 2447925 w 3609975"/>
                  <a:gd name="connsiteY2" fmla="*/ 862799 h 2470018"/>
                  <a:gd name="connsiteX3" fmla="*/ 1847850 w 3609975"/>
                  <a:gd name="connsiteY3" fmla="*/ 2462999 h 2470018"/>
                  <a:gd name="connsiteX4" fmla="*/ 1638300 w 3609975"/>
                  <a:gd name="connsiteY4" fmla="*/ 1405724 h 2470018"/>
                  <a:gd name="connsiteX5" fmla="*/ 1524000 w 3609975"/>
                  <a:gd name="connsiteY5" fmla="*/ 424649 h 2470018"/>
                  <a:gd name="connsiteX6" fmla="*/ 1266825 w 3609975"/>
                  <a:gd name="connsiteY6" fmla="*/ 5549 h 2470018"/>
                  <a:gd name="connsiteX7" fmla="*/ 628650 w 3609975"/>
                  <a:gd name="connsiteY7" fmla="*/ 691349 h 2470018"/>
                  <a:gd name="connsiteX8" fmla="*/ 0 w 3609975"/>
                  <a:gd name="connsiteY8" fmla="*/ 996149 h 2470018"/>
                  <a:gd name="connsiteX0" fmla="*/ 3609975 w 3609975"/>
                  <a:gd name="connsiteY0" fmla="*/ 338924 h 2205692"/>
                  <a:gd name="connsiteX1" fmla="*/ 2867025 w 3609975"/>
                  <a:gd name="connsiteY1" fmla="*/ 367499 h 2205692"/>
                  <a:gd name="connsiteX2" fmla="*/ 2447925 w 3609975"/>
                  <a:gd name="connsiteY2" fmla="*/ 862799 h 2205692"/>
                  <a:gd name="connsiteX3" fmla="*/ 1866900 w 3609975"/>
                  <a:gd name="connsiteY3" fmla="*/ 2196299 h 2205692"/>
                  <a:gd name="connsiteX4" fmla="*/ 1638300 w 3609975"/>
                  <a:gd name="connsiteY4" fmla="*/ 1405724 h 2205692"/>
                  <a:gd name="connsiteX5" fmla="*/ 1524000 w 3609975"/>
                  <a:gd name="connsiteY5" fmla="*/ 424649 h 2205692"/>
                  <a:gd name="connsiteX6" fmla="*/ 1266825 w 3609975"/>
                  <a:gd name="connsiteY6" fmla="*/ 5549 h 2205692"/>
                  <a:gd name="connsiteX7" fmla="*/ 628650 w 3609975"/>
                  <a:gd name="connsiteY7" fmla="*/ 691349 h 2205692"/>
                  <a:gd name="connsiteX8" fmla="*/ 0 w 3609975"/>
                  <a:gd name="connsiteY8" fmla="*/ 996149 h 2205692"/>
                  <a:gd name="connsiteX0" fmla="*/ 3619500 w 3619500"/>
                  <a:gd name="connsiteY0" fmla="*/ 1148549 h 2205692"/>
                  <a:gd name="connsiteX1" fmla="*/ 2867025 w 3619500"/>
                  <a:gd name="connsiteY1" fmla="*/ 367499 h 2205692"/>
                  <a:gd name="connsiteX2" fmla="*/ 2447925 w 3619500"/>
                  <a:gd name="connsiteY2" fmla="*/ 862799 h 2205692"/>
                  <a:gd name="connsiteX3" fmla="*/ 1866900 w 3619500"/>
                  <a:gd name="connsiteY3" fmla="*/ 2196299 h 2205692"/>
                  <a:gd name="connsiteX4" fmla="*/ 1638300 w 3619500"/>
                  <a:gd name="connsiteY4" fmla="*/ 1405724 h 2205692"/>
                  <a:gd name="connsiteX5" fmla="*/ 1524000 w 3619500"/>
                  <a:gd name="connsiteY5" fmla="*/ 424649 h 2205692"/>
                  <a:gd name="connsiteX6" fmla="*/ 1266825 w 3619500"/>
                  <a:gd name="connsiteY6" fmla="*/ 5549 h 2205692"/>
                  <a:gd name="connsiteX7" fmla="*/ 628650 w 3619500"/>
                  <a:gd name="connsiteY7" fmla="*/ 691349 h 2205692"/>
                  <a:gd name="connsiteX8" fmla="*/ 0 w 3619500"/>
                  <a:gd name="connsiteY8" fmla="*/ 996149 h 2205692"/>
                  <a:gd name="connsiteX0" fmla="*/ 3619500 w 3619500"/>
                  <a:gd name="connsiteY0" fmla="*/ 1148549 h 2205692"/>
                  <a:gd name="connsiteX1" fmla="*/ 2886075 w 3619500"/>
                  <a:gd name="connsiteY1" fmla="*/ 1119974 h 2205692"/>
                  <a:gd name="connsiteX2" fmla="*/ 2447925 w 3619500"/>
                  <a:gd name="connsiteY2" fmla="*/ 862799 h 2205692"/>
                  <a:gd name="connsiteX3" fmla="*/ 1866900 w 3619500"/>
                  <a:gd name="connsiteY3" fmla="*/ 2196299 h 2205692"/>
                  <a:gd name="connsiteX4" fmla="*/ 1638300 w 3619500"/>
                  <a:gd name="connsiteY4" fmla="*/ 1405724 h 2205692"/>
                  <a:gd name="connsiteX5" fmla="*/ 1524000 w 3619500"/>
                  <a:gd name="connsiteY5" fmla="*/ 424649 h 2205692"/>
                  <a:gd name="connsiteX6" fmla="*/ 1266825 w 3619500"/>
                  <a:gd name="connsiteY6" fmla="*/ 5549 h 2205692"/>
                  <a:gd name="connsiteX7" fmla="*/ 628650 w 3619500"/>
                  <a:gd name="connsiteY7" fmla="*/ 691349 h 2205692"/>
                  <a:gd name="connsiteX8" fmla="*/ 0 w 3619500"/>
                  <a:gd name="connsiteY8" fmla="*/ 996149 h 2205692"/>
                  <a:gd name="connsiteX0" fmla="*/ 3619500 w 3619500"/>
                  <a:gd name="connsiteY0" fmla="*/ 1148549 h 2198971"/>
                  <a:gd name="connsiteX1" fmla="*/ 2886075 w 3619500"/>
                  <a:gd name="connsiteY1" fmla="*/ 1119974 h 2198971"/>
                  <a:gd name="connsiteX2" fmla="*/ 2105025 w 3619500"/>
                  <a:gd name="connsiteY2" fmla="*/ 1643849 h 2198971"/>
                  <a:gd name="connsiteX3" fmla="*/ 1866900 w 3619500"/>
                  <a:gd name="connsiteY3" fmla="*/ 2196299 h 2198971"/>
                  <a:gd name="connsiteX4" fmla="*/ 1638300 w 3619500"/>
                  <a:gd name="connsiteY4" fmla="*/ 1405724 h 2198971"/>
                  <a:gd name="connsiteX5" fmla="*/ 1524000 w 3619500"/>
                  <a:gd name="connsiteY5" fmla="*/ 424649 h 2198971"/>
                  <a:gd name="connsiteX6" fmla="*/ 1266825 w 3619500"/>
                  <a:gd name="connsiteY6" fmla="*/ 5549 h 2198971"/>
                  <a:gd name="connsiteX7" fmla="*/ 628650 w 3619500"/>
                  <a:gd name="connsiteY7" fmla="*/ 691349 h 2198971"/>
                  <a:gd name="connsiteX8" fmla="*/ 0 w 3619500"/>
                  <a:gd name="connsiteY8" fmla="*/ 996149 h 2198971"/>
                  <a:gd name="connsiteX0" fmla="*/ 3619500 w 3619500"/>
                  <a:gd name="connsiteY0" fmla="*/ 1148549 h 2201594"/>
                  <a:gd name="connsiteX1" fmla="*/ 2886075 w 3619500"/>
                  <a:gd name="connsiteY1" fmla="*/ 1119974 h 2201594"/>
                  <a:gd name="connsiteX2" fmla="*/ 2152650 w 3619500"/>
                  <a:gd name="connsiteY2" fmla="*/ 1720049 h 2201594"/>
                  <a:gd name="connsiteX3" fmla="*/ 1866900 w 3619500"/>
                  <a:gd name="connsiteY3" fmla="*/ 2196299 h 2201594"/>
                  <a:gd name="connsiteX4" fmla="*/ 1638300 w 3619500"/>
                  <a:gd name="connsiteY4" fmla="*/ 1405724 h 2201594"/>
                  <a:gd name="connsiteX5" fmla="*/ 1524000 w 3619500"/>
                  <a:gd name="connsiteY5" fmla="*/ 424649 h 2201594"/>
                  <a:gd name="connsiteX6" fmla="*/ 1266825 w 3619500"/>
                  <a:gd name="connsiteY6" fmla="*/ 5549 h 2201594"/>
                  <a:gd name="connsiteX7" fmla="*/ 628650 w 3619500"/>
                  <a:gd name="connsiteY7" fmla="*/ 691349 h 2201594"/>
                  <a:gd name="connsiteX8" fmla="*/ 0 w 3619500"/>
                  <a:gd name="connsiteY8" fmla="*/ 996149 h 2201594"/>
                  <a:gd name="connsiteX0" fmla="*/ 3619500 w 3619500"/>
                  <a:gd name="connsiteY0" fmla="*/ 1148549 h 2201492"/>
                  <a:gd name="connsiteX1" fmla="*/ 2657475 w 3619500"/>
                  <a:gd name="connsiteY1" fmla="*/ 1167599 h 2201492"/>
                  <a:gd name="connsiteX2" fmla="*/ 2152650 w 3619500"/>
                  <a:gd name="connsiteY2" fmla="*/ 1720049 h 2201492"/>
                  <a:gd name="connsiteX3" fmla="*/ 1866900 w 3619500"/>
                  <a:gd name="connsiteY3" fmla="*/ 2196299 h 2201492"/>
                  <a:gd name="connsiteX4" fmla="*/ 1638300 w 3619500"/>
                  <a:gd name="connsiteY4" fmla="*/ 1405724 h 2201492"/>
                  <a:gd name="connsiteX5" fmla="*/ 1524000 w 3619500"/>
                  <a:gd name="connsiteY5" fmla="*/ 424649 h 2201492"/>
                  <a:gd name="connsiteX6" fmla="*/ 1266825 w 3619500"/>
                  <a:gd name="connsiteY6" fmla="*/ 5549 h 2201492"/>
                  <a:gd name="connsiteX7" fmla="*/ 628650 w 3619500"/>
                  <a:gd name="connsiteY7" fmla="*/ 691349 h 2201492"/>
                  <a:gd name="connsiteX8" fmla="*/ 0 w 3619500"/>
                  <a:gd name="connsiteY8" fmla="*/ 996149 h 2201492"/>
                  <a:gd name="connsiteX0" fmla="*/ 3619500 w 3619500"/>
                  <a:gd name="connsiteY0" fmla="*/ 1148549 h 2204361"/>
                  <a:gd name="connsiteX1" fmla="*/ 2657475 w 3619500"/>
                  <a:gd name="connsiteY1" fmla="*/ 1167599 h 2204361"/>
                  <a:gd name="connsiteX2" fmla="*/ 2190750 w 3619500"/>
                  <a:gd name="connsiteY2" fmla="*/ 1777199 h 2204361"/>
                  <a:gd name="connsiteX3" fmla="*/ 1866900 w 3619500"/>
                  <a:gd name="connsiteY3" fmla="*/ 2196299 h 2204361"/>
                  <a:gd name="connsiteX4" fmla="*/ 1638300 w 3619500"/>
                  <a:gd name="connsiteY4" fmla="*/ 1405724 h 2204361"/>
                  <a:gd name="connsiteX5" fmla="*/ 1524000 w 3619500"/>
                  <a:gd name="connsiteY5" fmla="*/ 424649 h 2204361"/>
                  <a:gd name="connsiteX6" fmla="*/ 1266825 w 3619500"/>
                  <a:gd name="connsiteY6" fmla="*/ 5549 h 2204361"/>
                  <a:gd name="connsiteX7" fmla="*/ 628650 w 3619500"/>
                  <a:gd name="connsiteY7" fmla="*/ 691349 h 2204361"/>
                  <a:gd name="connsiteX8" fmla="*/ 0 w 3619500"/>
                  <a:gd name="connsiteY8" fmla="*/ 996149 h 2204361"/>
                  <a:gd name="connsiteX0" fmla="*/ 3619500 w 3619500"/>
                  <a:gd name="connsiteY0" fmla="*/ 1156016 h 2211828"/>
                  <a:gd name="connsiteX1" fmla="*/ 2657475 w 3619500"/>
                  <a:gd name="connsiteY1" fmla="*/ 1175066 h 2211828"/>
                  <a:gd name="connsiteX2" fmla="*/ 2190750 w 3619500"/>
                  <a:gd name="connsiteY2" fmla="*/ 1784666 h 2211828"/>
                  <a:gd name="connsiteX3" fmla="*/ 1866900 w 3619500"/>
                  <a:gd name="connsiteY3" fmla="*/ 2203766 h 2211828"/>
                  <a:gd name="connsiteX4" fmla="*/ 1638300 w 3619500"/>
                  <a:gd name="connsiteY4" fmla="*/ 1413191 h 2211828"/>
                  <a:gd name="connsiteX5" fmla="*/ 1524000 w 3619500"/>
                  <a:gd name="connsiteY5" fmla="*/ 432116 h 2211828"/>
                  <a:gd name="connsiteX6" fmla="*/ 1266825 w 3619500"/>
                  <a:gd name="connsiteY6" fmla="*/ 13016 h 2211828"/>
                  <a:gd name="connsiteX7" fmla="*/ 752475 w 3619500"/>
                  <a:gd name="connsiteY7" fmla="*/ 879791 h 2211828"/>
                  <a:gd name="connsiteX8" fmla="*/ 0 w 3619500"/>
                  <a:gd name="connsiteY8" fmla="*/ 1003616 h 2211828"/>
                  <a:gd name="connsiteX0" fmla="*/ 3533775 w 3533775"/>
                  <a:gd name="connsiteY0" fmla="*/ 1156016 h 2211828"/>
                  <a:gd name="connsiteX1" fmla="*/ 2571750 w 3533775"/>
                  <a:gd name="connsiteY1" fmla="*/ 1175066 h 2211828"/>
                  <a:gd name="connsiteX2" fmla="*/ 2105025 w 3533775"/>
                  <a:gd name="connsiteY2" fmla="*/ 1784666 h 2211828"/>
                  <a:gd name="connsiteX3" fmla="*/ 1781175 w 3533775"/>
                  <a:gd name="connsiteY3" fmla="*/ 2203766 h 2211828"/>
                  <a:gd name="connsiteX4" fmla="*/ 1552575 w 3533775"/>
                  <a:gd name="connsiteY4" fmla="*/ 1413191 h 2211828"/>
                  <a:gd name="connsiteX5" fmla="*/ 1438275 w 3533775"/>
                  <a:gd name="connsiteY5" fmla="*/ 432116 h 2211828"/>
                  <a:gd name="connsiteX6" fmla="*/ 1181100 w 3533775"/>
                  <a:gd name="connsiteY6" fmla="*/ 13016 h 2211828"/>
                  <a:gd name="connsiteX7" fmla="*/ 666750 w 3533775"/>
                  <a:gd name="connsiteY7" fmla="*/ 879791 h 2211828"/>
                  <a:gd name="connsiteX8" fmla="*/ 0 w 3533775"/>
                  <a:gd name="connsiteY8" fmla="*/ 1156016 h 2211828"/>
                  <a:gd name="connsiteX0" fmla="*/ 3533775 w 3533775"/>
                  <a:gd name="connsiteY0" fmla="*/ 1156016 h 2212038"/>
                  <a:gd name="connsiteX1" fmla="*/ 2571750 w 3533775"/>
                  <a:gd name="connsiteY1" fmla="*/ 1175066 h 2212038"/>
                  <a:gd name="connsiteX2" fmla="*/ 2105025 w 3533775"/>
                  <a:gd name="connsiteY2" fmla="*/ 1784666 h 2212038"/>
                  <a:gd name="connsiteX3" fmla="*/ 1781175 w 3533775"/>
                  <a:gd name="connsiteY3" fmla="*/ 2203766 h 2212038"/>
                  <a:gd name="connsiteX4" fmla="*/ 1552575 w 3533775"/>
                  <a:gd name="connsiteY4" fmla="*/ 1413191 h 2212038"/>
                  <a:gd name="connsiteX5" fmla="*/ 1438275 w 3533775"/>
                  <a:gd name="connsiteY5" fmla="*/ 432116 h 2212038"/>
                  <a:gd name="connsiteX6" fmla="*/ 1181100 w 3533775"/>
                  <a:gd name="connsiteY6" fmla="*/ 13016 h 2212038"/>
                  <a:gd name="connsiteX7" fmla="*/ 666750 w 3533775"/>
                  <a:gd name="connsiteY7" fmla="*/ 879791 h 2212038"/>
                  <a:gd name="connsiteX8" fmla="*/ 0 w 3533775"/>
                  <a:gd name="connsiteY8" fmla="*/ 1156016 h 2212038"/>
                  <a:gd name="connsiteX0" fmla="*/ 3533775 w 3533775"/>
                  <a:gd name="connsiteY0" fmla="*/ 1156016 h 2211828"/>
                  <a:gd name="connsiteX1" fmla="*/ 2571750 w 3533775"/>
                  <a:gd name="connsiteY1" fmla="*/ 1175066 h 2211828"/>
                  <a:gd name="connsiteX2" fmla="*/ 2105025 w 3533775"/>
                  <a:gd name="connsiteY2" fmla="*/ 1784666 h 2211828"/>
                  <a:gd name="connsiteX3" fmla="*/ 1733550 w 3533775"/>
                  <a:gd name="connsiteY3" fmla="*/ 2203766 h 2211828"/>
                  <a:gd name="connsiteX4" fmla="*/ 1552575 w 3533775"/>
                  <a:gd name="connsiteY4" fmla="*/ 1413191 h 2211828"/>
                  <a:gd name="connsiteX5" fmla="*/ 1438275 w 3533775"/>
                  <a:gd name="connsiteY5" fmla="*/ 432116 h 2211828"/>
                  <a:gd name="connsiteX6" fmla="*/ 1181100 w 3533775"/>
                  <a:gd name="connsiteY6" fmla="*/ 13016 h 2211828"/>
                  <a:gd name="connsiteX7" fmla="*/ 666750 w 3533775"/>
                  <a:gd name="connsiteY7" fmla="*/ 879791 h 2211828"/>
                  <a:gd name="connsiteX8" fmla="*/ 0 w 3533775"/>
                  <a:gd name="connsiteY8" fmla="*/ 1156016 h 2211828"/>
                  <a:gd name="connsiteX0" fmla="*/ 3533775 w 3533775"/>
                  <a:gd name="connsiteY0" fmla="*/ 1156016 h 2212992"/>
                  <a:gd name="connsiteX1" fmla="*/ 2571750 w 3533775"/>
                  <a:gd name="connsiteY1" fmla="*/ 1175066 h 2212992"/>
                  <a:gd name="connsiteX2" fmla="*/ 2105025 w 3533775"/>
                  <a:gd name="connsiteY2" fmla="*/ 1784666 h 2212992"/>
                  <a:gd name="connsiteX3" fmla="*/ 1733550 w 3533775"/>
                  <a:gd name="connsiteY3" fmla="*/ 2203766 h 2212992"/>
                  <a:gd name="connsiteX4" fmla="*/ 1552575 w 3533775"/>
                  <a:gd name="connsiteY4" fmla="*/ 1413191 h 2212992"/>
                  <a:gd name="connsiteX5" fmla="*/ 1438275 w 3533775"/>
                  <a:gd name="connsiteY5" fmla="*/ 432116 h 2212992"/>
                  <a:gd name="connsiteX6" fmla="*/ 1181100 w 3533775"/>
                  <a:gd name="connsiteY6" fmla="*/ 13016 h 2212992"/>
                  <a:gd name="connsiteX7" fmla="*/ 666750 w 3533775"/>
                  <a:gd name="connsiteY7" fmla="*/ 879791 h 2212992"/>
                  <a:gd name="connsiteX8" fmla="*/ 0 w 3533775"/>
                  <a:gd name="connsiteY8" fmla="*/ 1156016 h 221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3775" h="2212992">
                    <a:moveTo>
                      <a:pt x="3533775" y="1156016"/>
                    </a:moveTo>
                    <a:cubicBezTo>
                      <a:pt x="3259137" y="1126647"/>
                      <a:pt x="2809875" y="1070291"/>
                      <a:pt x="2571750" y="1175066"/>
                    </a:cubicBezTo>
                    <a:cubicBezTo>
                      <a:pt x="2333625" y="1279841"/>
                      <a:pt x="2225675" y="1565591"/>
                      <a:pt x="2105025" y="1784666"/>
                    </a:cubicBezTo>
                    <a:cubicBezTo>
                      <a:pt x="1984375" y="2003741"/>
                      <a:pt x="1825625" y="2265679"/>
                      <a:pt x="1733550" y="2203766"/>
                    </a:cubicBezTo>
                    <a:cubicBezTo>
                      <a:pt x="1641475" y="2141854"/>
                      <a:pt x="1601787" y="1708466"/>
                      <a:pt x="1552575" y="1413191"/>
                    </a:cubicBezTo>
                    <a:cubicBezTo>
                      <a:pt x="1503363" y="1117916"/>
                      <a:pt x="1500187" y="665478"/>
                      <a:pt x="1438275" y="432116"/>
                    </a:cubicBezTo>
                    <a:cubicBezTo>
                      <a:pt x="1376363" y="198754"/>
                      <a:pt x="1309687" y="-61596"/>
                      <a:pt x="1181100" y="13016"/>
                    </a:cubicBezTo>
                    <a:cubicBezTo>
                      <a:pt x="1052513" y="87628"/>
                      <a:pt x="863600" y="689291"/>
                      <a:pt x="666750" y="879791"/>
                    </a:cubicBezTo>
                    <a:cubicBezTo>
                      <a:pt x="469900" y="1070291"/>
                      <a:pt x="295275" y="1091722"/>
                      <a:pt x="0" y="1156016"/>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79" name="Group 78"/>
          <p:cNvGrpSpPr/>
          <p:nvPr/>
        </p:nvGrpSpPr>
        <p:grpSpPr>
          <a:xfrm>
            <a:off x="799728" y="3980538"/>
            <a:ext cx="7658472" cy="1201062"/>
            <a:chOff x="799728" y="4419600"/>
            <a:chExt cx="7658472" cy="1201062"/>
          </a:xfrm>
        </p:grpSpPr>
        <mc:AlternateContent xmlns:mc="http://schemas.openxmlformats.org/markup-compatibility/2006" xmlns:a14="http://schemas.microsoft.com/office/drawing/2010/main">
          <mc:Choice Requires="a14">
            <p:sp>
              <p:nvSpPr>
                <p:cNvPr id="25" name="TextBox 24"/>
                <p:cNvSpPr txBox="1"/>
                <p:nvPr/>
              </p:nvSpPr>
              <p:spPr>
                <a:xfrm>
                  <a:off x="799728" y="4942344"/>
                  <a:ext cx="648072" cy="523220"/>
                </a:xfrm>
                <a:prstGeom prst="rect">
                  <a:avLst/>
                </a:prstGeom>
                <a:noFill/>
              </p:spPr>
              <p:txBody>
                <a:bodyPr wrap="square" rtlCol="0">
                  <a:spAutoFit/>
                </a:bodyPr>
                <a:lstStyle/>
                <a:p>
                  <a14:m>
                    <m:oMath xmlns:m="http://schemas.openxmlformats.org/officeDocument/2006/math">
                      <m:sSub>
                        <m:sSubPr>
                          <m:ctrlPr>
                            <a:rPr lang="en-GB" sz="2800" i="1" smtClean="0">
                              <a:latin typeface="Cambria Math"/>
                            </a:rPr>
                          </m:ctrlPr>
                        </m:sSubPr>
                        <m:e>
                          <m:r>
                            <a:rPr lang="en-US" sz="2800" i="1">
                              <a:latin typeface="Cambria Math"/>
                            </a:rPr>
                            <m:t>𝑇</m:t>
                          </m:r>
                        </m:e>
                        <m:sub>
                          <m:r>
                            <a:rPr lang="en-US" sz="2800" b="0" i="1" smtClean="0">
                              <a:latin typeface="Cambria Math"/>
                            </a:rPr>
                            <m:t>4</m:t>
                          </m:r>
                        </m:sub>
                      </m:sSub>
                    </m:oMath>
                  </a14:m>
                  <a:r>
                    <a:rPr lang="en-GB" sz="2800" dirty="0" smtClean="0"/>
                    <a:t>:</a:t>
                  </a:r>
                  <a:endParaRPr lang="en-GB" sz="2800" dirty="0"/>
                </a:p>
              </p:txBody>
            </p:sp>
          </mc:Choice>
          <mc:Fallback xmlns="">
            <p:sp>
              <p:nvSpPr>
                <p:cNvPr id="25" name="TextBox 24"/>
                <p:cNvSpPr txBox="1">
                  <a:spLocks noRot="1" noChangeAspect="1" noMove="1" noResize="1" noEditPoints="1" noAdjustHandles="1" noChangeArrowheads="1" noChangeShapeType="1" noTextEdit="1"/>
                </p:cNvSpPr>
                <p:nvPr/>
              </p:nvSpPr>
              <p:spPr>
                <a:xfrm>
                  <a:off x="799728" y="4942344"/>
                  <a:ext cx="648072" cy="523220"/>
                </a:xfrm>
                <a:prstGeom prst="rect">
                  <a:avLst/>
                </a:prstGeom>
                <a:blipFill rotWithShape="1">
                  <a:blip r:embed="rId3"/>
                  <a:stretch>
                    <a:fillRect t="-10465" r="-13084" b="-32558"/>
                  </a:stretch>
                </a:blipFill>
              </p:spPr>
              <p:txBody>
                <a:bodyPr/>
                <a:lstStyle/>
                <a:p>
                  <a:r>
                    <a:rPr lang="en-GB">
                      <a:noFill/>
                    </a:rPr>
                    <a:t> </a:t>
                  </a:r>
                </a:p>
              </p:txBody>
            </p:sp>
          </mc:Fallback>
        </mc:AlternateContent>
        <p:sp>
          <p:nvSpPr>
            <p:cNvPr id="26" name="TextBox 25"/>
            <p:cNvSpPr txBox="1"/>
            <p:nvPr/>
          </p:nvSpPr>
          <p:spPr>
            <a:xfrm>
              <a:off x="5899628" y="4434753"/>
              <a:ext cx="577372"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III</a:t>
              </a:r>
              <a:endParaRPr lang="en-GB" sz="2400" dirty="0">
                <a:latin typeface="Times New Roman" pitchFamily="18" charset="0"/>
                <a:cs typeface="Times New Roman" pitchFamily="18" charset="0"/>
              </a:endParaRPr>
            </a:p>
          </p:txBody>
        </p:sp>
        <p:sp>
          <p:nvSpPr>
            <p:cNvPr id="27" name="TextBox 26"/>
            <p:cNvSpPr txBox="1"/>
            <p:nvPr/>
          </p:nvSpPr>
          <p:spPr>
            <a:xfrm>
              <a:off x="1888232" y="4419600"/>
              <a:ext cx="27785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a:t>
              </a:r>
              <a:endParaRPr lang="en-GB" sz="2400" dirty="0">
                <a:latin typeface="Times New Roman" pitchFamily="18" charset="0"/>
                <a:cs typeface="Times New Roman" pitchFamily="18" charset="0"/>
              </a:endParaRPr>
            </a:p>
          </p:txBody>
        </p:sp>
        <p:grpSp>
          <p:nvGrpSpPr>
            <p:cNvPr id="28" name="Group 27"/>
            <p:cNvGrpSpPr/>
            <p:nvPr/>
          </p:nvGrpSpPr>
          <p:grpSpPr>
            <a:xfrm rot="719454">
              <a:off x="1906343" y="5191642"/>
              <a:ext cx="555003" cy="429020"/>
              <a:chOff x="1993710" y="4950138"/>
              <a:chExt cx="555003" cy="429020"/>
            </a:xfrm>
          </p:grpSpPr>
          <p:cxnSp>
            <p:nvCxnSpPr>
              <p:cNvPr id="29" name="Straight Arrow Connector 28"/>
              <p:cNvCxnSpPr/>
              <p:nvPr/>
            </p:nvCxnSpPr>
            <p:spPr>
              <a:xfrm rot="20997909">
                <a:off x="2135578" y="4993434"/>
                <a:ext cx="7620" cy="385724"/>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30" name="Straight Arrow Connector 29"/>
              <p:cNvCxnSpPr/>
              <p:nvPr/>
            </p:nvCxnSpPr>
            <p:spPr>
              <a:xfrm rot="20880546">
                <a:off x="2099241" y="4950138"/>
                <a:ext cx="449472" cy="20353"/>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sp>
            <p:nvSpPr>
              <p:cNvPr id="31" name="Freeform 30"/>
              <p:cNvSpPr/>
              <p:nvPr/>
            </p:nvSpPr>
            <p:spPr>
              <a:xfrm rot="4180058" flipV="1">
                <a:off x="1989234" y="5152648"/>
                <a:ext cx="149723" cy="140771"/>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Lst>
                <a:ahLst/>
                <a:cxnLst>
                  <a:cxn ang="0">
                    <a:pos x="connsiteX0" y="connsiteY0"/>
                  </a:cxn>
                  <a:cxn ang="0">
                    <a:pos x="connsiteX1" y="connsiteY1"/>
                  </a:cxn>
                  <a:cxn ang="0">
                    <a:pos x="connsiteX2" y="connsiteY2"/>
                  </a:cxn>
                  <a:cxn ang="0">
                    <a:pos x="connsiteX3" y="connsiteY3"/>
                  </a:cxn>
                </a:cxnLst>
                <a:rect l="l" t="t" r="r" b="b"/>
                <a:pathLst>
                  <a:path w="247650" h="165609">
                    <a:moveTo>
                      <a:pt x="247650" y="165609"/>
                    </a:moveTo>
                    <a:cubicBezTo>
                      <a:pt x="231775" y="137827"/>
                      <a:pt x="225425" y="110046"/>
                      <a:pt x="209550" y="89409"/>
                    </a:cubicBezTo>
                    <a:cubicBezTo>
                      <a:pt x="193675" y="68771"/>
                      <a:pt x="187325" y="56072"/>
                      <a:pt x="152400" y="41784"/>
                    </a:cubicBezTo>
                    <a:cubicBezTo>
                      <a:pt x="117475" y="27497"/>
                      <a:pt x="44450" y="-12191"/>
                      <a:pt x="0" y="36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grpSp>
          <p:nvGrpSpPr>
            <p:cNvPr id="32" name="Group 31"/>
            <p:cNvGrpSpPr/>
            <p:nvPr/>
          </p:nvGrpSpPr>
          <p:grpSpPr>
            <a:xfrm rot="10800000">
              <a:off x="5732438" y="5227415"/>
              <a:ext cx="820762" cy="177668"/>
              <a:chOff x="1998638" y="4806542"/>
              <a:chExt cx="820762" cy="177668"/>
            </a:xfrm>
          </p:grpSpPr>
          <p:grpSp>
            <p:nvGrpSpPr>
              <p:cNvPr id="33" name="Group 32"/>
              <p:cNvGrpSpPr/>
              <p:nvPr/>
            </p:nvGrpSpPr>
            <p:grpSpPr>
              <a:xfrm rot="10800000">
                <a:off x="1998638" y="4975331"/>
                <a:ext cx="820762" cy="8879"/>
                <a:chOff x="1140229" y="1738687"/>
                <a:chExt cx="820762" cy="8879"/>
              </a:xfrm>
            </p:grpSpPr>
            <p:cxnSp>
              <p:nvCxnSpPr>
                <p:cNvPr id="35" name="Straight Arrow Connector 34"/>
                <p:cNvCxnSpPr/>
                <p:nvPr/>
              </p:nvCxnSpPr>
              <p:spPr>
                <a:xfrm rot="10800000" flipH="1">
                  <a:off x="1560309" y="1738687"/>
                  <a:ext cx="400682" cy="8879"/>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36" name="Straight Arrow Connector 35"/>
                <p:cNvCxnSpPr/>
                <p:nvPr/>
              </p:nvCxnSpPr>
              <p:spPr>
                <a:xfrm flipH="1">
                  <a:off x="1140229" y="1747564"/>
                  <a:ext cx="420080" cy="0"/>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34" name="Freeform 33"/>
              <p:cNvSpPr/>
              <p:nvPr/>
            </p:nvSpPr>
            <p:spPr>
              <a:xfrm rot="10030058" flipV="1">
                <a:off x="2119809" y="4806542"/>
                <a:ext cx="169990" cy="141932"/>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37" name="TextBox 36"/>
            <p:cNvSpPr txBox="1"/>
            <p:nvPr/>
          </p:nvSpPr>
          <p:spPr>
            <a:xfrm>
              <a:off x="7894856" y="4495833"/>
              <a:ext cx="56334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IV</a:t>
              </a:r>
              <a:endParaRPr lang="en-GB" sz="2400" dirty="0">
                <a:latin typeface="Times New Roman" pitchFamily="18" charset="0"/>
                <a:cs typeface="Times New Roman" pitchFamily="18" charset="0"/>
              </a:endParaRPr>
            </a:p>
          </p:txBody>
        </p:sp>
        <p:grpSp>
          <p:nvGrpSpPr>
            <p:cNvPr id="38" name="Group 37"/>
            <p:cNvGrpSpPr/>
            <p:nvPr/>
          </p:nvGrpSpPr>
          <p:grpSpPr>
            <a:xfrm flipH="1" flipV="1">
              <a:off x="7603259" y="5197735"/>
              <a:ext cx="489718" cy="400596"/>
              <a:chOff x="2102030" y="4598983"/>
              <a:chExt cx="489718" cy="400596"/>
            </a:xfrm>
          </p:grpSpPr>
          <p:cxnSp>
            <p:nvCxnSpPr>
              <p:cNvPr id="39" name="Straight Arrow Connector 38"/>
              <p:cNvCxnSpPr/>
              <p:nvPr/>
            </p:nvCxnSpPr>
            <p:spPr>
              <a:xfrm flipH="1" flipV="1">
                <a:off x="2102030" y="4598983"/>
                <a:ext cx="0" cy="398064"/>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40" name="Straight Arrow Connector 39"/>
              <p:cNvCxnSpPr/>
              <p:nvPr/>
            </p:nvCxnSpPr>
            <p:spPr>
              <a:xfrm>
                <a:off x="2102030" y="4997050"/>
                <a:ext cx="489718" cy="2529"/>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grpSp>
          <p:nvGrpSpPr>
            <p:cNvPr id="41" name="Group 40"/>
            <p:cNvGrpSpPr/>
            <p:nvPr/>
          </p:nvGrpSpPr>
          <p:grpSpPr>
            <a:xfrm rot="9398217">
              <a:off x="3750679" y="4892338"/>
              <a:ext cx="717475" cy="617773"/>
              <a:chOff x="1932942" y="4697840"/>
              <a:chExt cx="717475" cy="617773"/>
            </a:xfrm>
          </p:grpSpPr>
          <p:grpSp>
            <p:nvGrpSpPr>
              <p:cNvPr id="42" name="Group 41"/>
              <p:cNvGrpSpPr/>
              <p:nvPr/>
            </p:nvGrpSpPr>
            <p:grpSpPr>
              <a:xfrm rot="20436439">
                <a:off x="1932942" y="4847898"/>
                <a:ext cx="717475" cy="430843"/>
                <a:chOff x="981155" y="1459360"/>
                <a:chExt cx="717475" cy="430843"/>
              </a:xfrm>
            </p:grpSpPr>
            <p:cxnSp>
              <p:nvCxnSpPr>
                <p:cNvPr id="45" name="Straight Arrow Connector 44"/>
                <p:cNvCxnSpPr/>
                <p:nvPr/>
              </p:nvCxnSpPr>
              <p:spPr>
                <a:xfrm rot="16145177" flipH="1">
                  <a:off x="1420303" y="1611877"/>
                  <a:ext cx="263757" cy="292896"/>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46" name="Straight Arrow Connector 45"/>
                <p:cNvCxnSpPr/>
                <p:nvPr/>
              </p:nvCxnSpPr>
              <p:spPr>
                <a:xfrm rot="13422393" flipV="1">
                  <a:off x="981155" y="1459360"/>
                  <a:ext cx="483924" cy="16267"/>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43" name="Freeform 42"/>
              <p:cNvSpPr/>
              <p:nvPr/>
            </p:nvSpPr>
            <p:spPr>
              <a:xfrm rot="21067437" flipH="1">
                <a:off x="2070840" y="4697840"/>
                <a:ext cx="235695" cy="161745"/>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44" name="Freeform 43"/>
              <p:cNvSpPr/>
              <p:nvPr/>
            </p:nvSpPr>
            <p:spPr>
              <a:xfrm rot="10030058" flipH="1">
                <a:off x="2370272" y="5159492"/>
                <a:ext cx="219014" cy="156121"/>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47" name="Right Arrow 46"/>
            <p:cNvSpPr/>
            <p:nvPr/>
          </p:nvSpPr>
          <p:spPr>
            <a:xfrm>
              <a:off x="2912368" y="5070664"/>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8" name="Right Arrow 47"/>
            <p:cNvSpPr/>
            <p:nvPr/>
          </p:nvSpPr>
          <p:spPr>
            <a:xfrm>
              <a:off x="5008760" y="5081573"/>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9" name="Right Arrow 48"/>
            <p:cNvSpPr/>
            <p:nvPr/>
          </p:nvSpPr>
          <p:spPr>
            <a:xfrm>
              <a:off x="7027168" y="5106173"/>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0" name="TextBox 49"/>
            <p:cNvSpPr txBox="1"/>
            <p:nvPr/>
          </p:nvSpPr>
          <p:spPr>
            <a:xfrm>
              <a:off x="3887616" y="4424098"/>
              <a:ext cx="41857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a:t>
              </a:r>
              <a:endParaRPr lang="en-GB" sz="2400" dirty="0">
                <a:latin typeface="Times New Roman" pitchFamily="18" charset="0"/>
                <a:cs typeface="Times New Roman" pitchFamily="18" charset="0"/>
              </a:endParaRPr>
            </a:p>
          </p:txBody>
        </p:sp>
      </p:grpSp>
      <mc:AlternateContent xmlns:mc="http://schemas.openxmlformats.org/markup-compatibility/2006" xmlns:a14="http://schemas.microsoft.com/office/drawing/2010/main">
        <mc:Choice Requires="a14">
          <p:sp>
            <p:nvSpPr>
              <p:cNvPr id="51" name="TextBox 50"/>
              <p:cNvSpPr txBox="1"/>
              <p:nvPr/>
            </p:nvSpPr>
            <p:spPr>
              <a:xfrm>
                <a:off x="5774432" y="566678"/>
                <a:ext cx="3064768" cy="2862322"/>
              </a:xfrm>
              <a:prstGeom prst="rect">
                <a:avLst/>
              </a:prstGeom>
              <a:noFill/>
            </p:spPr>
            <p:txBody>
              <a:bodyPr wrap="square" rtlCol="0">
                <a:spAutoFit/>
              </a:bodyPr>
              <a:lstStyle/>
              <a:p>
                <a:pPr algn="just">
                  <a:spcAft>
                    <a:spcPts val="1200"/>
                  </a:spcAft>
                </a:pPr>
                <a:r>
                  <a:rPr lang="en-US" sz="2000" dirty="0" smtClean="0"/>
                  <a:t>Coercitivity of Ni dominates over Gd. </a:t>
                </a:r>
              </a:p>
              <a:p>
                <a:pPr algn="just">
                  <a:spcAft>
                    <a:spcPts val="1200"/>
                  </a:spcAft>
                </a:pPr>
                <a:r>
                  <a:rPr lang="en-US" sz="2000" dirty="0" smtClean="0"/>
                  <a:t>Ni will stay in field direction throughout.</a:t>
                </a:r>
              </a:p>
              <a:p>
                <a:pPr algn="just">
                  <a:spcAft>
                    <a:spcPts val="1200"/>
                  </a:spcAft>
                </a:pPr>
                <a14:m>
                  <m:oMath xmlns:m="http://schemas.openxmlformats.org/officeDocument/2006/math">
                    <m:sSub>
                      <m:sSubPr>
                        <m:ctrlPr>
                          <a:rPr lang="en-GB" sz="2000" i="1">
                            <a:latin typeface="Cambria Math"/>
                          </a:rPr>
                        </m:ctrlPr>
                      </m:sSubPr>
                      <m:e>
                        <m:r>
                          <a:rPr lang="en-US" sz="2000" i="1">
                            <a:latin typeface="Cambria Math"/>
                          </a:rPr>
                          <m:t>𝐸</m:t>
                        </m:r>
                      </m:e>
                      <m:sub>
                        <m:r>
                          <a:rPr lang="en-US" sz="2000" i="1">
                            <a:latin typeface="Cambria Math"/>
                          </a:rPr>
                          <m:t>𝑒𝑥</m:t>
                        </m:r>
                        <m:r>
                          <a:rPr lang="en-US" sz="2000" b="0" i="1" smtClean="0">
                            <a:latin typeface="Cambria Math"/>
                          </a:rPr>
                          <m:t> </m:t>
                        </m:r>
                      </m:sub>
                    </m:sSub>
                  </m:oMath>
                </a14:m>
                <a:r>
                  <a:rPr lang="en-US" sz="2000" dirty="0" smtClean="0"/>
                  <a:t>will dominates over </a:t>
                </a:r>
                <a14:m>
                  <m:oMath xmlns:m="http://schemas.openxmlformats.org/officeDocument/2006/math">
                    <m:sSub>
                      <m:sSubPr>
                        <m:ctrlPr>
                          <a:rPr lang="en-GB" sz="2000" i="1">
                            <a:latin typeface="Cambria Math"/>
                          </a:rPr>
                        </m:ctrlPr>
                      </m:sSubPr>
                      <m:e>
                        <m:r>
                          <a:rPr lang="en-US" sz="2000" i="1">
                            <a:latin typeface="Cambria Math"/>
                          </a:rPr>
                          <m:t>𝐸</m:t>
                        </m:r>
                      </m:e>
                      <m:sub>
                        <m:r>
                          <a:rPr lang="en-US" sz="2000" i="1">
                            <a:latin typeface="Cambria Math"/>
                          </a:rPr>
                          <m:t>𝑧𝑒𝑒</m:t>
                        </m:r>
                        <m:r>
                          <a:rPr lang="en-US" sz="2000" b="0" i="1" smtClean="0">
                            <a:latin typeface="Cambria Math"/>
                          </a:rPr>
                          <m:t> </m:t>
                        </m:r>
                        <m:r>
                          <a:rPr lang="en-US" sz="2000" b="0" i="1" smtClean="0">
                            <a:latin typeface="Cambria Math"/>
                          </a:rPr>
                          <m:t>𝐺𝑑</m:t>
                        </m:r>
                      </m:sub>
                    </m:sSub>
                  </m:oMath>
                </a14:m>
                <a:r>
                  <a:rPr lang="en-GB" sz="2000" dirty="0" smtClean="0"/>
                  <a:t>, so that Gd will stay anti-parallel to Ni throughout</a:t>
                </a:r>
                <a:endParaRPr lang="en-GB" sz="2000" dirty="0"/>
              </a:p>
            </p:txBody>
          </p:sp>
        </mc:Choice>
        <mc:Fallback xmlns="">
          <p:sp>
            <p:nvSpPr>
              <p:cNvPr id="51" name="TextBox 50"/>
              <p:cNvSpPr txBox="1">
                <a:spLocks noRot="1" noChangeAspect="1" noMove="1" noResize="1" noEditPoints="1" noAdjustHandles="1" noChangeArrowheads="1" noChangeShapeType="1" noTextEdit="1"/>
              </p:cNvSpPr>
              <p:nvPr/>
            </p:nvSpPr>
            <p:spPr>
              <a:xfrm>
                <a:off x="5774432" y="566678"/>
                <a:ext cx="3064768" cy="2862322"/>
              </a:xfrm>
              <a:prstGeom prst="rect">
                <a:avLst/>
              </a:prstGeom>
              <a:blipFill rotWithShape="1">
                <a:blip r:embed="rId4"/>
                <a:stretch>
                  <a:fillRect l="-1988" t="-1064" r="-2187" b="-276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799728" y="5780544"/>
                <a:ext cx="648072" cy="523220"/>
              </a:xfrm>
              <a:prstGeom prst="rect">
                <a:avLst/>
              </a:prstGeom>
              <a:noFill/>
            </p:spPr>
            <p:txBody>
              <a:bodyPr wrap="square" rtlCol="0">
                <a:spAutoFit/>
              </a:bodyPr>
              <a:lstStyle/>
              <a:p>
                <a14:m>
                  <m:oMath xmlns:m="http://schemas.openxmlformats.org/officeDocument/2006/math">
                    <m:sSub>
                      <m:sSubPr>
                        <m:ctrlPr>
                          <a:rPr lang="en-GB" sz="2800" i="1" smtClean="0">
                            <a:latin typeface="Cambria Math"/>
                          </a:rPr>
                        </m:ctrlPr>
                      </m:sSubPr>
                      <m:e>
                        <m:r>
                          <a:rPr lang="en-US" sz="2800" i="1">
                            <a:latin typeface="Cambria Math"/>
                          </a:rPr>
                          <m:t>𝑇</m:t>
                        </m:r>
                      </m:e>
                      <m:sub>
                        <m:r>
                          <a:rPr lang="en-US" sz="2800" b="0" i="1" smtClean="0">
                            <a:latin typeface="Cambria Math"/>
                          </a:rPr>
                          <m:t>4</m:t>
                        </m:r>
                      </m:sub>
                    </m:sSub>
                  </m:oMath>
                </a14:m>
                <a:r>
                  <a:rPr lang="en-GB" sz="2800" dirty="0" smtClean="0"/>
                  <a:t>:</a:t>
                </a:r>
                <a:endParaRPr lang="en-GB" sz="2800" dirty="0"/>
              </a:p>
            </p:txBody>
          </p:sp>
        </mc:Choice>
        <mc:Fallback xmlns="">
          <p:sp>
            <p:nvSpPr>
              <p:cNvPr id="52" name="TextBox 51"/>
              <p:cNvSpPr txBox="1">
                <a:spLocks noRot="1" noChangeAspect="1" noMove="1" noResize="1" noEditPoints="1" noAdjustHandles="1" noChangeArrowheads="1" noChangeShapeType="1" noTextEdit="1"/>
              </p:cNvSpPr>
              <p:nvPr/>
            </p:nvSpPr>
            <p:spPr>
              <a:xfrm>
                <a:off x="799728" y="5780544"/>
                <a:ext cx="648072" cy="523220"/>
              </a:xfrm>
              <a:prstGeom prst="rect">
                <a:avLst/>
              </a:prstGeom>
              <a:blipFill rotWithShape="1">
                <a:blip r:embed="rId5"/>
                <a:stretch>
                  <a:fillRect t="-10465" r="-13084" b="-32558"/>
                </a:stretch>
              </a:blipFill>
            </p:spPr>
            <p:txBody>
              <a:bodyPr/>
              <a:lstStyle/>
              <a:p>
                <a:r>
                  <a:rPr lang="en-GB">
                    <a:noFill/>
                  </a:rPr>
                  <a:t> </a:t>
                </a:r>
              </a:p>
            </p:txBody>
          </p:sp>
        </mc:Fallback>
      </mc:AlternateContent>
      <p:sp>
        <p:nvSpPr>
          <p:cNvPr id="53" name="TextBox 52"/>
          <p:cNvSpPr txBox="1"/>
          <p:nvPr/>
        </p:nvSpPr>
        <p:spPr>
          <a:xfrm>
            <a:off x="5899628" y="5272953"/>
            <a:ext cx="577372"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III</a:t>
            </a:r>
            <a:endParaRPr lang="en-GB" sz="2400" dirty="0">
              <a:latin typeface="Times New Roman" pitchFamily="18" charset="0"/>
              <a:cs typeface="Times New Roman" pitchFamily="18" charset="0"/>
            </a:endParaRPr>
          </a:p>
        </p:txBody>
      </p:sp>
      <p:sp>
        <p:nvSpPr>
          <p:cNvPr id="54" name="TextBox 53"/>
          <p:cNvSpPr txBox="1"/>
          <p:nvPr/>
        </p:nvSpPr>
        <p:spPr>
          <a:xfrm>
            <a:off x="1888232" y="5257800"/>
            <a:ext cx="27785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a:t>
            </a:r>
            <a:endParaRPr lang="en-GB" sz="2400" dirty="0">
              <a:latin typeface="Times New Roman" pitchFamily="18" charset="0"/>
              <a:cs typeface="Times New Roman" pitchFamily="18" charset="0"/>
            </a:endParaRPr>
          </a:p>
        </p:txBody>
      </p:sp>
      <p:grpSp>
        <p:nvGrpSpPr>
          <p:cNvPr id="59" name="Group 58"/>
          <p:cNvGrpSpPr/>
          <p:nvPr/>
        </p:nvGrpSpPr>
        <p:grpSpPr>
          <a:xfrm rot="10800000">
            <a:off x="5732438" y="6065615"/>
            <a:ext cx="820762" cy="177668"/>
            <a:chOff x="1998638" y="4806542"/>
            <a:chExt cx="820762" cy="177668"/>
          </a:xfrm>
        </p:grpSpPr>
        <p:grpSp>
          <p:nvGrpSpPr>
            <p:cNvPr id="60" name="Group 59"/>
            <p:cNvGrpSpPr/>
            <p:nvPr/>
          </p:nvGrpSpPr>
          <p:grpSpPr>
            <a:xfrm rot="10800000">
              <a:off x="1998638" y="4975331"/>
              <a:ext cx="820762" cy="8879"/>
              <a:chOff x="1140229" y="1738687"/>
              <a:chExt cx="820762" cy="8879"/>
            </a:xfrm>
          </p:grpSpPr>
          <p:cxnSp>
            <p:nvCxnSpPr>
              <p:cNvPr id="62" name="Straight Arrow Connector 61"/>
              <p:cNvCxnSpPr/>
              <p:nvPr/>
            </p:nvCxnSpPr>
            <p:spPr>
              <a:xfrm rot="10800000" flipH="1">
                <a:off x="1560309" y="1738687"/>
                <a:ext cx="400682" cy="8879"/>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63" name="Straight Arrow Connector 62"/>
              <p:cNvCxnSpPr/>
              <p:nvPr/>
            </p:nvCxnSpPr>
            <p:spPr>
              <a:xfrm flipH="1">
                <a:off x="1140229" y="1747564"/>
                <a:ext cx="420080" cy="0"/>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61" name="Freeform 60"/>
            <p:cNvSpPr/>
            <p:nvPr/>
          </p:nvSpPr>
          <p:spPr>
            <a:xfrm rot="10030058" flipV="1">
              <a:off x="2119809" y="4806542"/>
              <a:ext cx="169990" cy="141932"/>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64" name="TextBox 63"/>
          <p:cNvSpPr txBox="1"/>
          <p:nvPr/>
        </p:nvSpPr>
        <p:spPr>
          <a:xfrm>
            <a:off x="7894856" y="5334033"/>
            <a:ext cx="56334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IV</a:t>
            </a:r>
            <a:endParaRPr lang="en-GB" sz="2400" dirty="0">
              <a:latin typeface="Times New Roman" pitchFamily="18" charset="0"/>
              <a:cs typeface="Times New Roman" pitchFamily="18" charset="0"/>
            </a:endParaRPr>
          </a:p>
        </p:txBody>
      </p:sp>
      <p:grpSp>
        <p:nvGrpSpPr>
          <p:cNvPr id="68" name="Group 67"/>
          <p:cNvGrpSpPr/>
          <p:nvPr/>
        </p:nvGrpSpPr>
        <p:grpSpPr>
          <a:xfrm rot="9398217">
            <a:off x="3750679" y="5730538"/>
            <a:ext cx="717475" cy="617773"/>
            <a:chOff x="1932942" y="4697840"/>
            <a:chExt cx="717475" cy="617773"/>
          </a:xfrm>
        </p:grpSpPr>
        <p:grpSp>
          <p:nvGrpSpPr>
            <p:cNvPr id="69" name="Group 68"/>
            <p:cNvGrpSpPr/>
            <p:nvPr/>
          </p:nvGrpSpPr>
          <p:grpSpPr>
            <a:xfrm rot="20436439">
              <a:off x="1932942" y="4847898"/>
              <a:ext cx="717475" cy="430843"/>
              <a:chOff x="981155" y="1459360"/>
              <a:chExt cx="717475" cy="430843"/>
            </a:xfrm>
          </p:grpSpPr>
          <p:cxnSp>
            <p:nvCxnSpPr>
              <p:cNvPr id="72" name="Straight Arrow Connector 71"/>
              <p:cNvCxnSpPr/>
              <p:nvPr/>
            </p:nvCxnSpPr>
            <p:spPr>
              <a:xfrm rot="16145177" flipH="1">
                <a:off x="1420303" y="1611877"/>
                <a:ext cx="263757" cy="292896"/>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73" name="Straight Arrow Connector 72"/>
              <p:cNvCxnSpPr/>
              <p:nvPr/>
            </p:nvCxnSpPr>
            <p:spPr>
              <a:xfrm rot="13422393" flipV="1">
                <a:off x="981155" y="1459360"/>
                <a:ext cx="483924" cy="16267"/>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70" name="Freeform 69"/>
            <p:cNvSpPr/>
            <p:nvPr/>
          </p:nvSpPr>
          <p:spPr>
            <a:xfrm rot="21067437" flipH="1">
              <a:off x="2070840" y="4697840"/>
              <a:ext cx="235695" cy="161745"/>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71" name="Freeform 70"/>
            <p:cNvSpPr/>
            <p:nvPr/>
          </p:nvSpPr>
          <p:spPr>
            <a:xfrm rot="10030058" flipH="1">
              <a:off x="2370272" y="5159492"/>
              <a:ext cx="219014" cy="156121"/>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74" name="Right Arrow 73"/>
          <p:cNvSpPr/>
          <p:nvPr/>
        </p:nvSpPr>
        <p:spPr>
          <a:xfrm>
            <a:off x="2912368" y="5908864"/>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5" name="Right Arrow 74"/>
          <p:cNvSpPr/>
          <p:nvPr/>
        </p:nvSpPr>
        <p:spPr>
          <a:xfrm>
            <a:off x="5008760" y="5919773"/>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6" name="Right Arrow 75"/>
          <p:cNvSpPr/>
          <p:nvPr/>
        </p:nvSpPr>
        <p:spPr>
          <a:xfrm>
            <a:off x="7027168" y="5944373"/>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7" name="TextBox 76"/>
          <p:cNvSpPr txBox="1"/>
          <p:nvPr/>
        </p:nvSpPr>
        <p:spPr>
          <a:xfrm>
            <a:off x="3887616" y="5262298"/>
            <a:ext cx="41857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a:t>
            </a:r>
            <a:endParaRPr lang="en-GB" sz="2400" dirty="0">
              <a:latin typeface="Times New Roman" pitchFamily="18" charset="0"/>
              <a:cs typeface="Times New Roman" pitchFamily="18" charset="0"/>
            </a:endParaRPr>
          </a:p>
        </p:txBody>
      </p:sp>
      <p:grpSp>
        <p:nvGrpSpPr>
          <p:cNvPr id="81" name="Group 80"/>
          <p:cNvGrpSpPr/>
          <p:nvPr/>
        </p:nvGrpSpPr>
        <p:grpSpPr>
          <a:xfrm rot="8234656">
            <a:off x="1747037" y="5783804"/>
            <a:ext cx="717475" cy="430843"/>
            <a:chOff x="981155" y="1459360"/>
            <a:chExt cx="717475" cy="430843"/>
          </a:xfrm>
        </p:grpSpPr>
        <p:cxnSp>
          <p:nvCxnSpPr>
            <p:cNvPr id="84" name="Straight Arrow Connector 83"/>
            <p:cNvCxnSpPr/>
            <p:nvPr/>
          </p:nvCxnSpPr>
          <p:spPr>
            <a:xfrm rot="16145177" flipH="1">
              <a:off x="1420303" y="1611877"/>
              <a:ext cx="263757" cy="292896"/>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85" name="Straight Arrow Connector 84"/>
            <p:cNvCxnSpPr/>
            <p:nvPr/>
          </p:nvCxnSpPr>
          <p:spPr>
            <a:xfrm rot="13422393" flipV="1">
              <a:off x="981155" y="1459360"/>
              <a:ext cx="483924" cy="16267"/>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grpSp>
        <p:nvGrpSpPr>
          <p:cNvPr id="87" name="Group 86"/>
          <p:cNvGrpSpPr/>
          <p:nvPr/>
        </p:nvGrpSpPr>
        <p:grpSpPr>
          <a:xfrm>
            <a:off x="7696200" y="6070731"/>
            <a:ext cx="820762" cy="8879"/>
            <a:chOff x="1140229" y="1738687"/>
            <a:chExt cx="820762" cy="8879"/>
          </a:xfrm>
        </p:grpSpPr>
        <p:cxnSp>
          <p:nvCxnSpPr>
            <p:cNvPr id="89" name="Straight Arrow Connector 88"/>
            <p:cNvCxnSpPr/>
            <p:nvPr/>
          </p:nvCxnSpPr>
          <p:spPr>
            <a:xfrm rot="10800000" flipH="1">
              <a:off x="1560309" y="1738687"/>
              <a:ext cx="400682" cy="8879"/>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90" name="Straight Arrow Connector 89"/>
            <p:cNvCxnSpPr/>
            <p:nvPr/>
          </p:nvCxnSpPr>
          <p:spPr>
            <a:xfrm flipH="1">
              <a:off x="1140229" y="1747564"/>
              <a:ext cx="420080" cy="0"/>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Tree>
    <p:extLst>
      <p:ext uri="{BB962C8B-B14F-4D97-AF65-F5344CB8AC3E}">
        <p14:creationId xmlns:p14="http://schemas.microsoft.com/office/powerpoint/2010/main" val="2495212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p:cNvSpPr txBox="1"/>
              <p:nvPr/>
            </p:nvSpPr>
            <p:spPr>
              <a:xfrm>
                <a:off x="646269" y="533400"/>
                <a:ext cx="72533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latin typeface="Cambria Math"/>
                            </a:rPr>
                          </m:ctrlPr>
                        </m:sSubPr>
                        <m:e>
                          <m:r>
                            <a:rPr lang="en-US" sz="2800" b="1" i="1">
                              <a:latin typeface="Cambria Math"/>
                            </a:rPr>
                            <m:t>𝑻</m:t>
                          </m:r>
                        </m:e>
                        <m:sub>
                          <m:r>
                            <a:rPr lang="en-US" sz="2800" b="1" i="1" smtClean="0">
                              <a:latin typeface="Cambria Math"/>
                            </a:rPr>
                            <m:t>𝟓</m:t>
                          </m:r>
                        </m:sub>
                      </m:sSub>
                    </m:oMath>
                  </m:oMathPara>
                </a14:m>
                <a:endParaRPr lang="en-GB" sz="28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646269" y="533400"/>
                <a:ext cx="725331" cy="523220"/>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38200" y="5411298"/>
                <a:ext cx="648072" cy="523220"/>
              </a:xfrm>
              <a:prstGeom prst="rect">
                <a:avLst/>
              </a:prstGeom>
              <a:noFill/>
            </p:spPr>
            <p:txBody>
              <a:bodyPr wrap="square" rtlCol="0">
                <a:spAutoFit/>
              </a:bodyPr>
              <a:lstStyle/>
              <a:p>
                <a14:m>
                  <m:oMath xmlns:m="http://schemas.openxmlformats.org/officeDocument/2006/math">
                    <m:sSub>
                      <m:sSubPr>
                        <m:ctrlPr>
                          <a:rPr lang="en-GB" sz="2800" i="1" smtClean="0">
                            <a:latin typeface="Cambria Math"/>
                          </a:rPr>
                        </m:ctrlPr>
                      </m:sSubPr>
                      <m:e>
                        <m:r>
                          <a:rPr lang="en-US" sz="2800" i="1">
                            <a:latin typeface="Cambria Math"/>
                          </a:rPr>
                          <m:t>𝑇</m:t>
                        </m:r>
                      </m:e>
                      <m:sub>
                        <m:r>
                          <a:rPr lang="en-US" sz="2800" b="0" i="1" smtClean="0">
                            <a:latin typeface="Cambria Math"/>
                          </a:rPr>
                          <m:t>4</m:t>
                        </m:r>
                      </m:sub>
                    </m:sSub>
                  </m:oMath>
                </a14:m>
                <a:r>
                  <a:rPr lang="en-GB" sz="2800" dirty="0" smtClean="0"/>
                  <a:t>:</a:t>
                </a:r>
                <a:endParaRPr lang="en-GB"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838200" y="5411298"/>
                <a:ext cx="648072" cy="523220"/>
              </a:xfrm>
              <a:prstGeom prst="rect">
                <a:avLst/>
              </a:prstGeom>
              <a:blipFill rotWithShape="1">
                <a:blip r:embed="rId4"/>
                <a:stretch>
                  <a:fillRect t="-10465" r="-13208" b="-32558"/>
                </a:stretch>
              </a:blipFill>
            </p:spPr>
            <p:txBody>
              <a:bodyPr/>
              <a:lstStyle/>
              <a:p>
                <a:r>
                  <a:rPr lang="en-GB">
                    <a:noFill/>
                  </a:rPr>
                  <a:t> </a:t>
                </a:r>
              </a:p>
            </p:txBody>
          </p:sp>
        </mc:Fallback>
      </mc:AlternateContent>
      <p:sp>
        <p:nvSpPr>
          <p:cNvPr id="9" name="TextBox 8"/>
          <p:cNvSpPr txBox="1"/>
          <p:nvPr/>
        </p:nvSpPr>
        <p:spPr>
          <a:xfrm>
            <a:off x="5938100" y="4903707"/>
            <a:ext cx="577372"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III</a:t>
            </a:r>
            <a:endParaRPr lang="en-GB" sz="2400" dirty="0">
              <a:latin typeface="Times New Roman" pitchFamily="18" charset="0"/>
              <a:cs typeface="Times New Roman" pitchFamily="18" charset="0"/>
            </a:endParaRPr>
          </a:p>
        </p:txBody>
      </p:sp>
      <p:sp>
        <p:nvSpPr>
          <p:cNvPr id="10" name="TextBox 9"/>
          <p:cNvSpPr txBox="1"/>
          <p:nvPr/>
        </p:nvSpPr>
        <p:spPr>
          <a:xfrm>
            <a:off x="1926704" y="4888554"/>
            <a:ext cx="27785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a:t>
            </a:r>
            <a:endParaRPr lang="en-GB" sz="2400" dirty="0">
              <a:latin typeface="Times New Roman" pitchFamily="18" charset="0"/>
              <a:cs typeface="Times New Roman" pitchFamily="18" charset="0"/>
            </a:endParaRPr>
          </a:p>
        </p:txBody>
      </p:sp>
      <p:grpSp>
        <p:nvGrpSpPr>
          <p:cNvPr id="12" name="Group 11"/>
          <p:cNvGrpSpPr/>
          <p:nvPr/>
        </p:nvGrpSpPr>
        <p:grpSpPr>
          <a:xfrm>
            <a:off x="5770910" y="5696369"/>
            <a:ext cx="820762" cy="8879"/>
            <a:chOff x="1140229" y="1738687"/>
            <a:chExt cx="820762" cy="8879"/>
          </a:xfrm>
        </p:grpSpPr>
        <p:cxnSp>
          <p:nvCxnSpPr>
            <p:cNvPr id="14" name="Straight Arrow Connector 13"/>
            <p:cNvCxnSpPr/>
            <p:nvPr/>
          </p:nvCxnSpPr>
          <p:spPr>
            <a:xfrm rot="10800000" flipH="1">
              <a:off x="1560309" y="1738687"/>
              <a:ext cx="400682" cy="8879"/>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5" name="Straight Arrow Connector 14"/>
            <p:cNvCxnSpPr/>
            <p:nvPr/>
          </p:nvCxnSpPr>
          <p:spPr>
            <a:xfrm flipH="1">
              <a:off x="1140229" y="1747564"/>
              <a:ext cx="420080" cy="0"/>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16" name="TextBox 15"/>
          <p:cNvSpPr txBox="1"/>
          <p:nvPr/>
        </p:nvSpPr>
        <p:spPr>
          <a:xfrm>
            <a:off x="7933328" y="4964787"/>
            <a:ext cx="56334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IV</a:t>
            </a:r>
            <a:endParaRPr lang="en-GB" sz="2400" dirty="0">
              <a:latin typeface="Times New Roman" pitchFamily="18" charset="0"/>
              <a:cs typeface="Times New Roman" pitchFamily="18" charset="0"/>
            </a:endParaRPr>
          </a:p>
        </p:txBody>
      </p:sp>
      <p:grpSp>
        <p:nvGrpSpPr>
          <p:cNvPr id="17" name="Group 16"/>
          <p:cNvGrpSpPr/>
          <p:nvPr/>
        </p:nvGrpSpPr>
        <p:grpSpPr>
          <a:xfrm rot="9398217">
            <a:off x="3789151" y="5361292"/>
            <a:ext cx="717475" cy="617773"/>
            <a:chOff x="1932942" y="4697840"/>
            <a:chExt cx="717475" cy="617773"/>
          </a:xfrm>
        </p:grpSpPr>
        <p:grpSp>
          <p:nvGrpSpPr>
            <p:cNvPr id="18" name="Group 17"/>
            <p:cNvGrpSpPr/>
            <p:nvPr/>
          </p:nvGrpSpPr>
          <p:grpSpPr>
            <a:xfrm rot="20436439">
              <a:off x="1932942" y="4847898"/>
              <a:ext cx="717475" cy="430843"/>
              <a:chOff x="981155" y="1459360"/>
              <a:chExt cx="717475" cy="430843"/>
            </a:xfrm>
          </p:grpSpPr>
          <p:cxnSp>
            <p:nvCxnSpPr>
              <p:cNvPr id="21" name="Straight Arrow Connector 20"/>
              <p:cNvCxnSpPr/>
              <p:nvPr/>
            </p:nvCxnSpPr>
            <p:spPr>
              <a:xfrm rot="16145177" flipH="1">
                <a:off x="1420303" y="1611877"/>
                <a:ext cx="263757" cy="292896"/>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22" name="Straight Arrow Connector 21"/>
              <p:cNvCxnSpPr/>
              <p:nvPr/>
            </p:nvCxnSpPr>
            <p:spPr>
              <a:xfrm rot="13422393" flipV="1">
                <a:off x="981155" y="1459360"/>
                <a:ext cx="483924" cy="16267"/>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19" name="Freeform 18"/>
            <p:cNvSpPr/>
            <p:nvPr/>
          </p:nvSpPr>
          <p:spPr>
            <a:xfrm rot="21067437" flipH="1">
              <a:off x="2070840" y="4697840"/>
              <a:ext cx="235695" cy="161745"/>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0" name="Freeform 19"/>
            <p:cNvSpPr/>
            <p:nvPr/>
          </p:nvSpPr>
          <p:spPr>
            <a:xfrm rot="10030058" flipH="1">
              <a:off x="2370272" y="5159492"/>
              <a:ext cx="219014" cy="156121"/>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23" name="Right Arrow 22"/>
          <p:cNvSpPr/>
          <p:nvPr/>
        </p:nvSpPr>
        <p:spPr>
          <a:xfrm>
            <a:off x="2950840" y="5539618"/>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4" name="Right Arrow 23"/>
          <p:cNvSpPr/>
          <p:nvPr/>
        </p:nvSpPr>
        <p:spPr>
          <a:xfrm>
            <a:off x="5047232" y="5550527"/>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 name="Right Arrow 24"/>
          <p:cNvSpPr/>
          <p:nvPr/>
        </p:nvSpPr>
        <p:spPr>
          <a:xfrm>
            <a:off x="7065640" y="5575127"/>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6" name="TextBox 25"/>
          <p:cNvSpPr txBox="1"/>
          <p:nvPr/>
        </p:nvSpPr>
        <p:spPr>
          <a:xfrm>
            <a:off x="3926088" y="4893052"/>
            <a:ext cx="41857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a:t>
            </a:r>
            <a:endParaRPr lang="en-GB" sz="2400" dirty="0">
              <a:latin typeface="Times New Roman" pitchFamily="18" charset="0"/>
              <a:cs typeface="Times New Roman" pitchFamily="18" charset="0"/>
            </a:endParaRPr>
          </a:p>
        </p:txBody>
      </p:sp>
      <p:grpSp>
        <p:nvGrpSpPr>
          <p:cNvPr id="27" name="Group 26"/>
          <p:cNvGrpSpPr/>
          <p:nvPr/>
        </p:nvGrpSpPr>
        <p:grpSpPr>
          <a:xfrm rot="8234656">
            <a:off x="1785509" y="5414558"/>
            <a:ext cx="717475" cy="430843"/>
            <a:chOff x="981155" y="1459360"/>
            <a:chExt cx="717475" cy="430843"/>
          </a:xfrm>
        </p:grpSpPr>
        <p:cxnSp>
          <p:nvCxnSpPr>
            <p:cNvPr id="28" name="Straight Arrow Connector 27"/>
            <p:cNvCxnSpPr/>
            <p:nvPr/>
          </p:nvCxnSpPr>
          <p:spPr>
            <a:xfrm rot="16145177" flipH="1">
              <a:off x="1420303" y="1611877"/>
              <a:ext cx="263757" cy="292896"/>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29" name="Straight Arrow Connector 28"/>
            <p:cNvCxnSpPr/>
            <p:nvPr/>
          </p:nvCxnSpPr>
          <p:spPr>
            <a:xfrm rot="13422393" flipV="1">
              <a:off x="981155" y="1459360"/>
              <a:ext cx="483924" cy="16267"/>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grpSp>
        <p:nvGrpSpPr>
          <p:cNvPr id="30" name="Group 29"/>
          <p:cNvGrpSpPr/>
          <p:nvPr/>
        </p:nvGrpSpPr>
        <p:grpSpPr>
          <a:xfrm>
            <a:off x="7734672" y="5701485"/>
            <a:ext cx="820762" cy="8879"/>
            <a:chOff x="1140229" y="1738687"/>
            <a:chExt cx="820762" cy="8879"/>
          </a:xfrm>
        </p:grpSpPr>
        <p:cxnSp>
          <p:nvCxnSpPr>
            <p:cNvPr id="31" name="Straight Arrow Connector 30"/>
            <p:cNvCxnSpPr/>
            <p:nvPr/>
          </p:nvCxnSpPr>
          <p:spPr>
            <a:xfrm rot="10800000" flipH="1">
              <a:off x="1560309" y="1738687"/>
              <a:ext cx="400682" cy="8879"/>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32" name="Straight Arrow Connector 31"/>
            <p:cNvCxnSpPr/>
            <p:nvPr/>
          </p:nvCxnSpPr>
          <p:spPr>
            <a:xfrm flipH="1">
              <a:off x="1140229" y="1747564"/>
              <a:ext cx="420080" cy="0"/>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grpSp>
        <p:nvGrpSpPr>
          <p:cNvPr id="41" name="Group 40"/>
          <p:cNvGrpSpPr/>
          <p:nvPr/>
        </p:nvGrpSpPr>
        <p:grpSpPr>
          <a:xfrm>
            <a:off x="2667000" y="444727"/>
            <a:ext cx="3814273" cy="3670073"/>
            <a:chOff x="2815127" y="444727"/>
            <a:chExt cx="3814273" cy="3670073"/>
          </a:xfrm>
        </p:grpSpPr>
        <p:grpSp>
          <p:nvGrpSpPr>
            <p:cNvPr id="2" name="Group 1"/>
            <p:cNvGrpSpPr/>
            <p:nvPr/>
          </p:nvGrpSpPr>
          <p:grpSpPr>
            <a:xfrm>
              <a:off x="2895600" y="625623"/>
              <a:ext cx="3696072" cy="3336778"/>
              <a:chOff x="2095500" y="930424"/>
              <a:chExt cx="4615036" cy="4514800"/>
            </a:xfrm>
          </p:grpSpPr>
          <p:cxnSp>
            <p:nvCxnSpPr>
              <p:cNvPr id="3" name="Straight Arrow Connector 2"/>
              <p:cNvCxnSpPr/>
              <p:nvPr/>
            </p:nvCxnSpPr>
            <p:spPr>
              <a:xfrm flipV="1">
                <a:off x="2195736" y="3194974"/>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 name="Straight Arrow Connector 3"/>
              <p:cNvCxnSpPr/>
              <p:nvPr/>
            </p:nvCxnSpPr>
            <p:spPr>
              <a:xfrm rot="16200000" flipV="1">
                <a:off x="2161583" y="3178823"/>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 name="Freeform 4"/>
              <p:cNvSpPr/>
              <p:nvPr/>
            </p:nvSpPr>
            <p:spPr>
              <a:xfrm>
                <a:off x="2095500" y="1308100"/>
                <a:ext cx="4495800" cy="3886200"/>
              </a:xfrm>
              <a:custGeom>
                <a:avLst/>
                <a:gdLst>
                  <a:gd name="connsiteX0" fmla="*/ 4356100 w 4356100"/>
                  <a:gd name="connsiteY0" fmla="*/ 48449 h 4239449"/>
                  <a:gd name="connsiteX1" fmla="*/ 2209800 w 4356100"/>
                  <a:gd name="connsiteY1" fmla="*/ 492949 h 4239449"/>
                  <a:gd name="connsiteX2" fmla="*/ 1625600 w 4356100"/>
                  <a:gd name="connsiteY2" fmla="*/ 3591749 h 4239449"/>
                  <a:gd name="connsiteX3" fmla="*/ 0 w 4356100"/>
                  <a:gd name="connsiteY3" fmla="*/ 4239449 h 4239449"/>
                  <a:gd name="connsiteX4" fmla="*/ 0 w 4356100"/>
                  <a:gd name="connsiteY4" fmla="*/ 4239449 h 4239449"/>
                  <a:gd name="connsiteX0" fmla="*/ 4356100 w 4356100"/>
                  <a:gd name="connsiteY0" fmla="*/ 55312 h 4246312"/>
                  <a:gd name="connsiteX1" fmla="*/ 2209800 w 4356100"/>
                  <a:gd name="connsiteY1" fmla="*/ 499812 h 4246312"/>
                  <a:gd name="connsiteX2" fmla="*/ 1752600 w 4356100"/>
                  <a:gd name="connsiteY2" fmla="*/ 3776412 h 4246312"/>
                  <a:gd name="connsiteX3" fmla="*/ 0 w 4356100"/>
                  <a:gd name="connsiteY3" fmla="*/ 4246312 h 4246312"/>
                  <a:gd name="connsiteX4" fmla="*/ 0 w 4356100"/>
                  <a:gd name="connsiteY4" fmla="*/ 4246312 h 4246312"/>
                  <a:gd name="connsiteX0" fmla="*/ 4356100 w 4356100"/>
                  <a:gd name="connsiteY0" fmla="*/ 46158 h 4237158"/>
                  <a:gd name="connsiteX1" fmla="*/ 2209800 w 4356100"/>
                  <a:gd name="connsiteY1" fmla="*/ 490658 h 4237158"/>
                  <a:gd name="connsiteX2" fmla="*/ 1790700 w 4356100"/>
                  <a:gd name="connsiteY2" fmla="*/ 3525958 h 4237158"/>
                  <a:gd name="connsiteX3" fmla="*/ 0 w 4356100"/>
                  <a:gd name="connsiteY3" fmla="*/ 4237158 h 4237158"/>
                  <a:gd name="connsiteX4" fmla="*/ 0 w 4356100"/>
                  <a:gd name="connsiteY4" fmla="*/ 4237158 h 4237158"/>
                  <a:gd name="connsiteX0" fmla="*/ 4488744 w 4488744"/>
                  <a:gd name="connsiteY0" fmla="*/ 46158 h 4258992"/>
                  <a:gd name="connsiteX1" fmla="*/ 2342444 w 4488744"/>
                  <a:gd name="connsiteY1" fmla="*/ 490658 h 4258992"/>
                  <a:gd name="connsiteX2" fmla="*/ 1923344 w 4488744"/>
                  <a:gd name="connsiteY2" fmla="*/ 3525958 h 4258992"/>
                  <a:gd name="connsiteX3" fmla="*/ 132644 w 4488744"/>
                  <a:gd name="connsiteY3" fmla="*/ 4237158 h 4258992"/>
                  <a:gd name="connsiteX4" fmla="*/ 132644 w 4488744"/>
                  <a:gd name="connsiteY4" fmla="*/ 4059358 h 4258992"/>
                  <a:gd name="connsiteX0" fmla="*/ 4356100 w 4356100"/>
                  <a:gd name="connsiteY0" fmla="*/ 46158 h 4237158"/>
                  <a:gd name="connsiteX1" fmla="*/ 2209800 w 4356100"/>
                  <a:gd name="connsiteY1" fmla="*/ 490658 h 4237158"/>
                  <a:gd name="connsiteX2" fmla="*/ 1790700 w 4356100"/>
                  <a:gd name="connsiteY2" fmla="*/ 3525958 h 4237158"/>
                  <a:gd name="connsiteX3" fmla="*/ 0 w 4356100"/>
                  <a:gd name="connsiteY3" fmla="*/ 4237158 h 4237158"/>
                  <a:gd name="connsiteX0" fmla="*/ 4483100 w 4483100"/>
                  <a:gd name="connsiteY0" fmla="*/ 46158 h 3970458"/>
                  <a:gd name="connsiteX1" fmla="*/ 2336800 w 4483100"/>
                  <a:gd name="connsiteY1" fmla="*/ 490658 h 3970458"/>
                  <a:gd name="connsiteX2" fmla="*/ 1917700 w 4483100"/>
                  <a:gd name="connsiteY2" fmla="*/ 3525958 h 3970458"/>
                  <a:gd name="connsiteX3" fmla="*/ 0 w 4483100"/>
                  <a:gd name="connsiteY3" fmla="*/ 3970458 h 3970458"/>
                  <a:gd name="connsiteX0" fmla="*/ 4483100 w 4483100"/>
                  <a:gd name="connsiteY0" fmla="*/ 46158 h 3970458"/>
                  <a:gd name="connsiteX1" fmla="*/ 2336800 w 4483100"/>
                  <a:gd name="connsiteY1" fmla="*/ 490658 h 3970458"/>
                  <a:gd name="connsiteX2" fmla="*/ 1917700 w 4483100"/>
                  <a:gd name="connsiteY2" fmla="*/ 3525958 h 3970458"/>
                  <a:gd name="connsiteX3" fmla="*/ 0 w 4483100"/>
                  <a:gd name="connsiteY3" fmla="*/ 3970458 h 3970458"/>
                  <a:gd name="connsiteX0" fmla="*/ 4483100 w 4483100"/>
                  <a:gd name="connsiteY0" fmla="*/ 24312 h 3948612"/>
                  <a:gd name="connsiteX1" fmla="*/ 2336800 w 4483100"/>
                  <a:gd name="connsiteY1" fmla="*/ 595812 h 3948612"/>
                  <a:gd name="connsiteX2" fmla="*/ 1917700 w 4483100"/>
                  <a:gd name="connsiteY2" fmla="*/ 3504112 h 3948612"/>
                  <a:gd name="connsiteX3" fmla="*/ 0 w 4483100"/>
                  <a:gd name="connsiteY3" fmla="*/ 3948612 h 3948612"/>
                  <a:gd name="connsiteX0" fmla="*/ 4483100 w 4483100"/>
                  <a:gd name="connsiteY0" fmla="*/ 19338 h 4007138"/>
                  <a:gd name="connsiteX1" fmla="*/ 2336800 w 4483100"/>
                  <a:gd name="connsiteY1" fmla="*/ 654338 h 4007138"/>
                  <a:gd name="connsiteX2" fmla="*/ 1917700 w 4483100"/>
                  <a:gd name="connsiteY2" fmla="*/ 3562638 h 4007138"/>
                  <a:gd name="connsiteX3" fmla="*/ 0 w 4483100"/>
                  <a:gd name="connsiteY3" fmla="*/ 4007138 h 4007138"/>
                  <a:gd name="connsiteX0" fmla="*/ 4483100 w 4483100"/>
                  <a:gd name="connsiteY0" fmla="*/ 0 h 3987800"/>
                  <a:gd name="connsiteX1" fmla="*/ 2336800 w 4483100"/>
                  <a:gd name="connsiteY1" fmla="*/ 635000 h 3987800"/>
                  <a:gd name="connsiteX2" fmla="*/ 1917700 w 4483100"/>
                  <a:gd name="connsiteY2" fmla="*/ 3543300 h 3987800"/>
                  <a:gd name="connsiteX3" fmla="*/ 0 w 4483100"/>
                  <a:gd name="connsiteY3" fmla="*/ 3987800 h 3987800"/>
                  <a:gd name="connsiteX0" fmla="*/ 4495800 w 4495800"/>
                  <a:gd name="connsiteY0" fmla="*/ 0 h 3886200"/>
                  <a:gd name="connsiteX1" fmla="*/ 2336800 w 4495800"/>
                  <a:gd name="connsiteY1" fmla="*/ 533400 h 3886200"/>
                  <a:gd name="connsiteX2" fmla="*/ 1917700 w 4495800"/>
                  <a:gd name="connsiteY2" fmla="*/ 3441700 h 3886200"/>
                  <a:gd name="connsiteX3" fmla="*/ 0 w 4495800"/>
                  <a:gd name="connsiteY3" fmla="*/ 3886200 h 3886200"/>
                  <a:gd name="connsiteX0" fmla="*/ 4495800 w 4495800"/>
                  <a:gd name="connsiteY0" fmla="*/ 0 h 3886200"/>
                  <a:gd name="connsiteX1" fmla="*/ 2336800 w 4495800"/>
                  <a:gd name="connsiteY1" fmla="*/ 533400 h 3886200"/>
                  <a:gd name="connsiteX2" fmla="*/ 1917700 w 4495800"/>
                  <a:gd name="connsiteY2" fmla="*/ 3441700 h 3886200"/>
                  <a:gd name="connsiteX3" fmla="*/ 0 w 4495800"/>
                  <a:gd name="connsiteY3" fmla="*/ 3886200 h 3886200"/>
                </a:gdLst>
                <a:ahLst/>
                <a:cxnLst>
                  <a:cxn ang="0">
                    <a:pos x="connsiteX0" y="connsiteY0"/>
                  </a:cxn>
                  <a:cxn ang="0">
                    <a:pos x="connsiteX1" y="connsiteY1"/>
                  </a:cxn>
                  <a:cxn ang="0">
                    <a:pos x="connsiteX2" y="connsiteY2"/>
                  </a:cxn>
                  <a:cxn ang="0">
                    <a:pos x="connsiteX3" y="connsiteY3"/>
                  </a:cxn>
                </a:cxnLst>
                <a:rect l="l" t="t" r="r" b="b"/>
                <a:pathLst>
                  <a:path w="4495800" h="3886200">
                    <a:moveTo>
                      <a:pt x="4495800" y="0"/>
                    </a:moveTo>
                    <a:cubicBezTo>
                      <a:pt x="3599391" y="41275"/>
                      <a:pt x="2766483" y="-40217"/>
                      <a:pt x="2336800" y="533400"/>
                    </a:cubicBezTo>
                    <a:cubicBezTo>
                      <a:pt x="1907117" y="1107017"/>
                      <a:pt x="2307167" y="2882900"/>
                      <a:pt x="1917700" y="3441700"/>
                    </a:cubicBezTo>
                    <a:cubicBezTo>
                      <a:pt x="1528233" y="4000500"/>
                      <a:pt x="349250" y="3835400"/>
                      <a:pt x="0" y="38862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Freeform 5"/>
              <p:cNvSpPr/>
              <p:nvPr/>
            </p:nvSpPr>
            <p:spPr>
              <a:xfrm flipV="1">
                <a:off x="2123728" y="1412776"/>
                <a:ext cx="4495800" cy="3886200"/>
              </a:xfrm>
              <a:custGeom>
                <a:avLst/>
                <a:gdLst>
                  <a:gd name="connsiteX0" fmla="*/ 4356100 w 4356100"/>
                  <a:gd name="connsiteY0" fmla="*/ 48449 h 4239449"/>
                  <a:gd name="connsiteX1" fmla="*/ 2209800 w 4356100"/>
                  <a:gd name="connsiteY1" fmla="*/ 492949 h 4239449"/>
                  <a:gd name="connsiteX2" fmla="*/ 1625600 w 4356100"/>
                  <a:gd name="connsiteY2" fmla="*/ 3591749 h 4239449"/>
                  <a:gd name="connsiteX3" fmla="*/ 0 w 4356100"/>
                  <a:gd name="connsiteY3" fmla="*/ 4239449 h 4239449"/>
                  <a:gd name="connsiteX4" fmla="*/ 0 w 4356100"/>
                  <a:gd name="connsiteY4" fmla="*/ 4239449 h 4239449"/>
                  <a:gd name="connsiteX0" fmla="*/ 4356100 w 4356100"/>
                  <a:gd name="connsiteY0" fmla="*/ 55312 h 4246312"/>
                  <a:gd name="connsiteX1" fmla="*/ 2209800 w 4356100"/>
                  <a:gd name="connsiteY1" fmla="*/ 499812 h 4246312"/>
                  <a:gd name="connsiteX2" fmla="*/ 1752600 w 4356100"/>
                  <a:gd name="connsiteY2" fmla="*/ 3776412 h 4246312"/>
                  <a:gd name="connsiteX3" fmla="*/ 0 w 4356100"/>
                  <a:gd name="connsiteY3" fmla="*/ 4246312 h 4246312"/>
                  <a:gd name="connsiteX4" fmla="*/ 0 w 4356100"/>
                  <a:gd name="connsiteY4" fmla="*/ 4246312 h 4246312"/>
                  <a:gd name="connsiteX0" fmla="*/ 4356100 w 4356100"/>
                  <a:gd name="connsiteY0" fmla="*/ 46158 h 4237158"/>
                  <a:gd name="connsiteX1" fmla="*/ 2209800 w 4356100"/>
                  <a:gd name="connsiteY1" fmla="*/ 490658 h 4237158"/>
                  <a:gd name="connsiteX2" fmla="*/ 1790700 w 4356100"/>
                  <a:gd name="connsiteY2" fmla="*/ 3525958 h 4237158"/>
                  <a:gd name="connsiteX3" fmla="*/ 0 w 4356100"/>
                  <a:gd name="connsiteY3" fmla="*/ 4237158 h 4237158"/>
                  <a:gd name="connsiteX4" fmla="*/ 0 w 4356100"/>
                  <a:gd name="connsiteY4" fmla="*/ 4237158 h 4237158"/>
                  <a:gd name="connsiteX0" fmla="*/ 4488744 w 4488744"/>
                  <a:gd name="connsiteY0" fmla="*/ 46158 h 4258992"/>
                  <a:gd name="connsiteX1" fmla="*/ 2342444 w 4488744"/>
                  <a:gd name="connsiteY1" fmla="*/ 490658 h 4258992"/>
                  <a:gd name="connsiteX2" fmla="*/ 1923344 w 4488744"/>
                  <a:gd name="connsiteY2" fmla="*/ 3525958 h 4258992"/>
                  <a:gd name="connsiteX3" fmla="*/ 132644 w 4488744"/>
                  <a:gd name="connsiteY3" fmla="*/ 4237158 h 4258992"/>
                  <a:gd name="connsiteX4" fmla="*/ 132644 w 4488744"/>
                  <a:gd name="connsiteY4" fmla="*/ 4059358 h 4258992"/>
                  <a:gd name="connsiteX0" fmla="*/ 4356100 w 4356100"/>
                  <a:gd name="connsiteY0" fmla="*/ 46158 h 4237158"/>
                  <a:gd name="connsiteX1" fmla="*/ 2209800 w 4356100"/>
                  <a:gd name="connsiteY1" fmla="*/ 490658 h 4237158"/>
                  <a:gd name="connsiteX2" fmla="*/ 1790700 w 4356100"/>
                  <a:gd name="connsiteY2" fmla="*/ 3525958 h 4237158"/>
                  <a:gd name="connsiteX3" fmla="*/ 0 w 4356100"/>
                  <a:gd name="connsiteY3" fmla="*/ 4237158 h 4237158"/>
                  <a:gd name="connsiteX0" fmla="*/ 4483100 w 4483100"/>
                  <a:gd name="connsiteY0" fmla="*/ 46158 h 3970458"/>
                  <a:gd name="connsiteX1" fmla="*/ 2336800 w 4483100"/>
                  <a:gd name="connsiteY1" fmla="*/ 490658 h 3970458"/>
                  <a:gd name="connsiteX2" fmla="*/ 1917700 w 4483100"/>
                  <a:gd name="connsiteY2" fmla="*/ 3525958 h 3970458"/>
                  <a:gd name="connsiteX3" fmla="*/ 0 w 4483100"/>
                  <a:gd name="connsiteY3" fmla="*/ 3970458 h 3970458"/>
                  <a:gd name="connsiteX0" fmla="*/ 4483100 w 4483100"/>
                  <a:gd name="connsiteY0" fmla="*/ 46158 h 3970458"/>
                  <a:gd name="connsiteX1" fmla="*/ 2336800 w 4483100"/>
                  <a:gd name="connsiteY1" fmla="*/ 490658 h 3970458"/>
                  <a:gd name="connsiteX2" fmla="*/ 1917700 w 4483100"/>
                  <a:gd name="connsiteY2" fmla="*/ 3525958 h 3970458"/>
                  <a:gd name="connsiteX3" fmla="*/ 0 w 4483100"/>
                  <a:gd name="connsiteY3" fmla="*/ 3970458 h 3970458"/>
                  <a:gd name="connsiteX0" fmla="*/ 4483100 w 4483100"/>
                  <a:gd name="connsiteY0" fmla="*/ 24312 h 3948612"/>
                  <a:gd name="connsiteX1" fmla="*/ 2336800 w 4483100"/>
                  <a:gd name="connsiteY1" fmla="*/ 595812 h 3948612"/>
                  <a:gd name="connsiteX2" fmla="*/ 1917700 w 4483100"/>
                  <a:gd name="connsiteY2" fmla="*/ 3504112 h 3948612"/>
                  <a:gd name="connsiteX3" fmla="*/ 0 w 4483100"/>
                  <a:gd name="connsiteY3" fmla="*/ 3948612 h 3948612"/>
                  <a:gd name="connsiteX0" fmla="*/ 4483100 w 4483100"/>
                  <a:gd name="connsiteY0" fmla="*/ 19338 h 4007138"/>
                  <a:gd name="connsiteX1" fmla="*/ 2336800 w 4483100"/>
                  <a:gd name="connsiteY1" fmla="*/ 654338 h 4007138"/>
                  <a:gd name="connsiteX2" fmla="*/ 1917700 w 4483100"/>
                  <a:gd name="connsiteY2" fmla="*/ 3562638 h 4007138"/>
                  <a:gd name="connsiteX3" fmla="*/ 0 w 4483100"/>
                  <a:gd name="connsiteY3" fmla="*/ 4007138 h 4007138"/>
                  <a:gd name="connsiteX0" fmla="*/ 4483100 w 4483100"/>
                  <a:gd name="connsiteY0" fmla="*/ 0 h 3987800"/>
                  <a:gd name="connsiteX1" fmla="*/ 2336800 w 4483100"/>
                  <a:gd name="connsiteY1" fmla="*/ 635000 h 3987800"/>
                  <a:gd name="connsiteX2" fmla="*/ 1917700 w 4483100"/>
                  <a:gd name="connsiteY2" fmla="*/ 3543300 h 3987800"/>
                  <a:gd name="connsiteX3" fmla="*/ 0 w 4483100"/>
                  <a:gd name="connsiteY3" fmla="*/ 3987800 h 3987800"/>
                  <a:gd name="connsiteX0" fmla="*/ 4495800 w 4495800"/>
                  <a:gd name="connsiteY0" fmla="*/ 0 h 3886200"/>
                  <a:gd name="connsiteX1" fmla="*/ 2336800 w 4495800"/>
                  <a:gd name="connsiteY1" fmla="*/ 533400 h 3886200"/>
                  <a:gd name="connsiteX2" fmla="*/ 1917700 w 4495800"/>
                  <a:gd name="connsiteY2" fmla="*/ 3441700 h 3886200"/>
                  <a:gd name="connsiteX3" fmla="*/ 0 w 4495800"/>
                  <a:gd name="connsiteY3" fmla="*/ 3886200 h 3886200"/>
                  <a:gd name="connsiteX0" fmla="*/ 4495800 w 4495800"/>
                  <a:gd name="connsiteY0" fmla="*/ 0 h 3886200"/>
                  <a:gd name="connsiteX1" fmla="*/ 2336800 w 4495800"/>
                  <a:gd name="connsiteY1" fmla="*/ 533400 h 3886200"/>
                  <a:gd name="connsiteX2" fmla="*/ 1917700 w 4495800"/>
                  <a:gd name="connsiteY2" fmla="*/ 3441700 h 3886200"/>
                  <a:gd name="connsiteX3" fmla="*/ 0 w 4495800"/>
                  <a:gd name="connsiteY3" fmla="*/ 3886200 h 3886200"/>
                </a:gdLst>
                <a:ahLst/>
                <a:cxnLst>
                  <a:cxn ang="0">
                    <a:pos x="connsiteX0" y="connsiteY0"/>
                  </a:cxn>
                  <a:cxn ang="0">
                    <a:pos x="connsiteX1" y="connsiteY1"/>
                  </a:cxn>
                  <a:cxn ang="0">
                    <a:pos x="connsiteX2" y="connsiteY2"/>
                  </a:cxn>
                  <a:cxn ang="0">
                    <a:pos x="connsiteX3" y="connsiteY3"/>
                  </a:cxn>
                </a:cxnLst>
                <a:rect l="l" t="t" r="r" b="b"/>
                <a:pathLst>
                  <a:path w="4495800" h="3886200">
                    <a:moveTo>
                      <a:pt x="4495800" y="0"/>
                    </a:moveTo>
                    <a:cubicBezTo>
                      <a:pt x="3599391" y="41275"/>
                      <a:pt x="2766483" y="-40217"/>
                      <a:pt x="2336800" y="533400"/>
                    </a:cubicBezTo>
                    <a:cubicBezTo>
                      <a:pt x="1907117" y="1107017"/>
                      <a:pt x="2307167" y="2882900"/>
                      <a:pt x="1917700" y="3441700"/>
                    </a:cubicBezTo>
                    <a:cubicBezTo>
                      <a:pt x="1528233" y="4000500"/>
                      <a:pt x="349250" y="3835400"/>
                      <a:pt x="0" y="3886200"/>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33" name="Straight Connector 32"/>
            <p:cNvCxnSpPr/>
            <p:nvPr/>
          </p:nvCxnSpPr>
          <p:spPr>
            <a:xfrm>
              <a:off x="4254424" y="846154"/>
              <a:ext cx="33705"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403820" y="466836"/>
              <a:ext cx="225580"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a:t>
              </a:r>
              <a:endParaRPr lang="en-GB" dirty="0">
                <a:solidFill>
                  <a:prstClr val="black"/>
                </a:solidFill>
                <a:latin typeface="Times New Roman" pitchFamily="18" charset="0"/>
                <a:cs typeface="Times New Roman" pitchFamily="18" charset="0"/>
              </a:endParaRPr>
            </a:p>
          </p:txBody>
        </p:sp>
        <p:sp>
          <p:nvSpPr>
            <p:cNvPr id="35" name="TextBox 34"/>
            <p:cNvSpPr txBox="1"/>
            <p:nvPr/>
          </p:nvSpPr>
          <p:spPr>
            <a:xfrm>
              <a:off x="4038600" y="449024"/>
              <a:ext cx="418713"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III</a:t>
              </a:r>
              <a:endParaRPr lang="en-GB" dirty="0">
                <a:solidFill>
                  <a:prstClr val="black"/>
                </a:solidFill>
                <a:latin typeface="Times New Roman" pitchFamily="18" charset="0"/>
                <a:cs typeface="Times New Roman" pitchFamily="18" charset="0"/>
              </a:endParaRPr>
            </a:p>
          </p:txBody>
        </p:sp>
        <p:sp>
          <p:nvSpPr>
            <p:cNvPr id="36" name="TextBox 35"/>
            <p:cNvSpPr txBox="1"/>
            <p:nvPr/>
          </p:nvSpPr>
          <p:spPr>
            <a:xfrm>
              <a:off x="2815127" y="471063"/>
              <a:ext cx="451159" cy="369332"/>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IV</a:t>
              </a:r>
              <a:endParaRPr lang="en-GB" dirty="0">
                <a:solidFill>
                  <a:prstClr val="black"/>
                </a:solidFill>
                <a:latin typeface="Times New Roman" pitchFamily="18" charset="0"/>
                <a:cs typeface="Times New Roman" pitchFamily="18" charset="0"/>
              </a:endParaRPr>
            </a:p>
          </p:txBody>
        </p:sp>
        <p:cxnSp>
          <p:nvCxnSpPr>
            <p:cNvPr id="37" name="Straight Connector 36"/>
            <p:cNvCxnSpPr/>
            <p:nvPr/>
          </p:nvCxnSpPr>
          <p:spPr>
            <a:xfrm>
              <a:off x="4751086" y="814804"/>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565048" y="444727"/>
              <a:ext cx="338369"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a:t>
              </a:r>
              <a:endParaRPr lang="en-GB" dirty="0">
                <a:solidFill>
                  <a:prstClr val="black"/>
                </a:solidFill>
                <a:latin typeface="Times New Roman" pitchFamily="18" charset="0"/>
                <a:cs typeface="Times New Roman" pitchFamily="18" charset="0"/>
              </a:endParaRPr>
            </a:p>
          </p:txBody>
        </p:sp>
        <p:cxnSp>
          <p:nvCxnSpPr>
            <p:cNvPr id="39" name="Straight Connector 38"/>
            <p:cNvCxnSpPr/>
            <p:nvPr/>
          </p:nvCxnSpPr>
          <p:spPr>
            <a:xfrm>
              <a:off x="6542886" y="798674"/>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961486" y="798674"/>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38107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1548" y="2133600"/>
            <a:ext cx="6888052" cy="1754326"/>
          </a:xfrm>
          <a:prstGeom prst="rect">
            <a:avLst/>
          </a:prstGeom>
          <a:noFill/>
        </p:spPr>
        <p:txBody>
          <a:bodyPr wrap="square" rtlCol="0">
            <a:spAutoFit/>
          </a:bodyPr>
          <a:lstStyle/>
          <a:p>
            <a:pPr algn="ctr"/>
            <a:r>
              <a:rPr lang="en-GB" sz="5400" b="1" dirty="0" smtClean="0">
                <a:latin typeface="+mj-lt"/>
              </a:rPr>
              <a:t>Simulation of behaviour A</a:t>
            </a:r>
            <a:endParaRPr lang="en-GB" sz="5400" b="1" dirty="0">
              <a:latin typeface="+mj-lt"/>
            </a:endParaRPr>
          </a:p>
        </p:txBody>
      </p:sp>
    </p:spTree>
    <p:extLst>
      <p:ext uri="{BB962C8B-B14F-4D97-AF65-F5344CB8AC3E}">
        <p14:creationId xmlns:p14="http://schemas.microsoft.com/office/powerpoint/2010/main" val="326671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4450" y="457198"/>
            <a:ext cx="7623750" cy="954107"/>
          </a:xfrm>
          <a:prstGeom prst="rect">
            <a:avLst/>
          </a:prstGeom>
        </p:spPr>
        <p:txBody>
          <a:bodyPr wrap="square">
            <a:spAutoFit/>
          </a:bodyPr>
          <a:lstStyle/>
          <a:p>
            <a:r>
              <a:rPr lang="en-US" sz="2800" dirty="0"/>
              <a:t>B</a:t>
            </a:r>
            <a:r>
              <a:rPr lang="en-US" sz="2800" dirty="0" smtClean="0"/>
              <a:t>: </a:t>
            </a:r>
            <a:r>
              <a:rPr lang="en-US" sz="2800" dirty="0">
                <a:solidFill>
                  <a:srgbClr val="FF0000"/>
                </a:solidFill>
              </a:rPr>
              <a:t>Both flip</a:t>
            </a:r>
            <a:r>
              <a:rPr lang="en-US" sz="2800" dirty="0"/>
              <a:t>: A</a:t>
            </a:r>
            <a:r>
              <a:rPr lang="en-US" sz="2800" dirty="0" smtClean="0"/>
              <a:t>t </a:t>
            </a:r>
            <a:r>
              <a:rPr lang="en-US" sz="2800" dirty="0"/>
              <a:t>low T</a:t>
            </a:r>
            <a:r>
              <a:rPr lang="en-US" sz="2800" dirty="0" smtClean="0"/>
              <a:t>, Gd </a:t>
            </a:r>
            <a:r>
              <a:rPr lang="en-US" sz="2800" dirty="0"/>
              <a:t>follows the field and Ni against the </a:t>
            </a:r>
            <a:r>
              <a:rPr lang="en-US" sz="2800" dirty="0" smtClean="0"/>
              <a:t>field. </a:t>
            </a:r>
            <a:r>
              <a:rPr lang="en-US" sz="2800" dirty="0"/>
              <a:t>A</a:t>
            </a:r>
            <a:r>
              <a:rPr lang="en-US" sz="2800" dirty="0" smtClean="0"/>
              <a:t>t </a:t>
            </a:r>
            <a:r>
              <a:rPr lang="en-US" sz="2800" dirty="0"/>
              <a:t>higher T, both </a:t>
            </a:r>
            <a:r>
              <a:rPr lang="en-US" sz="2800" dirty="0" smtClean="0"/>
              <a:t>flip.</a:t>
            </a:r>
            <a:endParaRPr lang="en-GB" sz="2800" dirty="0"/>
          </a:p>
        </p:txBody>
      </p:sp>
      <p:grpSp>
        <p:nvGrpSpPr>
          <p:cNvPr id="3" name="Group 2"/>
          <p:cNvGrpSpPr/>
          <p:nvPr/>
        </p:nvGrpSpPr>
        <p:grpSpPr>
          <a:xfrm>
            <a:off x="1301462" y="1371600"/>
            <a:ext cx="7537738" cy="3886200"/>
            <a:chOff x="0" y="-310338"/>
            <a:chExt cx="5118097" cy="2472198"/>
          </a:xfrm>
        </p:grpSpPr>
        <p:sp>
          <p:nvSpPr>
            <p:cNvPr id="4" name="Text Box 2"/>
            <p:cNvSpPr txBox="1">
              <a:spLocks noChangeArrowheads="1"/>
            </p:cNvSpPr>
            <p:nvPr/>
          </p:nvSpPr>
          <p:spPr bwMode="auto">
            <a:xfrm>
              <a:off x="4318755" y="-310338"/>
              <a:ext cx="564276" cy="306705"/>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GB" sz="2400" dirty="0">
                  <a:effectLst/>
                  <a:latin typeface="Calibri"/>
                  <a:ea typeface="宋体"/>
                  <a:cs typeface="Times New Roman"/>
                </a:rPr>
                <a:t>55K</a:t>
              </a:r>
            </a:p>
          </p:txBody>
        </p:sp>
        <p:grpSp>
          <p:nvGrpSpPr>
            <p:cNvPr id="5" name="Group 4"/>
            <p:cNvGrpSpPr/>
            <p:nvPr/>
          </p:nvGrpSpPr>
          <p:grpSpPr>
            <a:xfrm>
              <a:off x="0" y="-310338"/>
              <a:ext cx="5118097" cy="2472198"/>
              <a:chOff x="0" y="-310338"/>
              <a:chExt cx="5118097" cy="2472198"/>
            </a:xfrm>
          </p:grpSpPr>
          <p:sp>
            <p:nvSpPr>
              <p:cNvPr id="6" name="Text Box 2"/>
              <p:cNvSpPr txBox="1">
                <a:spLocks noChangeArrowheads="1"/>
              </p:cNvSpPr>
              <p:nvPr/>
            </p:nvSpPr>
            <p:spPr bwMode="auto">
              <a:xfrm>
                <a:off x="2963983" y="-310338"/>
                <a:ext cx="564276" cy="306705"/>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GB" sz="2400" dirty="0">
                    <a:effectLst/>
                    <a:latin typeface="Calibri"/>
                    <a:ea typeface="宋体"/>
                    <a:cs typeface="Times New Roman"/>
                  </a:rPr>
                  <a:t>30K</a:t>
                </a:r>
              </a:p>
            </p:txBody>
          </p:sp>
          <p:grpSp>
            <p:nvGrpSpPr>
              <p:cNvPr id="7" name="Group 6"/>
              <p:cNvGrpSpPr/>
              <p:nvPr/>
            </p:nvGrpSpPr>
            <p:grpSpPr>
              <a:xfrm>
                <a:off x="0" y="-310338"/>
                <a:ext cx="5118097" cy="2472198"/>
                <a:chOff x="0" y="-310338"/>
                <a:chExt cx="5118097" cy="2472198"/>
              </a:xfrm>
            </p:grpSpPr>
            <p:sp>
              <p:nvSpPr>
                <p:cNvPr id="8" name="Text Box 2"/>
                <p:cNvSpPr txBox="1">
                  <a:spLocks noChangeArrowheads="1"/>
                </p:cNvSpPr>
                <p:nvPr/>
              </p:nvSpPr>
              <p:spPr bwMode="auto">
                <a:xfrm>
                  <a:off x="1651381" y="-310338"/>
                  <a:ext cx="564276" cy="306705"/>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GB" sz="2400" dirty="0">
                      <a:effectLst/>
                      <a:latin typeface="Calibri"/>
                      <a:ea typeface="宋体"/>
                      <a:cs typeface="Times New Roman"/>
                    </a:rPr>
                    <a:t>20K</a:t>
                  </a:r>
                </a:p>
              </p:txBody>
            </p:sp>
            <p:grpSp>
              <p:nvGrpSpPr>
                <p:cNvPr id="9" name="Group 8"/>
                <p:cNvGrpSpPr/>
                <p:nvPr/>
              </p:nvGrpSpPr>
              <p:grpSpPr>
                <a:xfrm>
                  <a:off x="0" y="-310338"/>
                  <a:ext cx="5118097" cy="2472198"/>
                  <a:chOff x="0" y="-310338"/>
                  <a:chExt cx="5118097" cy="2472198"/>
                </a:xfrm>
              </p:grpSpPr>
              <p:sp>
                <p:nvSpPr>
                  <p:cNvPr id="10" name="Text Box 2"/>
                  <p:cNvSpPr txBox="1">
                    <a:spLocks noChangeArrowheads="1"/>
                  </p:cNvSpPr>
                  <p:nvPr/>
                </p:nvSpPr>
                <p:spPr bwMode="auto">
                  <a:xfrm>
                    <a:off x="345170" y="-310338"/>
                    <a:ext cx="477257" cy="306705"/>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GB" sz="2400" dirty="0">
                        <a:effectLst/>
                        <a:latin typeface="Calibri"/>
                        <a:ea typeface="宋体"/>
                        <a:cs typeface="Times New Roman"/>
                      </a:rPr>
                      <a:t>5K</a:t>
                    </a:r>
                  </a:p>
                </p:txBody>
              </p:sp>
              <p:grpSp>
                <p:nvGrpSpPr>
                  <p:cNvPr id="11" name="Group 10"/>
                  <p:cNvGrpSpPr/>
                  <p:nvPr/>
                </p:nvGrpSpPr>
                <p:grpSpPr>
                  <a:xfrm>
                    <a:off x="0" y="130265"/>
                    <a:ext cx="5118097" cy="2031595"/>
                    <a:chOff x="0" y="130265"/>
                    <a:chExt cx="5118097" cy="2031595"/>
                  </a:xfrm>
                </p:grpSpPr>
                <p:pic>
                  <p:nvPicPr>
                    <p:cNvPr id="12" name="Picture 11" descr="E:\OneDrive\Intern\Hyst\PS4\GdHyst\55K.png"/>
                    <p:cNvPicPr>
                      <a:picLocks noChangeAspect="1"/>
                    </p:cNvPicPr>
                    <p:nvPr/>
                  </p:nvPicPr>
                  <p:blipFill rotWithShape="1">
                    <a:blip r:embed="rId3" cstate="print">
                      <a:extLst>
                        <a:ext uri="{28A0092B-C50C-407E-A947-70E740481C1C}">
                          <a14:useLocalDpi xmlns:a14="http://schemas.microsoft.com/office/drawing/2010/main" val="0"/>
                        </a:ext>
                      </a:extLst>
                    </a:blip>
                    <a:srcRect l="17451" t="9648" r="9185" b="16997"/>
                    <a:stretch/>
                  </p:blipFill>
                  <p:spPr bwMode="auto">
                    <a:xfrm>
                      <a:off x="3967528" y="1295905"/>
                      <a:ext cx="1150569" cy="865955"/>
                    </a:xfrm>
                    <a:prstGeom prst="rect">
                      <a:avLst/>
                    </a:prstGeom>
                    <a:noFill/>
                    <a:ln>
                      <a:noFill/>
                    </a:ln>
                    <a:extLst>
                      <a:ext uri="{53640926-AAD7-44D8-BBD7-CCE9431645EC}">
                        <a14:shadowObscured xmlns:a14="http://schemas.microsoft.com/office/drawing/2010/main"/>
                      </a:ext>
                    </a:extLst>
                  </p:spPr>
                </p:pic>
                <p:pic>
                  <p:nvPicPr>
                    <p:cNvPr id="13" name="Picture 12" descr="E:\OneDrive\Intern\Hyst\PS4\NiHyst\5K.png"/>
                    <p:cNvPicPr>
                      <a:picLocks noChangeAspect="1"/>
                    </p:cNvPicPr>
                    <p:nvPr/>
                  </p:nvPicPr>
                  <p:blipFill rotWithShape="1">
                    <a:blip r:embed="rId4" cstate="print">
                      <a:extLst>
                        <a:ext uri="{28A0092B-C50C-407E-A947-70E740481C1C}">
                          <a14:useLocalDpi xmlns:a14="http://schemas.microsoft.com/office/drawing/2010/main" val="0"/>
                        </a:ext>
                      </a:extLst>
                    </a:blip>
                    <a:srcRect l="16877" t="9648" r="9300" b="16691"/>
                    <a:stretch/>
                  </p:blipFill>
                  <p:spPr bwMode="auto">
                    <a:xfrm>
                      <a:off x="0" y="135265"/>
                      <a:ext cx="1156625" cy="865955"/>
                    </a:xfrm>
                    <a:prstGeom prst="rect">
                      <a:avLst/>
                    </a:prstGeom>
                    <a:noFill/>
                    <a:ln>
                      <a:noFill/>
                    </a:ln>
                    <a:extLst>
                      <a:ext uri="{53640926-AAD7-44D8-BBD7-CCE9431645EC}">
                        <a14:shadowObscured xmlns:a14="http://schemas.microsoft.com/office/drawing/2010/main"/>
                      </a:ext>
                    </a:extLst>
                  </p:spPr>
                </p:pic>
                <p:pic>
                  <p:nvPicPr>
                    <p:cNvPr id="14" name="Picture 13" descr="E:\OneDrive\Intern\Hyst\PS4\NiHyst\20K.png"/>
                    <p:cNvPicPr>
                      <a:picLocks noChangeAspect="1"/>
                    </p:cNvPicPr>
                    <p:nvPr/>
                  </p:nvPicPr>
                  <p:blipFill rotWithShape="1">
                    <a:blip r:embed="rId5" cstate="print">
                      <a:extLst>
                        <a:ext uri="{28A0092B-C50C-407E-A947-70E740481C1C}">
                          <a14:useLocalDpi xmlns:a14="http://schemas.microsoft.com/office/drawing/2010/main" val="0"/>
                        </a:ext>
                      </a:extLst>
                    </a:blip>
                    <a:srcRect l="17451" t="9035" r="9300" b="17303"/>
                    <a:stretch/>
                  </p:blipFill>
                  <p:spPr bwMode="auto">
                    <a:xfrm>
                      <a:off x="1318323" y="130265"/>
                      <a:ext cx="1144513" cy="865955"/>
                    </a:xfrm>
                    <a:prstGeom prst="rect">
                      <a:avLst/>
                    </a:prstGeom>
                    <a:noFill/>
                    <a:ln>
                      <a:noFill/>
                    </a:ln>
                    <a:extLst>
                      <a:ext uri="{53640926-AAD7-44D8-BBD7-CCE9431645EC}">
                        <a14:shadowObscured xmlns:a14="http://schemas.microsoft.com/office/drawing/2010/main"/>
                      </a:ext>
                    </a:extLst>
                  </p:spPr>
                </p:pic>
                <p:pic>
                  <p:nvPicPr>
                    <p:cNvPr id="15" name="Picture 14" descr="E:\OneDrive\Intern\Hyst\PS4\GdHyst\5K.png"/>
                    <p:cNvPicPr>
                      <a:picLocks noChangeAspect="1"/>
                    </p:cNvPicPr>
                    <p:nvPr/>
                  </p:nvPicPr>
                  <p:blipFill rotWithShape="1">
                    <a:blip r:embed="rId6" cstate="print">
                      <a:extLst>
                        <a:ext uri="{28A0092B-C50C-407E-A947-70E740481C1C}">
                          <a14:useLocalDpi xmlns:a14="http://schemas.microsoft.com/office/drawing/2010/main" val="0"/>
                        </a:ext>
                      </a:extLst>
                    </a:blip>
                    <a:srcRect l="17451" t="9341" r="9414" b="16998"/>
                    <a:stretch/>
                  </p:blipFill>
                  <p:spPr bwMode="auto">
                    <a:xfrm>
                      <a:off x="0" y="1289849"/>
                      <a:ext cx="1144513" cy="865955"/>
                    </a:xfrm>
                    <a:prstGeom prst="rect">
                      <a:avLst/>
                    </a:prstGeom>
                    <a:noFill/>
                    <a:ln>
                      <a:noFill/>
                    </a:ln>
                    <a:extLst>
                      <a:ext uri="{53640926-AAD7-44D8-BBD7-CCE9431645EC}">
                        <a14:shadowObscured xmlns:a14="http://schemas.microsoft.com/office/drawing/2010/main"/>
                      </a:ext>
                    </a:extLst>
                  </p:spPr>
                </p:pic>
                <p:pic>
                  <p:nvPicPr>
                    <p:cNvPr id="16" name="Picture 15" descr="E:\OneDrive\Intern\Hyst\PS4\GdHyst\20K.png"/>
                    <p:cNvPicPr>
                      <a:picLocks noChangeAspect="1"/>
                    </p:cNvPicPr>
                    <p:nvPr/>
                  </p:nvPicPr>
                  <p:blipFill rotWithShape="1">
                    <a:blip r:embed="rId7" cstate="print">
                      <a:extLst>
                        <a:ext uri="{28A0092B-C50C-407E-A947-70E740481C1C}">
                          <a14:useLocalDpi xmlns:a14="http://schemas.microsoft.com/office/drawing/2010/main" val="0"/>
                        </a:ext>
                      </a:extLst>
                    </a:blip>
                    <a:srcRect l="17337" t="9035" r="9185" b="17150"/>
                    <a:stretch/>
                  </p:blipFill>
                  <p:spPr bwMode="auto">
                    <a:xfrm>
                      <a:off x="1318323" y="1290904"/>
                      <a:ext cx="1144513" cy="865955"/>
                    </a:xfrm>
                    <a:prstGeom prst="rect">
                      <a:avLst/>
                    </a:prstGeom>
                    <a:noFill/>
                    <a:ln>
                      <a:noFill/>
                    </a:ln>
                    <a:extLst>
                      <a:ext uri="{53640926-AAD7-44D8-BBD7-CCE9431645EC}">
                        <a14:shadowObscured xmlns:a14="http://schemas.microsoft.com/office/drawing/2010/main"/>
                      </a:ext>
                    </a:extLst>
                  </p:spPr>
                </p:pic>
                <p:pic>
                  <p:nvPicPr>
                    <p:cNvPr id="17" name="Picture 16" descr="E:\OneDrive\Intern\Hyst\PS4\GdHyst\30K.png"/>
                    <p:cNvPicPr>
                      <a:picLocks noChangeAspect="1"/>
                    </p:cNvPicPr>
                    <p:nvPr/>
                  </p:nvPicPr>
                  <p:blipFill rotWithShape="1">
                    <a:blip r:embed="rId8" cstate="print">
                      <a:extLst>
                        <a:ext uri="{28A0092B-C50C-407E-A947-70E740481C1C}">
                          <a14:useLocalDpi xmlns:a14="http://schemas.microsoft.com/office/drawing/2010/main" val="0"/>
                        </a:ext>
                      </a:extLst>
                    </a:blip>
                    <a:srcRect l="17566" t="9495" r="9529" b="17456"/>
                    <a:stretch/>
                  </p:blipFill>
                  <p:spPr bwMode="auto">
                    <a:xfrm>
                      <a:off x="2631060" y="1295905"/>
                      <a:ext cx="1150570" cy="865955"/>
                    </a:xfrm>
                    <a:prstGeom prst="rect">
                      <a:avLst/>
                    </a:prstGeom>
                    <a:noFill/>
                    <a:ln>
                      <a:noFill/>
                    </a:ln>
                    <a:extLst>
                      <a:ext uri="{53640926-AAD7-44D8-BBD7-CCE9431645EC}">
                        <a14:shadowObscured xmlns:a14="http://schemas.microsoft.com/office/drawing/2010/main"/>
                      </a:ext>
                    </a:extLst>
                  </p:spPr>
                </p:pic>
                <p:pic>
                  <p:nvPicPr>
                    <p:cNvPr id="18" name="Picture 17" descr="E:\OneDrive\Intern\Hyst\PS4\NiHyst\30K.png"/>
                    <p:cNvPicPr>
                      <a:picLocks noChangeAspect="1"/>
                    </p:cNvPicPr>
                    <p:nvPr/>
                  </p:nvPicPr>
                  <p:blipFill rotWithShape="1">
                    <a:blip r:embed="rId9" cstate="print">
                      <a:extLst>
                        <a:ext uri="{28A0092B-C50C-407E-A947-70E740481C1C}">
                          <a14:useLocalDpi xmlns:a14="http://schemas.microsoft.com/office/drawing/2010/main" val="0"/>
                        </a:ext>
                      </a:extLst>
                    </a:blip>
                    <a:srcRect l="17336" t="8882" r="9300" b="17303"/>
                    <a:stretch/>
                  </p:blipFill>
                  <p:spPr bwMode="auto">
                    <a:xfrm>
                      <a:off x="2631060" y="136046"/>
                      <a:ext cx="1144514" cy="865955"/>
                    </a:xfrm>
                    <a:prstGeom prst="rect">
                      <a:avLst/>
                    </a:prstGeom>
                    <a:noFill/>
                    <a:ln>
                      <a:noFill/>
                    </a:ln>
                    <a:extLst>
                      <a:ext uri="{53640926-AAD7-44D8-BBD7-CCE9431645EC}">
                        <a14:shadowObscured xmlns:a14="http://schemas.microsoft.com/office/drawing/2010/main"/>
                      </a:ext>
                    </a:extLst>
                  </p:spPr>
                </p:pic>
                <p:pic>
                  <p:nvPicPr>
                    <p:cNvPr id="19" name="Picture 18" descr="E:\OneDrive\Intern\Hyst\PS4\NiHyst\55K.png"/>
                    <p:cNvPicPr>
                      <a:picLocks noChangeAspect="1"/>
                    </p:cNvPicPr>
                    <p:nvPr/>
                  </p:nvPicPr>
                  <p:blipFill rotWithShape="1">
                    <a:blip r:embed="rId10" cstate="print">
                      <a:extLst>
                        <a:ext uri="{28A0092B-C50C-407E-A947-70E740481C1C}">
                          <a14:useLocalDpi xmlns:a14="http://schemas.microsoft.com/office/drawing/2010/main" val="0"/>
                        </a:ext>
                      </a:extLst>
                    </a:blip>
                    <a:srcRect l="17796" t="9494" r="9638" b="16567"/>
                    <a:stretch/>
                  </p:blipFill>
                  <p:spPr bwMode="auto">
                    <a:xfrm>
                      <a:off x="3965954" y="135265"/>
                      <a:ext cx="1132403" cy="865955"/>
                    </a:xfrm>
                    <a:prstGeom prst="rect">
                      <a:avLst/>
                    </a:prstGeom>
                    <a:noFill/>
                    <a:ln>
                      <a:noFill/>
                    </a:ln>
                    <a:extLst>
                      <a:ext uri="{53640926-AAD7-44D8-BBD7-CCE9431645EC}">
                        <a14:shadowObscured xmlns:a14="http://schemas.microsoft.com/office/drawing/2010/main"/>
                      </a:ext>
                    </a:extLst>
                  </p:spPr>
                </p:pic>
              </p:grpSp>
            </p:grpSp>
          </p:grpSp>
        </p:grpSp>
      </p:grpSp>
      <p:sp>
        <p:nvSpPr>
          <p:cNvPr id="20" name="Rectangle 19"/>
          <p:cNvSpPr/>
          <p:nvPr/>
        </p:nvSpPr>
        <p:spPr>
          <a:xfrm>
            <a:off x="4098739" y="5562600"/>
            <a:ext cx="1095172" cy="584775"/>
          </a:xfrm>
          <a:prstGeom prst="rect">
            <a:avLst/>
          </a:prstGeom>
        </p:spPr>
        <p:txBody>
          <a:bodyPr wrap="none">
            <a:spAutoFit/>
          </a:bodyPr>
          <a:lstStyle/>
          <a:p>
            <a:r>
              <a:rPr lang="en-US" sz="3200" dirty="0" smtClean="0"/>
              <a:t>(S14)</a:t>
            </a:r>
            <a:endParaRPr lang="en-GB" sz="3200" dirty="0"/>
          </a:p>
        </p:txBody>
      </p:sp>
      <p:sp>
        <p:nvSpPr>
          <p:cNvPr id="21" name="Rectangle 20"/>
          <p:cNvSpPr/>
          <p:nvPr/>
        </p:nvSpPr>
        <p:spPr>
          <a:xfrm>
            <a:off x="486438" y="4315566"/>
            <a:ext cx="696024" cy="523220"/>
          </a:xfrm>
          <a:prstGeom prst="rect">
            <a:avLst/>
          </a:prstGeom>
        </p:spPr>
        <p:txBody>
          <a:bodyPr wrap="none">
            <a:spAutoFit/>
          </a:bodyPr>
          <a:lstStyle/>
          <a:p>
            <a:r>
              <a:rPr lang="en-US" sz="2800" dirty="0" smtClean="0"/>
              <a:t>Gd:</a:t>
            </a:r>
            <a:endParaRPr lang="en-GB" sz="2800" dirty="0"/>
          </a:p>
        </p:txBody>
      </p:sp>
      <p:sp>
        <p:nvSpPr>
          <p:cNvPr id="22" name="Rectangle 21"/>
          <p:cNvSpPr/>
          <p:nvPr/>
        </p:nvSpPr>
        <p:spPr>
          <a:xfrm>
            <a:off x="536932" y="2483225"/>
            <a:ext cx="595035" cy="523220"/>
          </a:xfrm>
          <a:prstGeom prst="rect">
            <a:avLst/>
          </a:prstGeom>
        </p:spPr>
        <p:txBody>
          <a:bodyPr wrap="none">
            <a:spAutoFit/>
          </a:bodyPr>
          <a:lstStyle/>
          <a:p>
            <a:r>
              <a:rPr lang="en-US" sz="2800" dirty="0" smtClean="0"/>
              <a:t>Ni:</a:t>
            </a:r>
            <a:endParaRPr lang="en-GB" sz="2800" dirty="0"/>
          </a:p>
        </p:txBody>
      </p:sp>
    </p:spTree>
    <p:extLst>
      <p:ext uri="{BB962C8B-B14F-4D97-AF65-F5344CB8AC3E}">
        <p14:creationId xmlns:p14="http://schemas.microsoft.com/office/powerpoint/2010/main" val="27139109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457200"/>
            <a:ext cx="4648200" cy="461665"/>
          </a:xfrm>
          <a:prstGeom prst="rect">
            <a:avLst/>
          </a:prstGeom>
        </p:spPr>
        <p:txBody>
          <a:bodyPr wrap="square">
            <a:spAutoFit/>
          </a:bodyPr>
          <a:lstStyle/>
          <a:p>
            <a:pPr algn="just">
              <a:spcAft>
                <a:spcPts val="1200"/>
              </a:spcAft>
            </a:pPr>
            <a:r>
              <a:rPr lang="en-US" sz="2400" b="1" dirty="0" smtClean="0">
                <a:latin typeface="Times New Roman" pitchFamily="18" charset="0"/>
                <a:cs typeface="Times New Roman" pitchFamily="18" charset="0"/>
              </a:rPr>
              <a:t>General idea:</a:t>
            </a:r>
            <a:endParaRPr lang="en-GB" sz="2400" b="1" dirty="0">
              <a:latin typeface="Times New Roman" pitchFamily="18" charset="0"/>
              <a:cs typeface="Times New Roman" pitchFamily="18" charset="0"/>
            </a:endParaRPr>
          </a:p>
        </p:txBody>
      </p:sp>
      <p:pic>
        <p:nvPicPr>
          <p:cNvPr id="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50" t="8333" r="1713" b="13224"/>
          <a:stretch/>
        </p:blipFill>
        <p:spPr bwMode="auto">
          <a:xfrm rot="5400000">
            <a:off x="4718307" y="1822708"/>
            <a:ext cx="5638800" cy="2602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TextBox 4"/>
              <p:cNvSpPr txBox="1"/>
              <p:nvPr/>
            </p:nvSpPr>
            <p:spPr>
              <a:xfrm>
                <a:off x="838200" y="1143000"/>
                <a:ext cx="4483100" cy="4862870"/>
              </a:xfrm>
              <a:prstGeom prst="rect">
                <a:avLst/>
              </a:prstGeom>
              <a:noFill/>
            </p:spPr>
            <p:txBody>
              <a:bodyPr wrap="square" rtlCol="0">
                <a:spAutoFit/>
              </a:bodyPr>
              <a:lstStyle/>
              <a:p>
                <a:pPr marL="342900" indent="-342900" algn="just">
                  <a:spcAft>
                    <a:spcPts val="3000"/>
                  </a:spcAft>
                  <a:buFont typeface="+mj-lt"/>
                  <a:buAutoNum type="arabicPeriod"/>
                </a:pPr>
                <a:r>
                  <a:rPr lang="en-GB" sz="2000" dirty="0" smtClean="0"/>
                  <a:t>Using initial angle </a:t>
                </a:r>
                <a14:m>
                  <m:oMath xmlns:m="http://schemas.openxmlformats.org/officeDocument/2006/math">
                    <m:sSub>
                      <m:sSubPr>
                        <m:ctrlPr>
                          <a:rPr lang="en-GB" sz="2000" i="1">
                            <a:latin typeface="Cambria Math"/>
                          </a:rPr>
                        </m:ctrlPr>
                      </m:sSubPr>
                      <m:e>
                        <m:r>
                          <a:rPr lang="en-US" sz="2000" i="1">
                            <a:latin typeface="Cambria Math"/>
                            <a:ea typeface="Cambria Math"/>
                          </a:rPr>
                          <m:t>𝜑</m:t>
                        </m:r>
                      </m:e>
                      <m:sub>
                        <m:r>
                          <a:rPr lang="en-US" sz="2000" b="0" i="1" smtClean="0">
                            <a:latin typeface="Cambria Math"/>
                          </a:rPr>
                          <m:t>0</m:t>
                        </m:r>
                      </m:sub>
                    </m:sSub>
                  </m:oMath>
                </a14:m>
                <a:r>
                  <a:rPr lang="en-GB" sz="2000" dirty="0" smtClean="0"/>
                  <a:t> of each layer and its adjacent layers, we obtain the angle with the minimum energy </a:t>
                </a:r>
                <a14:m>
                  <m:oMath xmlns:m="http://schemas.openxmlformats.org/officeDocument/2006/math">
                    <m:sSub>
                      <m:sSubPr>
                        <m:ctrlPr>
                          <a:rPr lang="en-GB" sz="2000" i="1">
                            <a:latin typeface="Cambria Math"/>
                          </a:rPr>
                        </m:ctrlPr>
                      </m:sSubPr>
                      <m:e>
                        <m:r>
                          <a:rPr lang="en-US" sz="2000" i="1" smtClean="0">
                            <a:latin typeface="Cambria Math"/>
                            <a:ea typeface="Cambria Math"/>
                          </a:rPr>
                          <m:t>𝜑</m:t>
                        </m:r>
                      </m:e>
                      <m:sub>
                        <m:r>
                          <a:rPr lang="en-US" sz="2000" b="0" i="1" smtClean="0">
                            <a:latin typeface="Cambria Math"/>
                          </a:rPr>
                          <m:t>𝑚𝑖𝑛</m:t>
                        </m:r>
                      </m:sub>
                    </m:sSub>
                  </m:oMath>
                </a14:m>
                <a:r>
                  <a:rPr lang="en-US" sz="2000" dirty="0" smtClean="0"/>
                  <a:t> for each layer by calculating  </a:t>
                </a:r>
                <a14:m>
                  <m:oMath xmlns:m="http://schemas.openxmlformats.org/officeDocument/2006/math">
                    <m:sSub>
                      <m:sSubPr>
                        <m:ctrlPr>
                          <a:rPr lang="en-GB" sz="2000" i="1">
                            <a:latin typeface="Cambria Math"/>
                          </a:rPr>
                        </m:ctrlPr>
                      </m:sSubPr>
                      <m:e>
                        <m:r>
                          <a:rPr lang="en-US" sz="2000" i="1">
                            <a:latin typeface="Cambria Math"/>
                          </a:rPr>
                          <m:t>𝐸</m:t>
                        </m:r>
                      </m:e>
                      <m:sub>
                        <m:r>
                          <a:rPr lang="en-US" sz="2000" i="1">
                            <a:latin typeface="Cambria Math"/>
                          </a:rPr>
                          <m:t>𝑧𝑒𝑒</m:t>
                        </m:r>
                      </m:sub>
                    </m:sSub>
                  </m:oMath>
                </a14:m>
                <a:r>
                  <a:rPr lang="en-US" sz="2000" dirty="0"/>
                  <a:t>, </a:t>
                </a:r>
                <a14:m>
                  <m:oMath xmlns:m="http://schemas.openxmlformats.org/officeDocument/2006/math">
                    <m:sSub>
                      <m:sSubPr>
                        <m:ctrlPr>
                          <a:rPr lang="en-GB" sz="2000" i="1">
                            <a:latin typeface="Cambria Math"/>
                          </a:rPr>
                        </m:ctrlPr>
                      </m:sSubPr>
                      <m:e>
                        <m:r>
                          <a:rPr lang="en-US" sz="2000" i="1">
                            <a:latin typeface="Cambria Math"/>
                          </a:rPr>
                          <m:t>𝐸</m:t>
                        </m:r>
                      </m:e>
                      <m:sub>
                        <m:r>
                          <a:rPr lang="en-US" sz="2000" i="1">
                            <a:latin typeface="Cambria Math"/>
                          </a:rPr>
                          <m:t>𝑎𝑛</m:t>
                        </m:r>
                      </m:sub>
                    </m:sSub>
                  </m:oMath>
                </a14:m>
                <a:r>
                  <a:rPr lang="en-US" sz="2000" dirty="0"/>
                  <a:t> and </a:t>
                </a:r>
                <a14:m>
                  <m:oMath xmlns:m="http://schemas.openxmlformats.org/officeDocument/2006/math">
                    <m:sSub>
                      <m:sSubPr>
                        <m:ctrlPr>
                          <a:rPr lang="en-GB" sz="2000" i="1">
                            <a:latin typeface="Cambria Math"/>
                          </a:rPr>
                        </m:ctrlPr>
                      </m:sSubPr>
                      <m:e>
                        <m:r>
                          <a:rPr lang="en-US" sz="2000" i="1">
                            <a:latin typeface="Cambria Math"/>
                          </a:rPr>
                          <m:t>𝐸</m:t>
                        </m:r>
                      </m:e>
                      <m:sub>
                        <m:r>
                          <a:rPr lang="en-US" sz="2000" i="1">
                            <a:latin typeface="Cambria Math"/>
                          </a:rPr>
                          <m:t>𝑒𝑥</m:t>
                        </m:r>
                      </m:sub>
                    </m:sSub>
                  </m:oMath>
                </a14:m>
                <a:r>
                  <a:rPr lang="en-GB" sz="2000" dirty="0" smtClean="0"/>
                  <a:t>. Repeat the process for the whole stack.</a:t>
                </a:r>
              </a:p>
              <a:p>
                <a:pPr marL="342900" indent="-342900" algn="just">
                  <a:spcAft>
                    <a:spcPts val="3000"/>
                  </a:spcAft>
                  <a:buFont typeface="+mj-lt"/>
                  <a:buAutoNum type="arabicPeriod"/>
                </a:pPr>
                <a:r>
                  <a:rPr lang="en-GB" sz="2000" dirty="0"/>
                  <a:t>Setting </a:t>
                </a:r>
                <a14:m>
                  <m:oMath xmlns:m="http://schemas.openxmlformats.org/officeDocument/2006/math">
                    <m:sSub>
                      <m:sSubPr>
                        <m:ctrlPr>
                          <a:rPr lang="en-GB" sz="2000" i="1">
                            <a:latin typeface="Cambria Math"/>
                          </a:rPr>
                        </m:ctrlPr>
                      </m:sSubPr>
                      <m:e>
                        <m:r>
                          <a:rPr lang="en-US" sz="2000" i="1">
                            <a:latin typeface="Cambria Math"/>
                            <a:ea typeface="Cambria Math"/>
                          </a:rPr>
                          <m:t>𝜑</m:t>
                        </m:r>
                      </m:e>
                      <m:sub>
                        <m:r>
                          <a:rPr lang="en-US" sz="2000" i="1">
                            <a:latin typeface="Cambria Math"/>
                          </a:rPr>
                          <m:t>𝑚𝑖𝑛</m:t>
                        </m:r>
                      </m:sub>
                    </m:sSub>
                  </m:oMath>
                </a14:m>
                <a:r>
                  <a:rPr lang="en-GB" sz="2000" dirty="0"/>
                  <a:t>  as the new </a:t>
                </a:r>
                <a14:m>
                  <m:oMath xmlns:m="http://schemas.openxmlformats.org/officeDocument/2006/math">
                    <m:sSub>
                      <m:sSubPr>
                        <m:ctrlPr>
                          <a:rPr lang="en-GB" sz="2000" i="1">
                            <a:latin typeface="Cambria Math"/>
                          </a:rPr>
                        </m:ctrlPr>
                      </m:sSubPr>
                      <m:e>
                        <m:r>
                          <a:rPr lang="en-US" sz="2000" i="1">
                            <a:latin typeface="Cambria Math"/>
                            <a:ea typeface="Cambria Math"/>
                          </a:rPr>
                          <m:t>𝜑</m:t>
                        </m:r>
                      </m:e>
                      <m:sub>
                        <m:r>
                          <a:rPr lang="en-US" sz="2000" i="1">
                            <a:latin typeface="Cambria Math"/>
                          </a:rPr>
                          <m:t>0</m:t>
                        </m:r>
                      </m:sub>
                    </m:sSub>
                  </m:oMath>
                </a14:m>
                <a:r>
                  <a:rPr lang="en-GB" sz="2000" dirty="0"/>
                  <a:t>, and repeat the process until the stack configuration no longer changes, reaching a stationary point. </a:t>
                </a:r>
                <a:endParaRPr lang="en-GB" sz="2000" dirty="0" smtClean="0"/>
              </a:p>
              <a:p>
                <a:pPr marL="342900" indent="-342900" algn="just">
                  <a:spcAft>
                    <a:spcPts val="3000"/>
                  </a:spcAft>
                  <a:buFont typeface="+mj-lt"/>
                  <a:buAutoNum type="arabicPeriod"/>
                </a:pPr>
                <a:r>
                  <a:rPr lang="en-GB" sz="2000" dirty="0"/>
                  <a:t>Using the configuration to obtain magnetisation and plot out the hysteresis curve</a:t>
                </a:r>
                <a:r>
                  <a:rPr lang="en-GB" sz="2000" dirty="0" smtClean="0"/>
                  <a:t>.</a:t>
                </a:r>
                <a:endParaRPr lang="en-GB"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838200" y="1143000"/>
                <a:ext cx="4483100" cy="4862870"/>
              </a:xfrm>
              <a:prstGeom prst="rect">
                <a:avLst/>
              </a:prstGeom>
              <a:blipFill rotWithShape="0">
                <a:blip r:embed="rId4"/>
                <a:stretch>
                  <a:fillRect l="-1224" t="-753" r="-1361" b="-1255"/>
                </a:stretch>
              </a:blipFill>
            </p:spPr>
            <p:txBody>
              <a:bodyPr/>
              <a:lstStyle/>
              <a:p>
                <a:r>
                  <a:rPr lang="en-US">
                    <a:noFill/>
                  </a:rPr>
                  <a:t> </a:t>
                </a:r>
              </a:p>
            </p:txBody>
          </p:sp>
        </mc:Fallback>
      </mc:AlternateContent>
    </p:spTree>
    <p:extLst>
      <p:ext uri="{BB962C8B-B14F-4D97-AF65-F5344CB8AC3E}">
        <p14:creationId xmlns:p14="http://schemas.microsoft.com/office/powerpoint/2010/main" val="34442455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600200"/>
            <a:ext cx="7543800" cy="3200876"/>
          </a:xfrm>
          <a:prstGeom prst="rect">
            <a:avLst/>
          </a:prstGeom>
        </p:spPr>
        <p:txBody>
          <a:bodyPr wrap="square">
            <a:spAutoFit/>
          </a:bodyPr>
          <a:lstStyle/>
          <a:p>
            <a:pPr algn="just">
              <a:spcAft>
                <a:spcPts val="1200"/>
              </a:spcAft>
            </a:pPr>
            <a:r>
              <a:rPr lang="en-US" sz="2400" b="1" dirty="0" smtClean="0">
                <a:latin typeface="Times New Roman" pitchFamily="18" charset="0"/>
                <a:cs typeface="Times New Roman" pitchFamily="18" charset="0"/>
              </a:rPr>
              <a:t>1. Global energy minimum or local energy minimum:</a:t>
            </a:r>
            <a:endParaRPr lang="en-GB" sz="2400" b="1" dirty="0">
              <a:latin typeface="Times New Roman" pitchFamily="18" charset="0"/>
              <a:cs typeface="Times New Roman" pitchFamily="18" charset="0"/>
            </a:endParaRPr>
          </a:p>
          <a:p>
            <a:pPr algn="just">
              <a:spcAft>
                <a:spcPts val="1200"/>
              </a:spcAft>
            </a:pPr>
            <a:r>
              <a:rPr lang="en-US" sz="2400" dirty="0"/>
              <a:t>If it is global minimum, then the pattern of hysteresis loop should be entirely centrosymmetric because the behavior in negative field should be exactly same as that in positive field except for a change of direction. In the experimental data, we found some non-centrosymmetric pattern, hence the behavior of the hysteresis loop should be based on local </a:t>
            </a:r>
            <a:r>
              <a:rPr lang="en-US" sz="2400" dirty="0" smtClean="0"/>
              <a:t>minimum.</a:t>
            </a:r>
            <a:endParaRPr lang="en-GB" sz="2400" dirty="0"/>
          </a:p>
        </p:txBody>
      </p:sp>
    </p:spTree>
    <p:extLst>
      <p:ext uri="{BB962C8B-B14F-4D97-AF65-F5344CB8AC3E}">
        <p14:creationId xmlns:p14="http://schemas.microsoft.com/office/powerpoint/2010/main" val="41649843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990600" y="1447800"/>
                <a:ext cx="7315200" cy="3785652"/>
              </a:xfrm>
              <a:prstGeom prst="rect">
                <a:avLst/>
              </a:prstGeom>
            </p:spPr>
            <p:txBody>
              <a:bodyPr wrap="square">
                <a:spAutoFit/>
              </a:bodyPr>
              <a:lstStyle/>
              <a:p>
                <a:pPr algn="just">
                  <a:spcAft>
                    <a:spcPts val="1200"/>
                  </a:spcAft>
                </a:pPr>
                <a:r>
                  <a:rPr lang="en-US" sz="2400" b="1" dirty="0" smtClean="0">
                    <a:latin typeface="Times New Roman" pitchFamily="18" charset="0"/>
                    <a:cs typeface="Times New Roman" pitchFamily="18" charset="0"/>
                  </a:rPr>
                  <a:t>2. Temperature dependence:</a:t>
                </a:r>
                <a:endParaRPr lang="en-GB" sz="2400" b="1" dirty="0">
                  <a:latin typeface="Times New Roman" pitchFamily="18" charset="0"/>
                  <a:cs typeface="Times New Roman" pitchFamily="18" charset="0"/>
                </a:endParaRPr>
              </a:p>
              <a:p>
                <a:pPr algn="just">
                  <a:spcAft>
                    <a:spcPts val="1200"/>
                  </a:spcAft>
                </a:pPr>
                <a:r>
                  <a:rPr lang="en-US" sz="2800" dirty="0" smtClean="0"/>
                  <a:t>As mentioned before, we are assuming a falling </a:t>
                </a:r>
                <a14:m>
                  <m:oMath xmlns:m="http://schemas.openxmlformats.org/officeDocument/2006/math">
                    <m:sSub>
                      <m:sSubPr>
                        <m:ctrlPr>
                          <a:rPr lang="en-US" sz="2800" i="1" smtClean="0">
                            <a:latin typeface="Cambria Math"/>
                          </a:rPr>
                        </m:ctrlPr>
                      </m:sSubPr>
                      <m:e>
                        <m:r>
                          <a:rPr lang="en-US" sz="2800" b="0" i="1" smtClean="0">
                            <a:latin typeface="Cambria Math"/>
                          </a:rPr>
                          <m:t>𝑀</m:t>
                        </m:r>
                      </m:e>
                      <m:sub>
                        <m:r>
                          <a:rPr lang="en-US" sz="2800" b="0" i="1" smtClean="0">
                            <a:latin typeface="Cambria Math"/>
                          </a:rPr>
                          <m:t>𝐺𝑑</m:t>
                        </m:r>
                      </m:sub>
                    </m:sSub>
                  </m:oMath>
                </a14:m>
                <a:r>
                  <a:rPr lang="en-US" sz="2800" dirty="0" smtClean="0"/>
                  <a:t> for increasing T</a:t>
                </a:r>
              </a:p>
              <a:p>
                <a:pPr algn="just">
                  <a:spcAft>
                    <a:spcPts val="1200"/>
                  </a:spcAft>
                </a:pPr>
                <a:r>
                  <a:rPr lang="en-US" sz="2800" dirty="0" smtClean="0"/>
                  <a:t>For A </a:t>
                </a:r>
                <a:r>
                  <a:rPr lang="en-US" sz="2800" dirty="0" err="1" smtClean="0"/>
                  <a:t>behaviour</a:t>
                </a:r>
                <a:r>
                  <a:rPr lang="en-US" sz="2800" dirty="0" smtClean="0"/>
                  <a:t>, </a:t>
                </a:r>
                <a:r>
                  <a:rPr lang="en-US" sz="2800" dirty="0"/>
                  <a:t>At high T we want flipping of Gd, which means Gd and Ni need to stay antiparallel through the whole H range, which means we need </a:t>
                </a:r>
                <a14:m>
                  <m:oMath xmlns:m="http://schemas.openxmlformats.org/officeDocument/2006/math">
                    <m:sSub>
                      <m:sSubPr>
                        <m:ctrlPr>
                          <a:rPr lang="en-GB" sz="2800" i="1">
                            <a:latin typeface="Cambria Math"/>
                          </a:rPr>
                        </m:ctrlPr>
                      </m:sSubPr>
                      <m:e>
                        <m:r>
                          <a:rPr lang="en-US" sz="2800" i="1">
                            <a:latin typeface="Cambria Math"/>
                          </a:rPr>
                          <m:t>𝐸</m:t>
                        </m:r>
                      </m:e>
                      <m:sub>
                        <m:r>
                          <a:rPr lang="en-US" sz="2800" i="1">
                            <a:latin typeface="Cambria Math"/>
                          </a:rPr>
                          <m:t>𝑒𝑥</m:t>
                        </m:r>
                      </m:sub>
                    </m:sSub>
                  </m:oMath>
                </a14:m>
                <a:r>
                  <a:rPr lang="en-US" sz="2800" dirty="0"/>
                  <a:t> to be dominant at high T through the whole </a:t>
                </a:r>
                <a:r>
                  <a:rPr lang="en-US" sz="2800" dirty="0" smtClean="0"/>
                  <a:t>field </a:t>
                </a:r>
                <a:r>
                  <a:rPr lang="en-US" sz="2800" dirty="0"/>
                  <a:t>range</a:t>
                </a:r>
                <a:r>
                  <a:rPr lang="en-US" sz="2800" dirty="0" smtClean="0"/>
                  <a:t>. </a:t>
                </a:r>
              </a:p>
            </p:txBody>
          </p:sp>
        </mc:Choice>
        <mc:Fallback>
          <p:sp>
            <p:nvSpPr>
              <p:cNvPr id="2" name="Rectangle 1"/>
              <p:cNvSpPr>
                <a:spLocks noRot="1" noChangeAspect="1" noMove="1" noResize="1" noEditPoints="1" noAdjustHandles="1" noChangeArrowheads="1" noChangeShapeType="1" noTextEdit="1"/>
              </p:cNvSpPr>
              <p:nvPr/>
            </p:nvSpPr>
            <p:spPr>
              <a:xfrm>
                <a:off x="990600" y="1447800"/>
                <a:ext cx="7315200" cy="3785652"/>
              </a:xfrm>
              <a:prstGeom prst="rect">
                <a:avLst/>
              </a:prstGeom>
              <a:blipFill rotWithShape="1">
                <a:blip r:embed="rId2"/>
                <a:stretch>
                  <a:fillRect l="-1750" t="-1288" r="-1667" b="-3382"/>
                </a:stretch>
              </a:blipFill>
            </p:spPr>
            <p:txBody>
              <a:bodyPr/>
              <a:lstStyle/>
              <a:p>
                <a:r>
                  <a:rPr lang="en-GB">
                    <a:noFill/>
                  </a:rPr>
                  <a:t> </a:t>
                </a:r>
              </a:p>
            </p:txBody>
          </p:sp>
        </mc:Fallback>
      </mc:AlternateContent>
    </p:spTree>
    <p:extLst>
      <p:ext uri="{BB962C8B-B14F-4D97-AF65-F5344CB8AC3E}">
        <p14:creationId xmlns:p14="http://schemas.microsoft.com/office/powerpoint/2010/main" val="34442455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990600" y="1219200"/>
                <a:ext cx="7391400" cy="5386090"/>
              </a:xfrm>
              <a:prstGeom prst="rect">
                <a:avLst/>
              </a:prstGeom>
            </p:spPr>
            <p:txBody>
              <a:bodyPr wrap="square">
                <a:spAutoFit/>
              </a:bodyPr>
              <a:lstStyle/>
              <a:p>
                <a:pPr algn="just">
                  <a:spcAft>
                    <a:spcPts val="1200"/>
                  </a:spcAft>
                </a:pPr>
                <a:r>
                  <a:rPr lang="en-US" sz="2400" b="1" dirty="0" smtClean="0">
                    <a:latin typeface="Times New Roman" pitchFamily="18" charset="0"/>
                    <a:cs typeface="Times New Roman" pitchFamily="18" charset="0"/>
                  </a:rPr>
                  <a:t>2. Temperature dependence:</a:t>
                </a:r>
                <a:endParaRPr lang="en-GB" sz="2400" b="1" dirty="0">
                  <a:latin typeface="Times New Roman" pitchFamily="18" charset="0"/>
                  <a:cs typeface="Times New Roman" pitchFamily="18" charset="0"/>
                </a:endParaRPr>
              </a:p>
              <a:p>
                <a:pPr algn="just">
                  <a:spcAft>
                    <a:spcPts val="1200"/>
                  </a:spcAft>
                </a:pPr>
                <a:r>
                  <a:rPr lang="en-GB" sz="2000" dirty="0" smtClean="0"/>
                  <a:t>We note that </a:t>
                </a:r>
                <a14:m>
                  <m:oMath xmlns:m="http://schemas.openxmlformats.org/officeDocument/2006/math">
                    <m:sSub>
                      <m:sSubPr>
                        <m:ctrlPr>
                          <a:rPr lang="en-GB" sz="2000" i="1">
                            <a:latin typeface="Cambria Math"/>
                          </a:rPr>
                        </m:ctrlPr>
                      </m:sSubPr>
                      <m:e>
                        <m:r>
                          <a:rPr lang="en-US" sz="2000" i="1">
                            <a:latin typeface="Cambria Math"/>
                          </a:rPr>
                          <m:t>𝐸</m:t>
                        </m:r>
                      </m:e>
                      <m:sub>
                        <m:r>
                          <a:rPr lang="en-US" sz="2000" i="1">
                            <a:latin typeface="Cambria Math"/>
                          </a:rPr>
                          <m:t>𝑧𝑒𝑒</m:t>
                        </m:r>
                      </m:sub>
                    </m:sSub>
                  </m:oMath>
                </a14:m>
                <a:r>
                  <a:rPr lang="en-GB" sz="2000" dirty="0" smtClean="0"/>
                  <a:t> of the layer can be calculated from its macroscopic magnetisation. Hence, when T rises, average magnetisation of the layers fall, </a:t>
                </a:r>
                <a14:m>
                  <m:oMath xmlns:m="http://schemas.openxmlformats.org/officeDocument/2006/math">
                    <m:sSub>
                      <m:sSubPr>
                        <m:ctrlPr>
                          <a:rPr lang="en-GB" sz="2000" i="1">
                            <a:latin typeface="Cambria Math"/>
                          </a:rPr>
                        </m:ctrlPr>
                      </m:sSubPr>
                      <m:e>
                        <m:r>
                          <a:rPr lang="en-US" sz="2000" i="1">
                            <a:latin typeface="Cambria Math"/>
                          </a:rPr>
                          <m:t>𝐸</m:t>
                        </m:r>
                      </m:e>
                      <m:sub>
                        <m:r>
                          <a:rPr lang="en-US" sz="2000" i="1">
                            <a:latin typeface="Cambria Math"/>
                          </a:rPr>
                          <m:t>𝑧𝑒𝑒</m:t>
                        </m:r>
                      </m:sub>
                    </m:sSub>
                  </m:oMath>
                </a14:m>
                <a:r>
                  <a:rPr lang="en-GB" sz="2000" dirty="0" smtClean="0"/>
                  <a:t> will also fall accordingly.</a:t>
                </a:r>
              </a:p>
              <a:p>
                <a:pPr algn="just">
                  <a:spcAft>
                    <a:spcPts val="1200"/>
                  </a:spcAft>
                </a:pPr>
                <a:r>
                  <a:rPr lang="en-GB" sz="2000" dirty="0" smtClean="0"/>
                  <a:t>However, </a:t>
                </a:r>
                <a14:m>
                  <m:oMath xmlns:m="http://schemas.openxmlformats.org/officeDocument/2006/math">
                    <m:sSub>
                      <m:sSubPr>
                        <m:ctrlPr>
                          <a:rPr lang="en-GB" sz="2000" i="1">
                            <a:latin typeface="Cambria Math"/>
                          </a:rPr>
                        </m:ctrlPr>
                      </m:sSubPr>
                      <m:e>
                        <m:r>
                          <a:rPr lang="en-US" sz="2000" i="1">
                            <a:latin typeface="Cambria Math"/>
                          </a:rPr>
                          <m:t>𝐸</m:t>
                        </m:r>
                      </m:e>
                      <m:sub>
                        <m:r>
                          <a:rPr lang="en-US" sz="2000" i="1">
                            <a:latin typeface="Cambria Math"/>
                          </a:rPr>
                          <m:t>𝑒𝑥</m:t>
                        </m:r>
                      </m:sub>
                    </m:sSub>
                  </m:oMath>
                </a14:m>
                <a:r>
                  <a:rPr lang="en-GB" sz="2000" dirty="0" smtClean="0"/>
                  <a:t> arises from microscopic phenomenon. </a:t>
                </a:r>
                <a:r>
                  <a:rPr lang="en-GB" sz="2000" dirty="0" smtClean="0"/>
                  <a:t>It depends on spin S, not </a:t>
                </a:r>
                <a:r>
                  <a:rPr lang="en-GB" sz="2000" dirty="0" err="1" smtClean="0"/>
                  <a:t>magnetistion</a:t>
                </a:r>
                <a:r>
                  <a:rPr lang="en-GB" sz="2000" dirty="0" smtClean="0"/>
                  <a:t> M. Even if the average magnetisation of adjacent layers have fallen, microscopically, the adjacent spins may still line up as strongly. That is to say, the 2 adjacent layers will have their microscopic spins randomised in similar fashion. Hence</a:t>
                </a:r>
                <a:r>
                  <a:rPr lang="en-GB" sz="2000" dirty="0" smtClean="0"/>
                  <a:t>, </a:t>
                </a:r>
                <a14:m>
                  <m:oMath xmlns:m="http://schemas.openxmlformats.org/officeDocument/2006/math">
                    <m:sSub>
                      <m:sSubPr>
                        <m:ctrlPr>
                          <a:rPr lang="en-GB" sz="2000" i="1">
                            <a:latin typeface="Cambria Math"/>
                          </a:rPr>
                        </m:ctrlPr>
                      </m:sSubPr>
                      <m:e>
                        <m:r>
                          <a:rPr lang="en-US" sz="2000" i="1">
                            <a:latin typeface="Cambria Math"/>
                          </a:rPr>
                          <m:t>𝐸</m:t>
                        </m:r>
                      </m:e>
                      <m:sub>
                        <m:r>
                          <a:rPr lang="en-US" sz="2000" i="1">
                            <a:latin typeface="Cambria Math"/>
                          </a:rPr>
                          <m:t>𝑒𝑥</m:t>
                        </m:r>
                      </m:sub>
                    </m:sSub>
                  </m:oMath>
                </a14:m>
                <a:r>
                  <a:rPr lang="en-GB" sz="2000" dirty="0" smtClean="0"/>
                  <a:t> </a:t>
                </a:r>
                <a:r>
                  <a:rPr lang="en-GB" sz="2000" dirty="0" smtClean="0"/>
                  <a:t>is </a:t>
                </a:r>
                <a:r>
                  <a:rPr lang="en-GB" sz="2000" dirty="0" err="1" smtClean="0"/>
                  <a:t>acturally</a:t>
                </a:r>
                <a:r>
                  <a:rPr lang="en-GB" sz="2000" dirty="0" smtClean="0"/>
                  <a:t> much </a:t>
                </a:r>
                <a:r>
                  <a:rPr lang="en-GB" sz="2000" dirty="0" smtClean="0"/>
                  <a:t>less dependent on T. In this case, </a:t>
                </a:r>
                <a:r>
                  <a:rPr lang="en-GB" sz="2000" b="1" dirty="0" smtClean="0">
                    <a:solidFill>
                      <a:srgbClr val="FF0000"/>
                    </a:solidFill>
                  </a:rPr>
                  <a:t>we will assume </a:t>
                </a:r>
                <a14:m>
                  <m:oMath xmlns:m="http://schemas.openxmlformats.org/officeDocument/2006/math">
                    <m:sSub>
                      <m:sSubPr>
                        <m:ctrlPr>
                          <a:rPr lang="en-GB" sz="2000" b="1" i="1">
                            <a:solidFill>
                              <a:srgbClr val="FF0000"/>
                            </a:solidFill>
                            <a:latin typeface="Cambria Math"/>
                          </a:rPr>
                        </m:ctrlPr>
                      </m:sSubPr>
                      <m:e>
                        <m:r>
                          <a:rPr lang="en-US" sz="2000" b="1" i="1">
                            <a:solidFill>
                              <a:srgbClr val="FF0000"/>
                            </a:solidFill>
                            <a:latin typeface="Cambria Math"/>
                          </a:rPr>
                          <m:t>𝑬</m:t>
                        </m:r>
                      </m:e>
                      <m:sub>
                        <m:r>
                          <a:rPr lang="en-US" sz="2000" b="1" i="1">
                            <a:solidFill>
                              <a:srgbClr val="FF0000"/>
                            </a:solidFill>
                            <a:latin typeface="Cambria Math"/>
                          </a:rPr>
                          <m:t>𝒆𝒙</m:t>
                        </m:r>
                      </m:sub>
                    </m:sSub>
                  </m:oMath>
                </a14:m>
                <a:r>
                  <a:rPr lang="en-GB" sz="2000" b="1" dirty="0" smtClean="0">
                    <a:solidFill>
                      <a:srgbClr val="FF0000"/>
                    </a:solidFill>
                  </a:rPr>
                  <a:t> is independent of T.</a:t>
                </a:r>
              </a:p>
              <a:p>
                <a:pPr algn="just">
                  <a:spcAft>
                    <a:spcPts val="1200"/>
                  </a:spcAft>
                </a:pPr>
                <a:r>
                  <a:rPr lang="en-US" sz="2000" dirty="0"/>
                  <a:t>Using Formula 12.73 of Physics of Ferromagnetism, we will assume anisotropic constant K varies to the cube of </a:t>
                </a:r>
                <a:r>
                  <a:rPr lang="en-US" sz="2000" dirty="0" err="1"/>
                  <a:t>magnetisation</a:t>
                </a:r>
                <a:r>
                  <a:rPr lang="en-US" sz="2000" dirty="0"/>
                  <a:t> in the case of uniaxial anisotropy (Gd).</a:t>
                </a:r>
              </a:p>
              <a:p>
                <a:pPr algn="just">
                  <a:spcAft>
                    <a:spcPts val="1200"/>
                  </a:spcAft>
                </a:pPr>
                <a:endParaRPr lang="en-GB" sz="2000" b="1" dirty="0"/>
              </a:p>
            </p:txBody>
          </p:sp>
        </mc:Choice>
        <mc:Fallback>
          <p:sp>
            <p:nvSpPr>
              <p:cNvPr id="2" name="Rectangle 1"/>
              <p:cNvSpPr>
                <a:spLocks noRot="1" noChangeAspect="1" noMove="1" noResize="1" noEditPoints="1" noAdjustHandles="1" noChangeArrowheads="1" noChangeShapeType="1" noTextEdit="1"/>
              </p:cNvSpPr>
              <p:nvPr/>
            </p:nvSpPr>
            <p:spPr>
              <a:xfrm>
                <a:off x="990600" y="1219200"/>
                <a:ext cx="7391400" cy="5386090"/>
              </a:xfrm>
              <a:prstGeom prst="rect">
                <a:avLst/>
              </a:prstGeom>
              <a:blipFill rotWithShape="1">
                <a:blip r:embed="rId2"/>
                <a:stretch>
                  <a:fillRect l="-1320" t="-905" r="-825"/>
                </a:stretch>
              </a:blipFill>
            </p:spPr>
            <p:txBody>
              <a:bodyPr/>
              <a:lstStyle/>
              <a:p>
                <a:r>
                  <a:rPr lang="en-GB">
                    <a:noFill/>
                  </a:rPr>
                  <a:t> </a:t>
                </a:r>
              </a:p>
            </p:txBody>
          </p:sp>
        </mc:Fallback>
      </mc:AlternateContent>
    </p:spTree>
    <p:extLst>
      <p:ext uri="{BB962C8B-B14F-4D97-AF65-F5344CB8AC3E}">
        <p14:creationId xmlns:p14="http://schemas.microsoft.com/office/powerpoint/2010/main" val="7805533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1295400" y="838200"/>
                <a:ext cx="7391400" cy="5595378"/>
              </a:xfrm>
              <a:prstGeom prst="rect">
                <a:avLst/>
              </a:prstGeom>
            </p:spPr>
            <p:txBody>
              <a:bodyPr wrap="square">
                <a:spAutoFit/>
              </a:bodyPr>
              <a:lstStyle/>
              <a:p>
                <a:pPr algn="just">
                  <a:spcAft>
                    <a:spcPts val="1200"/>
                  </a:spcAft>
                </a:pPr>
                <a:r>
                  <a:rPr lang="en-US" sz="2400" b="1" dirty="0" smtClean="0">
                    <a:latin typeface="Times New Roman" pitchFamily="18" charset="0"/>
                    <a:cs typeface="Times New Roman" pitchFamily="18" charset="0"/>
                  </a:rPr>
                  <a:t>2. Temperature dependence:</a:t>
                </a:r>
              </a:p>
              <a:p>
                <a:pPr algn="just">
                  <a:spcAft>
                    <a:spcPts val="1200"/>
                  </a:spcAft>
                </a:pPr>
                <a:endParaRPr lang="en-GB" sz="2400" b="1" dirty="0">
                  <a:latin typeface="Times New Roman" pitchFamily="18" charset="0"/>
                  <a:cs typeface="Times New Roman" pitchFamily="18" charset="0"/>
                </a:endParaRPr>
              </a:p>
              <a:p>
                <a:pPr algn="just">
                  <a:spcAft>
                    <a:spcPts val="1200"/>
                  </a:spcAft>
                </a:pPr>
                <a:r>
                  <a:rPr lang="en-US" sz="2400" b="1" dirty="0" smtClean="0"/>
                  <a:t>In summary:</a:t>
                </a:r>
              </a:p>
              <a:p>
                <a:pPr marL="457200" indent="-457200" algn="just">
                  <a:spcAft>
                    <a:spcPts val="1200"/>
                  </a:spcAft>
                  <a:buFont typeface="+mj-lt"/>
                  <a:buAutoNum type="arabicPeriod"/>
                </a:pPr>
                <a14:m>
                  <m:oMath xmlns:m="http://schemas.openxmlformats.org/officeDocument/2006/math">
                    <m:sSub>
                      <m:sSubPr>
                        <m:ctrlPr>
                          <a:rPr lang="en-GB" sz="2400" i="1">
                            <a:latin typeface="Cambria Math"/>
                          </a:rPr>
                        </m:ctrlPr>
                      </m:sSubPr>
                      <m:e>
                        <m:r>
                          <a:rPr lang="en-US" sz="2400" b="0" i="1" smtClean="0">
                            <a:latin typeface="Cambria Math"/>
                          </a:rPr>
                          <m:t>𝑆</m:t>
                        </m:r>
                      </m:e>
                      <m:sub>
                        <m:r>
                          <a:rPr lang="en-US" sz="2400" b="0" i="1" smtClean="0">
                            <a:latin typeface="Cambria Math"/>
                          </a:rPr>
                          <m:t>𝑁𝑖</m:t>
                        </m:r>
                      </m:sub>
                    </m:sSub>
                  </m:oMath>
                </a14:m>
                <a:r>
                  <a:rPr lang="en-US" sz="2400" dirty="0" smtClean="0"/>
                  <a:t>,</a:t>
                </a:r>
                <a:r>
                  <a:rPr lang="en-GB" sz="2400" dirty="0"/>
                  <a:t> </a:t>
                </a:r>
                <a14:m>
                  <m:oMath xmlns:m="http://schemas.openxmlformats.org/officeDocument/2006/math">
                    <m:sSub>
                      <m:sSubPr>
                        <m:ctrlPr>
                          <a:rPr lang="en-GB" sz="2400" i="1">
                            <a:latin typeface="Cambria Math"/>
                          </a:rPr>
                        </m:ctrlPr>
                      </m:sSubPr>
                      <m:e>
                        <m:r>
                          <a:rPr lang="en-US" sz="2400" i="1">
                            <a:latin typeface="Cambria Math"/>
                          </a:rPr>
                          <m:t>𝑆</m:t>
                        </m:r>
                      </m:e>
                      <m:sub>
                        <m:r>
                          <a:rPr lang="en-US" sz="2400" i="1">
                            <a:latin typeface="Cambria Math"/>
                          </a:rPr>
                          <m:t>𝐺𝑑</m:t>
                        </m:r>
                      </m:sub>
                    </m:sSub>
                  </m:oMath>
                </a14:m>
                <a:r>
                  <a:rPr lang="en-US" sz="2400" dirty="0" smtClean="0"/>
                  <a:t> and </a:t>
                </a:r>
                <a14:m>
                  <m:oMath xmlns:m="http://schemas.openxmlformats.org/officeDocument/2006/math">
                    <m:sSub>
                      <m:sSubPr>
                        <m:ctrlPr>
                          <a:rPr lang="en-GB" sz="2400" i="1">
                            <a:latin typeface="Cambria Math"/>
                          </a:rPr>
                        </m:ctrlPr>
                      </m:sSubPr>
                      <m:e>
                        <m:r>
                          <a:rPr lang="en-US" sz="2400" b="0" i="1" smtClean="0">
                            <a:latin typeface="Cambria Math"/>
                          </a:rPr>
                          <m:t>𝑀</m:t>
                        </m:r>
                      </m:e>
                      <m:sub>
                        <m:r>
                          <a:rPr lang="en-US" sz="2400" i="1">
                            <a:latin typeface="Cambria Math"/>
                          </a:rPr>
                          <m:t>𝑁𝑖</m:t>
                        </m:r>
                      </m:sub>
                    </m:sSub>
                  </m:oMath>
                </a14:m>
                <a:r>
                  <a:rPr lang="en-US" sz="2400" dirty="0" smtClean="0"/>
                  <a:t> </a:t>
                </a:r>
                <a:r>
                  <a:rPr lang="en-US" sz="2400" dirty="0" smtClean="0"/>
                  <a:t>doesn’t vary with temperature.</a:t>
                </a:r>
              </a:p>
              <a:p>
                <a:pPr marL="457200" indent="-457200" algn="just">
                  <a:spcAft>
                    <a:spcPts val="1200"/>
                  </a:spcAft>
                  <a:buFont typeface="+mj-lt"/>
                  <a:buAutoNum type="arabicPeriod"/>
                </a:pPr>
                <a14:m>
                  <m:oMath xmlns:m="http://schemas.openxmlformats.org/officeDocument/2006/math">
                    <m:sSub>
                      <m:sSubPr>
                        <m:ctrlPr>
                          <a:rPr lang="en-GB" sz="2400" i="1">
                            <a:latin typeface="Cambria Math"/>
                          </a:rPr>
                        </m:ctrlPr>
                      </m:sSubPr>
                      <m:e>
                        <m:r>
                          <a:rPr lang="en-US" sz="2400" b="0" i="1" smtClean="0">
                            <a:latin typeface="Cambria Math"/>
                          </a:rPr>
                          <m:t>𝑀</m:t>
                        </m:r>
                      </m:e>
                      <m:sub>
                        <m:r>
                          <a:rPr lang="en-US" sz="2400" b="0" i="1" smtClean="0">
                            <a:latin typeface="Cambria Math"/>
                          </a:rPr>
                          <m:t>𝐺𝑑</m:t>
                        </m:r>
                      </m:sub>
                    </m:sSub>
                  </m:oMath>
                </a14:m>
                <a:r>
                  <a:rPr lang="en-US" sz="2400" dirty="0" smtClean="0"/>
                  <a:t> falls with increasing temperature. </a:t>
                </a:r>
              </a:p>
              <a:p>
                <a:pPr lvl="1" algn="just">
                  <a:spcAft>
                    <a:spcPts val="1200"/>
                  </a:spcAft>
                </a:pPr>
                <a:r>
                  <a:rPr lang="en-US" sz="2400" dirty="0" smtClean="0"/>
                  <a:t>And we have:</a:t>
                </a:r>
              </a:p>
              <a:p>
                <a:pPr marL="971550" lvl="1" indent="-514350" algn="just">
                  <a:spcAft>
                    <a:spcPts val="1200"/>
                  </a:spcAft>
                  <a:buFont typeface="+mj-lt"/>
                  <a:buAutoNum type="romanUcPeriod"/>
                </a:pPr>
                <a14:m>
                  <m:oMath xmlns:m="http://schemas.openxmlformats.org/officeDocument/2006/math">
                    <m:sSub>
                      <m:sSubPr>
                        <m:ctrlPr>
                          <a:rPr lang="en-GB" sz="2400" i="1">
                            <a:latin typeface="Cambria Math"/>
                          </a:rPr>
                        </m:ctrlPr>
                      </m:sSubPr>
                      <m:e>
                        <m:r>
                          <a:rPr lang="en-US" sz="2400" i="1">
                            <a:latin typeface="Cambria Math"/>
                          </a:rPr>
                          <m:t>𝐸</m:t>
                        </m:r>
                      </m:e>
                      <m:sub>
                        <m:r>
                          <a:rPr lang="en-US" sz="2400" b="0" i="1" smtClean="0">
                            <a:latin typeface="Cambria Math"/>
                          </a:rPr>
                          <m:t>𝑒𝑥</m:t>
                        </m:r>
                        <m:r>
                          <a:rPr lang="en-US" sz="2400" b="0" i="1" smtClean="0">
                            <a:latin typeface="Cambria Math"/>
                          </a:rPr>
                          <m:t> </m:t>
                        </m:r>
                        <m:r>
                          <a:rPr lang="en-US" sz="2400" b="0" i="1" smtClean="0">
                            <a:latin typeface="Cambria Math"/>
                          </a:rPr>
                          <m:t>𝐺𝑑</m:t>
                        </m:r>
                      </m:sub>
                    </m:sSub>
                  </m:oMath>
                </a14:m>
                <a:r>
                  <a:rPr lang="en-US" sz="2400" dirty="0" smtClean="0"/>
                  <a:t> independent of  </a:t>
                </a:r>
                <a14:m>
                  <m:oMath xmlns:m="http://schemas.openxmlformats.org/officeDocument/2006/math">
                    <m:sSub>
                      <m:sSubPr>
                        <m:ctrlPr>
                          <a:rPr lang="en-GB" sz="2400" i="1">
                            <a:latin typeface="Cambria Math"/>
                          </a:rPr>
                        </m:ctrlPr>
                      </m:sSubPr>
                      <m:e>
                        <m:r>
                          <a:rPr lang="en-US" sz="2400" b="0" i="1" smtClean="0">
                            <a:latin typeface="Cambria Math"/>
                          </a:rPr>
                          <m:t>𝑀</m:t>
                        </m:r>
                      </m:e>
                      <m:sub>
                        <m:r>
                          <a:rPr lang="en-US" sz="2400" i="1">
                            <a:latin typeface="Cambria Math"/>
                          </a:rPr>
                          <m:t>𝐺𝑑</m:t>
                        </m:r>
                      </m:sub>
                    </m:sSub>
                  </m:oMath>
                </a14:m>
                <a:r>
                  <a:rPr lang="en-US" sz="2400" dirty="0" smtClean="0"/>
                  <a:t>.</a:t>
                </a:r>
              </a:p>
              <a:p>
                <a:pPr marL="971550" lvl="1" indent="-514350" algn="just">
                  <a:spcAft>
                    <a:spcPts val="1200"/>
                  </a:spcAft>
                  <a:buFont typeface="+mj-lt"/>
                  <a:buAutoNum type="romanUcPeriod"/>
                </a:pPr>
                <a14:m>
                  <m:oMath xmlns:m="http://schemas.openxmlformats.org/officeDocument/2006/math">
                    <m:sSub>
                      <m:sSubPr>
                        <m:ctrlPr>
                          <a:rPr lang="en-GB" sz="2400" i="1">
                            <a:latin typeface="Cambria Math"/>
                          </a:rPr>
                        </m:ctrlPr>
                      </m:sSubPr>
                      <m:e>
                        <m:r>
                          <a:rPr lang="en-US" sz="2400" i="1">
                            <a:latin typeface="Cambria Math"/>
                          </a:rPr>
                          <m:t>𝐸</m:t>
                        </m:r>
                      </m:e>
                      <m:sub>
                        <m:r>
                          <a:rPr lang="en-US" sz="2400" i="1">
                            <a:latin typeface="Cambria Math"/>
                          </a:rPr>
                          <m:t>𝑧𝑒𝑒</m:t>
                        </m:r>
                        <m:r>
                          <a:rPr lang="en-US" sz="2400" b="0" i="1" smtClean="0">
                            <a:latin typeface="Cambria Math"/>
                          </a:rPr>
                          <m:t> </m:t>
                        </m:r>
                        <m:r>
                          <a:rPr lang="en-US" sz="2400" b="0" i="1" smtClean="0">
                            <a:latin typeface="Cambria Math"/>
                          </a:rPr>
                          <m:t>𝐺𝑑</m:t>
                        </m:r>
                      </m:sub>
                    </m:sSub>
                    <m:r>
                      <a:rPr lang="en-US" sz="2400" i="1">
                        <a:latin typeface="Cambria Math"/>
                      </a:rPr>
                      <m:t>∝</m:t>
                    </m:r>
                    <m:sSub>
                      <m:sSubPr>
                        <m:ctrlPr>
                          <a:rPr lang="en-GB" sz="2400" i="1">
                            <a:latin typeface="Cambria Math"/>
                          </a:rPr>
                        </m:ctrlPr>
                      </m:sSubPr>
                      <m:e>
                        <m:r>
                          <a:rPr lang="en-US" sz="2400" b="0" i="1" smtClean="0">
                            <a:latin typeface="Cambria Math"/>
                          </a:rPr>
                          <m:t>𝑀</m:t>
                        </m:r>
                      </m:e>
                      <m:sub>
                        <m:r>
                          <a:rPr lang="en-US" sz="2400" i="1">
                            <a:latin typeface="Cambria Math"/>
                          </a:rPr>
                          <m:t>𝐺𝑑</m:t>
                        </m:r>
                      </m:sub>
                    </m:sSub>
                  </m:oMath>
                </a14:m>
                <a:endParaRPr lang="en-US" sz="2400" dirty="0" smtClean="0"/>
              </a:p>
              <a:p>
                <a:pPr marL="971550" lvl="1" indent="-514350" algn="just">
                  <a:spcAft>
                    <a:spcPts val="1200"/>
                  </a:spcAft>
                  <a:buFont typeface="+mj-lt"/>
                  <a:buAutoNum type="romanUcPeriod"/>
                </a:pPr>
                <a14:m>
                  <m:oMath xmlns:m="http://schemas.openxmlformats.org/officeDocument/2006/math">
                    <m:sSub>
                      <m:sSubPr>
                        <m:ctrlPr>
                          <a:rPr lang="en-GB" sz="2400" i="1">
                            <a:latin typeface="Cambria Math"/>
                          </a:rPr>
                        </m:ctrlPr>
                      </m:sSubPr>
                      <m:e>
                        <m:r>
                          <a:rPr lang="en-US" sz="2400" i="1">
                            <a:latin typeface="Cambria Math"/>
                          </a:rPr>
                          <m:t>𝐸</m:t>
                        </m:r>
                      </m:e>
                      <m:sub>
                        <m:r>
                          <a:rPr lang="en-US" sz="2400" b="0" i="1" smtClean="0">
                            <a:latin typeface="Cambria Math"/>
                          </a:rPr>
                          <m:t>𝑎𝑛</m:t>
                        </m:r>
                        <m:r>
                          <a:rPr lang="en-US" sz="2400" i="1">
                            <a:latin typeface="Cambria Math"/>
                          </a:rPr>
                          <m:t> </m:t>
                        </m:r>
                        <m:r>
                          <a:rPr lang="en-US" sz="2400" i="1">
                            <a:latin typeface="Cambria Math"/>
                          </a:rPr>
                          <m:t>𝐺𝑑</m:t>
                        </m:r>
                      </m:sub>
                    </m:sSub>
                    <m:r>
                      <a:rPr lang="en-US" sz="2400" i="1">
                        <a:latin typeface="Cambria Math"/>
                      </a:rPr>
                      <m:t>∝</m:t>
                    </m:r>
                    <m:sSup>
                      <m:sSupPr>
                        <m:ctrlPr>
                          <a:rPr lang="en-US" sz="2400" i="1" smtClean="0">
                            <a:latin typeface="Cambria Math"/>
                          </a:rPr>
                        </m:ctrlPr>
                      </m:sSupPr>
                      <m:e>
                        <m:sSub>
                          <m:sSubPr>
                            <m:ctrlPr>
                              <a:rPr lang="en-US" sz="2400" i="1" smtClean="0">
                                <a:latin typeface="Cambria Math"/>
                              </a:rPr>
                            </m:ctrlPr>
                          </m:sSubPr>
                          <m:e>
                            <m:r>
                              <a:rPr lang="en-US" sz="2400" b="0" i="1" smtClean="0">
                                <a:latin typeface="Cambria Math"/>
                              </a:rPr>
                              <m:t>𝑀</m:t>
                            </m:r>
                          </m:e>
                          <m:sub>
                            <m:r>
                              <a:rPr lang="en-US" sz="2400" b="0" i="1" smtClean="0">
                                <a:latin typeface="Cambria Math"/>
                              </a:rPr>
                              <m:t>𝐺𝑑</m:t>
                            </m:r>
                          </m:sub>
                        </m:sSub>
                      </m:e>
                      <m:sup>
                        <m:r>
                          <a:rPr lang="en-US" sz="2400" b="0" i="1" smtClean="0">
                            <a:latin typeface="Cambria Math"/>
                          </a:rPr>
                          <m:t>3</m:t>
                        </m:r>
                      </m:sup>
                    </m:sSup>
                  </m:oMath>
                </a14:m>
                <a:endParaRPr lang="en-US" sz="2400" dirty="0"/>
              </a:p>
              <a:p>
                <a:pPr algn="just">
                  <a:spcAft>
                    <a:spcPts val="1200"/>
                  </a:spcAft>
                </a:pPr>
                <a:endParaRPr lang="en-US" sz="2000" dirty="0"/>
              </a:p>
              <a:p>
                <a:pPr algn="just">
                  <a:spcAft>
                    <a:spcPts val="1200"/>
                  </a:spcAft>
                </a:pPr>
                <a:endParaRPr lang="en-GB" sz="2000" b="1" dirty="0"/>
              </a:p>
            </p:txBody>
          </p:sp>
        </mc:Choice>
        <mc:Fallback>
          <p:sp>
            <p:nvSpPr>
              <p:cNvPr id="4" name="Rectangle 3"/>
              <p:cNvSpPr>
                <a:spLocks noRot="1" noChangeAspect="1" noMove="1" noResize="1" noEditPoints="1" noAdjustHandles="1" noChangeArrowheads="1" noChangeShapeType="1" noTextEdit="1"/>
              </p:cNvSpPr>
              <p:nvPr/>
            </p:nvSpPr>
            <p:spPr>
              <a:xfrm>
                <a:off x="1295400" y="838200"/>
                <a:ext cx="7391400" cy="5595378"/>
              </a:xfrm>
              <a:prstGeom prst="rect">
                <a:avLst/>
              </a:prstGeom>
              <a:blipFill rotWithShape="1">
                <a:blip r:embed="rId2"/>
                <a:stretch>
                  <a:fillRect l="-1320" t="-872"/>
                </a:stretch>
              </a:blipFill>
            </p:spPr>
            <p:txBody>
              <a:bodyPr/>
              <a:lstStyle/>
              <a:p>
                <a:r>
                  <a:rPr lang="en-GB">
                    <a:noFill/>
                  </a:rPr>
                  <a:t> </a:t>
                </a:r>
              </a:p>
            </p:txBody>
          </p:sp>
        </mc:Fallback>
      </mc:AlternateContent>
    </p:spTree>
    <p:extLst>
      <p:ext uri="{BB962C8B-B14F-4D97-AF65-F5344CB8AC3E}">
        <p14:creationId xmlns:p14="http://schemas.microsoft.com/office/powerpoint/2010/main" val="2692491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24000"/>
            <a:ext cx="7543800" cy="3724096"/>
          </a:xfrm>
          <a:prstGeom prst="rect">
            <a:avLst/>
          </a:prstGeom>
        </p:spPr>
        <p:txBody>
          <a:bodyPr wrap="square">
            <a:spAutoFit/>
          </a:bodyPr>
          <a:lstStyle/>
          <a:p>
            <a:pPr algn="just">
              <a:spcAft>
                <a:spcPts val="1200"/>
              </a:spcAft>
            </a:pPr>
            <a:r>
              <a:rPr lang="en-US" sz="2400" b="1" dirty="0">
                <a:latin typeface="Times New Roman" pitchFamily="18" charset="0"/>
                <a:cs typeface="Times New Roman" pitchFamily="18" charset="0"/>
              </a:rPr>
              <a:t>3</a:t>
            </a:r>
            <a:r>
              <a:rPr lang="en-US" sz="2400" b="1" dirty="0" smtClean="0">
                <a:latin typeface="Times New Roman" pitchFamily="18" charset="0"/>
                <a:cs typeface="Times New Roman" pitchFamily="18" charset="0"/>
              </a:rPr>
              <a:t>. Simplification </a:t>
            </a:r>
            <a:r>
              <a:rPr lang="en-US" sz="2400" b="1" dirty="0">
                <a:latin typeface="Times New Roman" pitchFamily="18" charset="0"/>
                <a:cs typeface="Times New Roman" pitchFamily="18" charset="0"/>
              </a:rPr>
              <a:t>of structure:</a:t>
            </a:r>
            <a:endParaRPr lang="en-GB" sz="2400" b="1" dirty="0">
              <a:latin typeface="Times New Roman" pitchFamily="18" charset="0"/>
              <a:cs typeface="Times New Roman" pitchFamily="18" charset="0"/>
            </a:endParaRPr>
          </a:p>
          <a:p>
            <a:pPr algn="just">
              <a:spcAft>
                <a:spcPts val="1200"/>
              </a:spcAft>
            </a:pPr>
            <a:r>
              <a:rPr lang="en-US" sz="2400" dirty="0"/>
              <a:t>We will assume the [111] direction of </a:t>
            </a:r>
            <a:r>
              <a:rPr lang="en-US" sz="2400" dirty="0" err="1"/>
              <a:t>fcc</a:t>
            </a:r>
            <a:r>
              <a:rPr lang="en-US" sz="2400" dirty="0"/>
              <a:t> Ni align with the c axis of the </a:t>
            </a:r>
            <a:r>
              <a:rPr lang="en-US" sz="2400" dirty="0" err="1"/>
              <a:t>hcp</a:t>
            </a:r>
            <a:r>
              <a:rPr lang="en-US" sz="2400" dirty="0"/>
              <a:t> Gd. The </a:t>
            </a:r>
            <a:r>
              <a:rPr lang="en-US" sz="2400" dirty="0" smtClean="0"/>
              <a:t>inter-planar </a:t>
            </a:r>
            <a:r>
              <a:rPr lang="en-US" sz="2400" dirty="0"/>
              <a:t>spacing of Ni is around 0.2nm, that of Gd is around 0.3nm. Considering the density of atom of Ni is about 3 times of that of Gd, hence the atom density of planes of Ni is about twice of that of Gd. Hence, we double the spin of Ni when we considering the layered model.</a:t>
            </a:r>
            <a:endParaRPr lang="en-GB" sz="2400" dirty="0"/>
          </a:p>
          <a:p>
            <a:pPr algn="just">
              <a:spcAft>
                <a:spcPts val="1200"/>
              </a:spcAft>
            </a:pPr>
            <a:r>
              <a:rPr lang="en-US" sz="2400" dirty="0" smtClean="0"/>
              <a:t>                            S(net </a:t>
            </a:r>
            <a:r>
              <a:rPr lang="en-US" sz="2400" dirty="0"/>
              <a:t>spin): Ni: 1.3/2, Gd:7/2</a:t>
            </a:r>
            <a:endParaRPr lang="en-GB" sz="2400" dirty="0"/>
          </a:p>
        </p:txBody>
      </p:sp>
    </p:spTree>
    <p:extLst>
      <p:ext uri="{BB962C8B-B14F-4D97-AF65-F5344CB8AC3E}">
        <p14:creationId xmlns:p14="http://schemas.microsoft.com/office/powerpoint/2010/main" val="34442455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24000"/>
            <a:ext cx="7543800" cy="3200876"/>
          </a:xfrm>
          <a:prstGeom prst="rect">
            <a:avLst/>
          </a:prstGeom>
        </p:spPr>
        <p:txBody>
          <a:bodyPr wrap="square">
            <a:spAutoFit/>
          </a:bodyPr>
          <a:lstStyle/>
          <a:p>
            <a:pPr algn="just">
              <a:spcAft>
                <a:spcPts val="1200"/>
              </a:spcAft>
            </a:pPr>
            <a:r>
              <a:rPr lang="en-US" sz="2400" b="1" dirty="0">
                <a:latin typeface="Times New Roman" pitchFamily="18" charset="0"/>
                <a:cs typeface="Times New Roman" pitchFamily="18" charset="0"/>
              </a:rPr>
              <a:t>4</a:t>
            </a:r>
            <a:r>
              <a:rPr lang="en-US" sz="2400" b="1" dirty="0" smtClean="0">
                <a:latin typeface="Times New Roman" pitchFamily="18" charset="0"/>
                <a:cs typeface="Times New Roman" pitchFamily="18" charset="0"/>
              </a:rPr>
              <a:t>. Symmetry of the stack:</a:t>
            </a:r>
            <a:endParaRPr lang="en-GB" sz="2400" b="1" dirty="0">
              <a:latin typeface="Times New Roman" pitchFamily="18" charset="0"/>
              <a:cs typeface="Times New Roman" pitchFamily="18" charset="0"/>
            </a:endParaRPr>
          </a:p>
          <a:p>
            <a:r>
              <a:rPr lang="en-US" sz="2400" dirty="0"/>
              <a:t>The stacks has </a:t>
            </a:r>
            <a:r>
              <a:rPr lang="en-US" sz="2400" dirty="0" smtClean="0"/>
              <a:t>top and bottom mirror symmetry. Hence, in the simple model that we considered, </a:t>
            </a:r>
            <a:r>
              <a:rPr lang="en-US" sz="2400" dirty="0"/>
              <a:t>the spin configuration of the bottom half of the stack should be same as the bottom half</a:t>
            </a:r>
            <a:r>
              <a:rPr lang="en-US" sz="2400" dirty="0" smtClean="0"/>
              <a:t>. Hence, when running the program, we only need to get the optimum configuration of half of the stack (making it actually identical to bilayer model).</a:t>
            </a:r>
            <a:endParaRPr lang="en-GB" sz="2400" dirty="0"/>
          </a:p>
        </p:txBody>
      </p:sp>
    </p:spTree>
    <p:extLst>
      <p:ext uri="{BB962C8B-B14F-4D97-AF65-F5344CB8AC3E}">
        <p14:creationId xmlns:p14="http://schemas.microsoft.com/office/powerpoint/2010/main" val="35807855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38200" y="1524000"/>
                <a:ext cx="7543800" cy="4093428"/>
              </a:xfrm>
              <a:prstGeom prst="rect">
                <a:avLst/>
              </a:prstGeom>
            </p:spPr>
            <p:txBody>
              <a:bodyPr wrap="square">
                <a:spAutoFit/>
              </a:bodyPr>
              <a:lstStyle/>
              <a:p>
                <a:pPr algn="just">
                  <a:spcAft>
                    <a:spcPts val="1200"/>
                  </a:spcAft>
                </a:pPr>
                <a:r>
                  <a:rPr lang="en-US" sz="2400" b="1" dirty="0">
                    <a:latin typeface="Times New Roman" pitchFamily="18" charset="0"/>
                    <a:cs typeface="Times New Roman" pitchFamily="18" charset="0"/>
                  </a:rPr>
                  <a:t>5</a:t>
                </a:r>
                <a:r>
                  <a:rPr lang="en-US" sz="2400" b="1" dirty="0" smtClean="0">
                    <a:latin typeface="Times New Roman" pitchFamily="18" charset="0"/>
                    <a:cs typeface="Times New Roman" pitchFamily="18" charset="0"/>
                  </a:rPr>
                  <a:t>. Different order of iteration:</a:t>
                </a:r>
                <a:endParaRPr lang="en-GB" sz="2400" b="1" dirty="0">
                  <a:latin typeface="Times New Roman" pitchFamily="18" charset="0"/>
                  <a:cs typeface="Times New Roman" pitchFamily="18" charset="0"/>
                </a:endParaRPr>
              </a:p>
              <a:p>
                <a:pPr marL="514350" indent="-514350" algn="just">
                  <a:spcAft>
                    <a:spcPts val="1200"/>
                  </a:spcAft>
                  <a:buFont typeface="+mj-lt"/>
                  <a:buAutoNum type="romanLcPeriod"/>
                </a:pPr>
                <a:r>
                  <a:rPr lang="en-GB" sz="2400" dirty="0" smtClean="0">
                    <a:latin typeface="Times New Roman" pitchFamily="18" charset="0"/>
                    <a:cs typeface="Times New Roman" pitchFamily="18" charset="0"/>
                  </a:rPr>
                  <a:t>When we obtain the </a:t>
                </a:r>
                <a14:m>
                  <m:oMath xmlns:m="http://schemas.openxmlformats.org/officeDocument/2006/math">
                    <m:sSub>
                      <m:sSubPr>
                        <m:ctrlPr>
                          <a:rPr lang="en-GB" sz="2400" i="1">
                            <a:latin typeface="Cambria Math"/>
                          </a:rPr>
                        </m:ctrlPr>
                      </m:sSubPr>
                      <m:e>
                        <m:r>
                          <a:rPr lang="en-US" sz="2400" i="1">
                            <a:latin typeface="Cambria Math"/>
                            <a:ea typeface="Cambria Math"/>
                          </a:rPr>
                          <m:t>𝜑</m:t>
                        </m:r>
                      </m:e>
                      <m:sub>
                        <m:r>
                          <a:rPr lang="en-US" sz="2400" i="1">
                            <a:latin typeface="Cambria Math"/>
                          </a:rPr>
                          <m:t>𝑚𝑖𝑛</m:t>
                        </m:r>
                      </m:sub>
                    </m:sSub>
                  </m:oMath>
                </a14:m>
                <a:r>
                  <a:rPr lang="en-US" sz="2400" dirty="0" smtClean="0">
                    <a:latin typeface="Times New Roman" pitchFamily="18" charset="0"/>
                    <a:cs typeface="Times New Roman" pitchFamily="18" charset="0"/>
                  </a:rPr>
                  <a:t> of the layer, we sub </a:t>
                </a:r>
                <a14:m>
                  <m:oMath xmlns:m="http://schemas.openxmlformats.org/officeDocument/2006/math">
                    <m:sSub>
                      <m:sSubPr>
                        <m:ctrlPr>
                          <a:rPr lang="en-GB" sz="2400" i="1">
                            <a:latin typeface="Cambria Math"/>
                          </a:rPr>
                        </m:ctrlPr>
                      </m:sSubPr>
                      <m:e>
                        <m:r>
                          <a:rPr lang="en-US" sz="2400" i="1">
                            <a:latin typeface="Cambria Math"/>
                            <a:ea typeface="Cambria Math"/>
                          </a:rPr>
                          <m:t>𝜑</m:t>
                        </m:r>
                      </m:e>
                      <m:sub>
                        <m:r>
                          <a:rPr lang="en-US" sz="2400" i="1">
                            <a:latin typeface="Cambria Math"/>
                          </a:rPr>
                          <m:t>𝑚𝑖𝑛</m:t>
                        </m:r>
                      </m:sub>
                    </m:sSub>
                  </m:oMath>
                </a14:m>
                <a:r>
                  <a:rPr lang="en-US" sz="2400" dirty="0" smtClean="0">
                    <a:latin typeface="Times New Roman" pitchFamily="18" charset="0"/>
                    <a:cs typeface="Times New Roman" pitchFamily="18" charset="0"/>
                  </a:rPr>
                  <a:t> right in to be the new </a:t>
                </a:r>
                <a14:m>
                  <m:oMath xmlns:m="http://schemas.openxmlformats.org/officeDocument/2006/math">
                    <m:sSub>
                      <m:sSubPr>
                        <m:ctrlPr>
                          <a:rPr lang="en-GB" sz="2400" i="1">
                            <a:latin typeface="Cambria Math"/>
                          </a:rPr>
                        </m:ctrlPr>
                      </m:sSubPr>
                      <m:e>
                        <m:r>
                          <a:rPr lang="en-US" sz="2400" i="1">
                            <a:latin typeface="Cambria Math"/>
                            <a:ea typeface="Cambria Math"/>
                          </a:rPr>
                          <m:t>𝜑</m:t>
                        </m:r>
                      </m:e>
                      <m:sub>
                        <m:r>
                          <a:rPr lang="en-US" sz="2400" i="1">
                            <a:latin typeface="Cambria Math"/>
                          </a:rPr>
                          <m:t>0</m:t>
                        </m:r>
                      </m:sub>
                    </m:sSub>
                  </m:oMath>
                </a14:m>
                <a:r>
                  <a:rPr lang="en-US" sz="2400" dirty="0" smtClean="0">
                    <a:latin typeface="Times New Roman" pitchFamily="18" charset="0"/>
                    <a:cs typeface="Times New Roman" pitchFamily="18" charset="0"/>
                  </a:rPr>
                  <a:t>, and calculate </a:t>
                </a:r>
                <a14:m>
                  <m:oMath xmlns:m="http://schemas.openxmlformats.org/officeDocument/2006/math">
                    <m:sSub>
                      <m:sSubPr>
                        <m:ctrlPr>
                          <a:rPr lang="en-GB" sz="2400" i="1">
                            <a:latin typeface="Cambria Math"/>
                          </a:rPr>
                        </m:ctrlPr>
                      </m:sSubPr>
                      <m:e>
                        <m:r>
                          <a:rPr lang="en-US" sz="2400" i="1">
                            <a:latin typeface="Cambria Math"/>
                            <a:ea typeface="Cambria Math"/>
                          </a:rPr>
                          <m:t>𝜑</m:t>
                        </m:r>
                      </m:e>
                      <m:sub>
                        <m:r>
                          <a:rPr lang="en-US" sz="2400" i="1">
                            <a:latin typeface="Cambria Math"/>
                          </a:rPr>
                          <m:t>𝑚𝑖𝑛</m:t>
                        </m:r>
                      </m:sub>
                    </m:sSub>
                  </m:oMath>
                </a14:m>
                <a:r>
                  <a:rPr lang="en-US" sz="2400" dirty="0" smtClean="0">
                    <a:latin typeface="Times New Roman" pitchFamily="18" charset="0"/>
                    <a:cs typeface="Times New Roman" pitchFamily="18" charset="0"/>
                  </a:rPr>
                  <a:t> of adjacent layers base on the new </a:t>
                </a:r>
                <a14:m>
                  <m:oMath xmlns:m="http://schemas.openxmlformats.org/officeDocument/2006/math">
                    <m:sSub>
                      <m:sSubPr>
                        <m:ctrlPr>
                          <a:rPr lang="en-GB" sz="2400" i="1">
                            <a:latin typeface="Cambria Math"/>
                          </a:rPr>
                        </m:ctrlPr>
                      </m:sSubPr>
                      <m:e>
                        <m:r>
                          <a:rPr lang="en-US" sz="2400" i="1">
                            <a:latin typeface="Cambria Math"/>
                            <a:ea typeface="Cambria Math"/>
                          </a:rPr>
                          <m:t>𝜑</m:t>
                        </m:r>
                      </m:e>
                      <m:sub>
                        <m:r>
                          <a:rPr lang="en-US" sz="2400" i="1">
                            <a:latin typeface="Cambria Math"/>
                          </a:rPr>
                          <m:t>0</m:t>
                        </m:r>
                      </m:sub>
                    </m:sSub>
                  </m:oMath>
                </a14:m>
                <a:r>
                  <a:rPr lang="en-US" sz="2400" dirty="0" smtClean="0">
                    <a:latin typeface="Times New Roman" pitchFamily="18" charset="0"/>
                    <a:cs typeface="Times New Roman" pitchFamily="18" charset="0"/>
                  </a:rPr>
                  <a:t>. This method is fast, but the result may depends on which layer we calculate the </a:t>
                </a:r>
                <a14:m>
                  <m:oMath xmlns:m="http://schemas.openxmlformats.org/officeDocument/2006/math">
                    <m:sSub>
                      <m:sSubPr>
                        <m:ctrlPr>
                          <a:rPr lang="en-GB" sz="2400" i="1">
                            <a:latin typeface="Cambria Math"/>
                          </a:rPr>
                        </m:ctrlPr>
                      </m:sSubPr>
                      <m:e>
                        <m:r>
                          <a:rPr lang="en-US" sz="2400" i="1">
                            <a:latin typeface="Cambria Math"/>
                            <a:ea typeface="Cambria Math"/>
                          </a:rPr>
                          <m:t>𝜑</m:t>
                        </m:r>
                      </m:e>
                      <m:sub>
                        <m:r>
                          <a:rPr lang="en-US" sz="2400" i="1">
                            <a:latin typeface="Cambria Math"/>
                          </a:rPr>
                          <m:t>𝑚𝑖𝑛</m:t>
                        </m:r>
                      </m:sub>
                    </m:sSub>
                  </m:oMath>
                </a14:m>
                <a:r>
                  <a:rPr lang="en-US" sz="2400" dirty="0" smtClean="0">
                    <a:latin typeface="Times New Roman" pitchFamily="18" charset="0"/>
                    <a:cs typeface="Times New Roman" pitchFamily="18" charset="0"/>
                  </a:rPr>
                  <a:t> and sub in first.</a:t>
                </a:r>
              </a:p>
              <a:p>
                <a:pPr marL="514350" indent="-514350" algn="just">
                  <a:spcAft>
                    <a:spcPts val="1200"/>
                  </a:spcAft>
                  <a:buFont typeface="+mj-lt"/>
                  <a:buAutoNum type="romanLcPeriod"/>
                </a:pPr>
                <a:r>
                  <a:rPr lang="en-US" sz="2400" dirty="0" smtClean="0">
                    <a:latin typeface="Times New Roman" pitchFamily="18" charset="0"/>
                    <a:cs typeface="Times New Roman" pitchFamily="18" charset="0"/>
                  </a:rPr>
                  <a:t>We can also calculate the </a:t>
                </a:r>
                <a14:m>
                  <m:oMath xmlns:m="http://schemas.openxmlformats.org/officeDocument/2006/math">
                    <m:sSub>
                      <m:sSubPr>
                        <m:ctrlPr>
                          <a:rPr lang="en-GB" sz="2400" i="1">
                            <a:latin typeface="Cambria Math"/>
                          </a:rPr>
                        </m:ctrlPr>
                      </m:sSubPr>
                      <m:e>
                        <m:r>
                          <a:rPr lang="en-US" sz="2400" i="1">
                            <a:latin typeface="Cambria Math"/>
                            <a:ea typeface="Cambria Math"/>
                          </a:rPr>
                          <m:t>𝜑</m:t>
                        </m:r>
                      </m:e>
                      <m:sub>
                        <m:r>
                          <a:rPr lang="en-US" sz="2400" i="1">
                            <a:latin typeface="Cambria Math"/>
                          </a:rPr>
                          <m:t>𝑚𝑖𝑛</m:t>
                        </m:r>
                      </m:sub>
                    </m:sSub>
                  </m:oMath>
                </a14:m>
                <a:r>
                  <a:rPr lang="en-US" sz="2400" dirty="0" smtClean="0">
                    <a:latin typeface="Times New Roman" pitchFamily="18" charset="0"/>
                    <a:cs typeface="Times New Roman" pitchFamily="18" charset="0"/>
                  </a:rPr>
                  <a:t> of all the layers, then sub them at the same time as the new </a:t>
                </a:r>
                <a14:m>
                  <m:oMath xmlns:m="http://schemas.openxmlformats.org/officeDocument/2006/math">
                    <m:sSub>
                      <m:sSubPr>
                        <m:ctrlPr>
                          <a:rPr lang="en-GB" sz="2400" i="1">
                            <a:latin typeface="Cambria Math"/>
                          </a:rPr>
                        </m:ctrlPr>
                      </m:sSubPr>
                      <m:e>
                        <m:r>
                          <a:rPr lang="en-US" sz="2400" i="1">
                            <a:latin typeface="Cambria Math"/>
                            <a:ea typeface="Cambria Math"/>
                          </a:rPr>
                          <m:t>𝜑</m:t>
                        </m:r>
                      </m:e>
                      <m:sub>
                        <m:r>
                          <a:rPr lang="en-US" sz="2400" i="1">
                            <a:latin typeface="Cambria Math"/>
                          </a:rPr>
                          <m:t>0</m:t>
                        </m:r>
                      </m:sub>
                    </m:sSub>
                  </m:oMath>
                </a14:m>
                <a:r>
                  <a:rPr lang="en-US" sz="2400" dirty="0" smtClean="0">
                    <a:latin typeface="Times New Roman" pitchFamily="18" charset="0"/>
                    <a:cs typeface="Times New Roman" pitchFamily="18" charset="0"/>
                  </a:rPr>
                  <a:t>. The result is independent of the order of the layer, but it is slower. This is the method that we adopt.</a:t>
                </a:r>
              </a:p>
            </p:txBody>
          </p:sp>
        </mc:Choice>
        <mc:Fallback xmlns="">
          <p:sp>
            <p:nvSpPr>
              <p:cNvPr id="2" name="Rectangle 1"/>
              <p:cNvSpPr>
                <a:spLocks noRot="1" noChangeAspect="1" noMove="1" noResize="1" noEditPoints="1" noAdjustHandles="1" noChangeArrowheads="1" noChangeShapeType="1" noTextEdit="1"/>
              </p:cNvSpPr>
              <p:nvPr/>
            </p:nvSpPr>
            <p:spPr>
              <a:xfrm>
                <a:off x="838200" y="1524000"/>
                <a:ext cx="7543800" cy="4093428"/>
              </a:xfrm>
              <a:prstGeom prst="rect">
                <a:avLst/>
              </a:prstGeom>
              <a:blipFill rotWithShape="1">
                <a:blip r:embed="rId2"/>
                <a:stretch>
                  <a:fillRect l="-1293" t="-1192" r="-1213" b="-2534"/>
                </a:stretch>
              </a:blipFill>
            </p:spPr>
            <p:txBody>
              <a:bodyPr/>
              <a:lstStyle/>
              <a:p>
                <a:r>
                  <a:rPr lang="en-GB">
                    <a:noFill/>
                  </a:rPr>
                  <a:t> </a:t>
                </a:r>
              </a:p>
            </p:txBody>
          </p:sp>
        </mc:Fallback>
      </mc:AlternateContent>
    </p:spTree>
    <p:extLst>
      <p:ext uri="{BB962C8B-B14F-4D97-AF65-F5344CB8AC3E}">
        <p14:creationId xmlns:p14="http://schemas.microsoft.com/office/powerpoint/2010/main" val="1221554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762000" y="304800"/>
                <a:ext cx="8001000" cy="3387979"/>
              </a:xfrm>
              <a:prstGeom prst="rect">
                <a:avLst/>
              </a:prstGeom>
            </p:spPr>
            <p:txBody>
              <a:bodyPr wrap="square">
                <a:spAutoFit/>
              </a:bodyPr>
              <a:lstStyle/>
              <a:p>
                <a:pPr algn="just">
                  <a:spcAft>
                    <a:spcPts val="1200"/>
                  </a:spcAft>
                </a:pPr>
                <a:r>
                  <a:rPr lang="en-US" sz="2400" b="1" dirty="0">
                    <a:latin typeface="Times New Roman" pitchFamily="18" charset="0"/>
                    <a:cs typeface="Times New Roman" pitchFamily="18" charset="0"/>
                  </a:rPr>
                  <a:t>6</a:t>
                </a:r>
                <a:r>
                  <a:rPr lang="en-US" sz="2400" b="1" dirty="0" smtClean="0">
                    <a:latin typeface="Times New Roman" pitchFamily="18" charset="0"/>
                    <a:cs typeface="Times New Roman" pitchFamily="18" charset="0"/>
                  </a:rPr>
                  <a:t>. Simplification of  </a:t>
                </a:r>
                <a14:m>
                  <m:oMath xmlns:m="http://schemas.openxmlformats.org/officeDocument/2006/math">
                    <m:sSub>
                      <m:sSubPr>
                        <m:ctrlPr>
                          <a:rPr lang="en-GB" sz="2400" b="1" i="1">
                            <a:latin typeface="Cambria Math"/>
                          </a:rPr>
                        </m:ctrlPr>
                      </m:sSubPr>
                      <m:e>
                        <m:r>
                          <a:rPr lang="en-US" sz="2400" b="1" i="1">
                            <a:latin typeface="Cambria Math"/>
                          </a:rPr>
                          <m:t>𝑬</m:t>
                        </m:r>
                      </m:e>
                      <m:sub>
                        <m:r>
                          <a:rPr lang="en-US" sz="2400" b="1" i="1">
                            <a:latin typeface="Cambria Math"/>
                          </a:rPr>
                          <m:t>𝒂𝒏</m:t>
                        </m:r>
                      </m:sub>
                    </m:sSub>
                  </m:oMath>
                </a14:m>
                <a:r>
                  <a:rPr lang="en-US" sz="2400" b="1" dirty="0" smtClean="0">
                    <a:latin typeface="Times New Roman" pitchFamily="18" charset="0"/>
                    <a:cs typeface="Times New Roman" pitchFamily="18" charset="0"/>
                  </a:rPr>
                  <a:t>:</a:t>
                </a:r>
                <a:endParaRPr lang="en-GB" sz="2400" b="1" dirty="0">
                  <a:latin typeface="Times New Roman" pitchFamily="18" charset="0"/>
                  <a:cs typeface="Times New Roman" pitchFamily="18" charset="0"/>
                </a:endParaRPr>
              </a:p>
              <a:p>
                <a:pPr marL="514350" indent="-514350" algn="just">
                  <a:spcAft>
                    <a:spcPts val="1200"/>
                  </a:spcAft>
                  <a:buFont typeface="+mj-lt"/>
                  <a:buAutoNum type="romanLcPeriod"/>
                </a:pPr>
                <a14:m>
                  <m:oMath xmlns:m="http://schemas.openxmlformats.org/officeDocument/2006/math">
                    <m:sSub>
                      <m:sSubPr>
                        <m:ctrlPr>
                          <a:rPr lang="en-GB" sz="2400" i="1">
                            <a:latin typeface="Cambria Math"/>
                          </a:rPr>
                        </m:ctrlPr>
                      </m:sSubPr>
                      <m:e>
                        <m:r>
                          <a:rPr lang="en-US" sz="2400" i="1">
                            <a:latin typeface="Cambria Math"/>
                          </a:rPr>
                          <m:t>𝐸</m:t>
                        </m:r>
                      </m:e>
                      <m:sub>
                        <m:r>
                          <a:rPr lang="en-US" sz="2400" i="1">
                            <a:latin typeface="Cambria Math"/>
                          </a:rPr>
                          <m:t>𝑒𝑥</m:t>
                        </m:r>
                      </m:sub>
                    </m:sSub>
                  </m:oMath>
                </a14:m>
                <a:r>
                  <a:rPr lang="en-US" sz="2400" dirty="0" smtClean="0"/>
                  <a:t>,</a:t>
                </a:r>
                <a:r>
                  <a:rPr lang="en-GB" sz="2400" dirty="0"/>
                  <a:t> </a:t>
                </a:r>
                <a14:m>
                  <m:oMath xmlns:m="http://schemas.openxmlformats.org/officeDocument/2006/math">
                    <m:sSub>
                      <m:sSubPr>
                        <m:ctrlPr>
                          <a:rPr lang="en-GB" sz="2400" i="1">
                            <a:latin typeface="Cambria Math"/>
                          </a:rPr>
                        </m:ctrlPr>
                      </m:sSubPr>
                      <m:e>
                        <m:r>
                          <a:rPr lang="en-US" sz="2400" i="1">
                            <a:latin typeface="Cambria Math"/>
                          </a:rPr>
                          <m:t>𝐸</m:t>
                        </m:r>
                      </m:e>
                      <m:sub>
                        <m:r>
                          <a:rPr lang="en-US" sz="2400" i="1">
                            <a:latin typeface="Cambria Math"/>
                          </a:rPr>
                          <m:t>𝑧𝑒𝑒</m:t>
                        </m:r>
                      </m:sub>
                    </m:sSub>
                  </m:oMath>
                </a14:m>
                <a:r>
                  <a:rPr lang="en-US" sz="2400" dirty="0" smtClean="0"/>
                  <a:t> (at 0.1T) and </a:t>
                </a:r>
                <a14:m>
                  <m:oMath xmlns:m="http://schemas.openxmlformats.org/officeDocument/2006/math">
                    <m:sSub>
                      <m:sSubPr>
                        <m:ctrlPr>
                          <a:rPr lang="en-GB" sz="2400" i="1">
                            <a:latin typeface="Cambria Math"/>
                          </a:rPr>
                        </m:ctrlPr>
                      </m:sSubPr>
                      <m:e>
                        <m:r>
                          <a:rPr lang="en-US" sz="2400" i="1">
                            <a:latin typeface="Cambria Math"/>
                          </a:rPr>
                          <m:t>𝐸</m:t>
                        </m:r>
                      </m:e>
                      <m:sub>
                        <m:r>
                          <a:rPr lang="en-US" sz="2400" i="1">
                            <a:latin typeface="Cambria Math"/>
                          </a:rPr>
                          <m:t>𝑎𝑛</m:t>
                        </m:r>
                      </m:sub>
                    </m:sSub>
                  </m:oMath>
                </a14:m>
                <a:r>
                  <a:rPr lang="en-US" sz="2400" dirty="0" smtClean="0"/>
                  <a:t> </a:t>
                </a:r>
                <a:r>
                  <a:rPr lang="en-US" sz="2400" dirty="0"/>
                  <a:t>is in the order of  </a:t>
                </a:r>
                <a14:m>
                  <m:oMath xmlns:m="http://schemas.openxmlformats.org/officeDocument/2006/math">
                    <m:sSup>
                      <m:sSupPr>
                        <m:ctrlPr>
                          <a:rPr lang="en-GB" sz="2400" i="1">
                            <a:latin typeface="Cambria Math"/>
                          </a:rPr>
                        </m:ctrlPr>
                      </m:sSupPr>
                      <m:e>
                        <m:r>
                          <a:rPr lang="en-US" sz="2400" i="1">
                            <a:latin typeface="Cambria Math"/>
                          </a:rPr>
                          <m:t>10</m:t>
                        </m:r>
                      </m:e>
                      <m:sup>
                        <m:r>
                          <a:rPr lang="en-US" sz="2400" i="1">
                            <a:latin typeface="Cambria Math"/>
                          </a:rPr>
                          <m:t>−22</m:t>
                        </m:r>
                      </m:sup>
                    </m:sSup>
                  </m:oMath>
                </a14:m>
                <a:r>
                  <a:rPr lang="en-US" sz="2400" dirty="0" smtClean="0"/>
                  <a:t>, </a:t>
                </a:r>
                <a14:m>
                  <m:oMath xmlns:m="http://schemas.openxmlformats.org/officeDocument/2006/math">
                    <m:sSup>
                      <m:sSupPr>
                        <m:ctrlPr>
                          <a:rPr lang="en-GB" sz="2400" i="1">
                            <a:latin typeface="Cambria Math"/>
                          </a:rPr>
                        </m:ctrlPr>
                      </m:sSupPr>
                      <m:e>
                        <m:r>
                          <a:rPr lang="en-US" sz="2400" i="1">
                            <a:latin typeface="Cambria Math"/>
                          </a:rPr>
                          <m:t>10</m:t>
                        </m:r>
                      </m:e>
                      <m:sup>
                        <m:r>
                          <a:rPr lang="en-US" sz="2400" i="1">
                            <a:latin typeface="Cambria Math"/>
                          </a:rPr>
                          <m:t>−24</m:t>
                        </m:r>
                      </m:sup>
                    </m:sSup>
                  </m:oMath>
                </a14:m>
                <a:r>
                  <a:rPr lang="en-US" sz="2400" dirty="0" smtClean="0"/>
                  <a:t> and </a:t>
                </a:r>
                <a14:m>
                  <m:oMath xmlns:m="http://schemas.openxmlformats.org/officeDocument/2006/math">
                    <m:sSup>
                      <m:sSupPr>
                        <m:ctrlPr>
                          <a:rPr lang="en-GB" sz="2400" i="1">
                            <a:latin typeface="Cambria Math"/>
                          </a:rPr>
                        </m:ctrlPr>
                      </m:sSupPr>
                      <m:e>
                        <m:r>
                          <a:rPr lang="en-US" sz="2400" i="1">
                            <a:latin typeface="Cambria Math"/>
                          </a:rPr>
                          <m:t>10</m:t>
                        </m:r>
                      </m:e>
                      <m:sup>
                        <m:r>
                          <a:rPr lang="en-US" sz="2400" i="1">
                            <a:latin typeface="Cambria Math"/>
                          </a:rPr>
                          <m:t>−25</m:t>
                        </m:r>
                      </m:sup>
                    </m:sSup>
                  </m:oMath>
                </a14:m>
                <a:r>
                  <a:rPr lang="en-US" sz="2400" dirty="0" smtClean="0"/>
                  <a:t> J per atom respectively. Hence</a:t>
                </a:r>
                <a:r>
                  <a:rPr lang="en-US" sz="2400" dirty="0"/>
                  <a:t>, </a:t>
                </a:r>
                <a14:m>
                  <m:oMath xmlns:m="http://schemas.openxmlformats.org/officeDocument/2006/math">
                    <m:sSub>
                      <m:sSubPr>
                        <m:ctrlPr>
                          <a:rPr lang="en-GB" sz="2400" i="1">
                            <a:latin typeface="Cambria Math"/>
                          </a:rPr>
                        </m:ctrlPr>
                      </m:sSubPr>
                      <m:e>
                        <m:r>
                          <a:rPr lang="en-US" sz="2400" i="1">
                            <a:latin typeface="Cambria Math"/>
                          </a:rPr>
                          <m:t>𝐸</m:t>
                        </m:r>
                      </m:e>
                      <m:sub>
                        <m:r>
                          <a:rPr lang="en-US" sz="2400" i="1">
                            <a:latin typeface="Cambria Math"/>
                          </a:rPr>
                          <m:t>𝑎𝑛</m:t>
                        </m:r>
                      </m:sub>
                    </m:sSub>
                  </m:oMath>
                </a14:m>
                <a:r>
                  <a:rPr lang="en-US" sz="2400" dirty="0"/>
                  <a:t> </a:t>
                </a:r>
                <a:r>
                  <a:rPr lang="en-US" sz="2400" dirty="0" smtClean="0"/>
                  <a:t>is </a:t>
                </a:r>
                <a:r>
                  <a:rPr lang="en-US" sz="2400" dirty="0"/>
                  <a:t>small compared to </a:t>
                </a:r>
                <a14:m>
                  <m:oMath xmlns:m="http://schemas.openxmlformats.org/officeDocument/2006/math">
                    <m:sSub>
                      <m:sSubPr>
                        <m:ctrlPr>
                          <a:rPr lang="en-GB" sz="2400" i="1">
                            <a:latin typeface="Cambria Math"/>
                          </a:rPr>
                        </m:ctrlPr>
                      </m:sSubPr>
                      <m:e>
                        <m:r>
                          <a:rPr lang="en-US" sz="2400" i="1">
                            <a:latin typeface="Cambria Math"/>
                          </a:rPr>
                          <m:t>𝐸</m:t>
                        </m:r>
                      </m:e>
                      <m:sub>
                        <m:r>
                          <a:rPr lang="en-US" sz="2400" b="0" i="1" smtClean="0">
                            <a:latin typeface="Cambria Math"/>
                          </a:rPr>
                          <m:t>𝑒𝑥</m:t>
                        </m:r>
                      </m:sub>
                    </m:sSub>
                  </m:oMath>
                </a14:m>
                <a:r>
                  <a:rPr lang="en-US" sz="2400" dirty="0"/>
                  <a:t> and </a:t>
                </a:r>
                <a14:m>
                  <m:oMath xmlns:m="http://schemas.openxmlformats.org/officeDocument/2006/math">
                    <m:sSub>
                      <m:sSubPr>
                        <m:ctrlPr>
                          <a:rPr lang="en-GB" sz="2400" i="1">
                            <a:latin typeface="Cambria Math"/>
                          </a:rPr>
                        </m:ctrlPr>
                      </m:sSubPr>
                      <m:e>
                        <m:r>
                          <a:rPr lang="en-US" sz="2400" i="1">
                            <a:latin typeface="Cambria Math"/>
                          </a:rPr>
                          <m:t>𝐸</m:t>
                        </m:r>
                      </m:e>
                      <m:sub>
                        <m:r>
                          <a:rPr lang="en-US" sz="2400" i="1">
                            <a:latin typeface="Cambria Math"/>
                          </a:rPr>
                          <m:t>𝑧𝑒𝑒</m:t>
                        </m:r>
                      </m:sub>
                    </m:sSub>
                  </m:oMath>
                </a14:m>
                <a:r>
                  <a:rPr lang="en-US" sz="2400" dirty="0" smtClean="0"/>
                  <a:t>. Hence we can make approximation of </a:t>
                </a:r>
                <a14:m>
                  <m:oMath xmlns:m="http://schemas.openxmlformats.org/officeDocument/2006/math">
                    <m:sSub>
                      <m:sSubPr>
                        <m:ctrlPr>
                          <a:rPr lang="en-GB" sz="2400" i="1">
                            <a:latin typeface="Cambria Math"/>
                          </a:rPr>
                        </m:ctrlPr>
                      </m:sSubPr>
                      <m:e>
                        <m:r>
                          <a:rPr lang="en-US" sz="2400" i="1">
                            <a:latin typeface="Cambria Math"/>
                          </a:rPr>
                          <m:t>𝐸</m:t>
                        </m:r>
                      </m:e>
                      <m:sub>
                        <m:r>
                          <a:rPr lang="en-US" sz="2400" i="1">
                            <a:latin typeface="Cambria Math"/>
                          </a:rPr>
                          <m:t>𝑎𝑛</m:t>
                        </m:r>
                      </m:sub>
                    </m:sSub>
                  </m:oMath>
                </a14:m>
                <a:r>
                  <a:rPr lang="en-US" sz="2400" dirty="0" smtClean="0"/>
                  <a:t> without greatly influence the result.</a:t>
                </a:r>
              </a:p>
              <a:p>
                <a:pPr marL="514350" indent="-514350" algn="just">
                  <a:spcAft>
                    <a:spcPts val="1200"/>
                  </a:spcAft>
                  <a:buFont typeface="+mj-lt"/>
                  <a:buAutoNum type="romanLcPeriod"/>
                </a:pPr>
                <a:r>
                  <a:rPr lang="en-US" sz="2400" dirty="0"/>
                  <a:t>The spin usually stays </a:t>
                </a:r>
                <a:r>
                  <a:rPr lang="en-US" sz="2400" dirty="0" smtClean="0"/>
                  <a:t>around </a:t>
                </a:r>
                <a:r>
                  <a:rPr lang="en-US" sz="2400" dirty="0"/>
                  <a:t>the energy minimum </a:t>
                </a:r>
                <a:r>
                  <a:rPr lang="en-US" sz="2400" dirty="0" smtClean="0"/>
                  <a:t>region</a:t>
                </a:r>
                <a:r>
                  <a:rPr lang="en-US" sz="2400" dirty="0"/>
                  <a:t>.</a:t>
                </a:r>
                <a:r>
                  <a:rPr lang="en-US" sz="2400" dirty="0" smtClean="0"/>
                  <a:t> In </a:t>
                </a:r>
                <a:r>
                  <a:rPr lang="en-US" sz="2400" dirty="0"/>
                  <a:t>those </a:t>
                </a:r>
                <a:r>
                  <a:rPr lang="en-US" sz="2400" dirty="0" smtClean="0"/>
                  <a:t>region of interest, </a:t>
                </a:r>
                <a14:m>
                  <m:oMath xmlns:m="http://schemas.openxmlformats.org/officeDocument/2006/math">
                    <m:r>
                      <a:rPr lang="en-US" sz="2400" i="1">
                        <a:latin typeface="Cambria Math"/>
                      </a:rPr>
                      <m:t>−|</m:t>
                    </m:r>
                    <m:r>
                      <a:rPr lang="en-US" sz="2400" i="1">
                        <a:latin typeface="Cambria Math"/>
                      </a:rPr>
                      <m:t>𝑐𝑜𝑠</m:t>
                    </m:r>
                    <m:d>
                      <m:dPr>
                        <m:ctrlPr>
                          <a:rPr lang="en-GB" sz="2400" i="1">
                            <a:latin typeface="Cambria Math"/>
                          </a:rPr>
                        </m:ctrlPr>
                      </m:dPr>
                      <m:e>
                        <m:r>
                          <a:rPr lang="en-US" sz="2400" i="1">
                            <a:latin typeface="Cambria Math"/>
                          </a:rPr>
                          <m:t>𝜑</m:t>
                        </m:r>
                        <m:r>
                          <a:rPr lang="en-US" sz="2400" i="1">
                            <a:latin typeface="Cambria Math"/>
                          </a:rPr>
                          <m:t>−</m:t>
                        </m:r>
                        <m:r>
                          <a:rPr lang="en-US" sz="2400" i="1">
                            <a:latin typeface="Cambria Math"/>
                          </a:rPr>
                          <m:t>𝜃</m:t>
                        </m:r>
                      </m:e>
                    </m:d>
                    <m:r>
                      <a:rPr lang="en-US" sz="2400" i="1">
                        <a:latin typeface="Cambria Math"/>
                      </a:rPr>
                      <m:t>|</m:t>
                    </m:r>
                  </m:oMath>
                </a14:m>
                <a:r>
                  <a:rPr lang="en-US" sz="2400" dirty="0"/>
                  <a:t> is a </a:t>
                </a:r>
                <a:r>
                  <a:rPr lang="en-US" sz="2400" dirty="0" smtClean="0"/>
                  <a:t>very good </a:t>
                </a:r>
                <a:r>
                  <a:rPr lang="en-US" sz="2400" dirty="0"/>
                  <a:t>approximation of </a:t>
                </a:r>
                <a14:m>
                  <m:oMath xmlns:m="http://schemas.openxmlformats.org/officeDocument/2006/math">
                    <m:sSup>
                      <m:sSupPr>
                        <m:ctrlPr>
                          <a:rPr lang="en-GB" sz="2400" i="1">
                            <a:latin typeface="Cambria Math"/>
                          </a:rPr>
                        </m:ctrlPr>
                      </m:sSupPr>
                      <m:e>
                        <m:r>
                          <a:rPr lang="en-US" sz="2400" i="1">
                            <a:latin typeface="Cambria Math"/>
                          </a:rPr>
                          <m:t>𝑠𝑖𝑛</m:t>
                        </m:r>
                      </m:e>
                      <m:sup>
                        <m:r>
                          <a:rPr lang="en-US" sz="2400" i="1">
                            <a:latin typeface="Cambria Math"/>
                          </a:rPr>
                          <m:t>2</m:t>
                        </m:r>
                      </m:sup>
                    </m:sSup>
                    <m:r>
                      <a:rPr lang="en-US" sz="2400" i="1">
                        <a:latin typeface="Cambria Math"/>
                      </a:rPr>
                      <m:t>(</m:t>
                    </m:r>
                    <m:r>
                      <a:rPr lang="en-US" sz="2400" i="1">
                        <a:latin typeface="Cambria Math"/>
                      </a:rPr>
                      <m:t>𝜑</m:t>
                    </m:r>
                    <m:r>
                      <a:rPr lang="en-US" sz="2400" i="1">
                        <a:latin typeface="Cambria Math"/>
                      </a:rPr>
                      <m:t>−</m:t>
                    </m:r>
                    <m:r>
                      <a:rPr lang="en-US" sz="2400" i="1">
                        <a:latin typeface="Cambria Math"/>
                      </a:rPr>
                      <m:t>𝜃</m:t>
                    </m:r>
                    <m:r>
                      <a:rPr lang="en-US" sz="2400" i="1">
                        <a:latin typeface="Cambria Math"/>
                      </a:rPr>
                      <m:t>)</m:t>
                    </m:r>
                  </m:oMath>
                </a14:m>
                <a:r>
                  <a:rPr lang="en-US" sz="2400" dirty="0" smtClean="0"/>
                  <a:t>. </a:t>
                </a:r>
                <a:endParaRPr lang="en-GB" sz="2400" dirty="0"/>
              </a:p>
            </p:txBody>
          </p:sp>
        </mc:Choice>
        <mc:Fallback xmlns="">
          <p:sp>
            <p:nvSpPr>
              <p:cNvPr id="2" name="Rectangle 1"/>
              <p:cNvSpPr>
                <a:spLocks noRot="1" noChangeAspect="1" noMove="1" noResize="1" noEditPoints="1" noAdjustHandles="1" noChangeArrowheads="1" noChangeShapeType="1" noTextEdit="1"/>
              </p:cNvSpPr>
              <p:nvPr/>
            </p:nvSpPr>
            <p:spPr>
              <a:xfrm>
                <a:off x="762000" y="304800"/>
                <a:ext cx="8001000" cy="3387979"/>
              </a:xfrm>
              <a:prstGeom prst="rect">
                <a:avLst/>
              </a:prstGeom>
              <a:blipFill rotWithShape="1">
                <a:blip r:embed="rId3"/>
                <a:stretch>
                  <a:fillRect l="-1142" t="-1439" r="-1066" b="-233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105400" y="4171632"/>
                <a:ext cx="3366243" cy="781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a:rPr>
                          </m:ctrlPr>
                        </m:sSubPr>
                        <m:e>
                          <m:r>
                            <a:rPr lang="en-US" sz="2400" i="1">
                              <a:latin typeface="Cambria Math"/>
                            </a:rPr>
                            <m:t>𝐸</m:t>
                          </m:r>
                        </m:e>
                        <m:sub>
                          <m:r>
                            <a:rPr lang="en-US" sz="2400" i="1">
                              <a:latin typeface="Cambria Math"/>
                            </a:rPr>
                            <m:t>𝑎𝑛</m:t>
                          </m:r>
                        </m:sub>
                      </m:sSub>
                      <m:r>
                        <a:rPr lang="en-US" sz="2400" i="1">
                          <a:latin typeface="Cambria Math"/>
                        </a:rPr>
                        <m:t>=−</m:t>
                      </m:r>
                      <m:f>
                        <m:fPr>
                          <m:ctrlPr>
                            <a:rPr lang="en-GB" sz="2400" i="1">
                              <a:latin typeface="Cambria Math"/>
                            </a:rPr>
                          </m:ctrlPr>
                        </m:fPr>
                        <m:num>
                          <m:r>
                            <a:rPr lang="en-US" sz="2400" i="1">
                              <a:latin typeface="Cambria Math"/>
                            </a:rPr>
                            <m:t>𝐾</m:t>
                          </m:r>
                        </m:num>
                        <m:den>
                          <m:r>
                            <a:rPr lang="en-US" sz="2400" i="1">
                              <a:latin typeface="Cambria Math"/>
                            </a:rPr>
                            <m:t>𝑁</m:t>
                          </m:r>
                        </m:den>
                      </m:f>
                      <m:r>
                        <a:rPr lang="en-US" sz="2400" i="1">
                          <a:latin typeface="Cambria Math"/>
                        </a:rPr>
                        <m:t>|</m:t>
                      </m:r>
                      <m:r>
                        <a:rPr lang="en-US" sz="2400" i="1">
                          <a:latin typeface="Cambria Math"/>
                        </a:rPr>
                        <m:t>𝑐𝑜𝑠</m:t>
                      </m:r>
                      <m:d>
                        <m:dPr>
                          <m:ctrlPr>
                            <a:rPr lang="en-GB" sz="2400" i="1">
                              <a:latin typeface="Cambria Math"/>
                            </a:rPr>
                          </m:ctrlPr>
                        </m:dPr>
                        <m:e>
                          <m:r>
                            <a:rPr lang="en-US" sz="2400" i="1">
                              <a:latin typeface="Cambria Math"/>
                            </a:rPr>
                            <m:t>𝜑</m:t>
                          </m:r>
                          <m:r>
                            <a:rPr lang="en-US" sz="2400" i="1">
                              <a:latin typeface="Cambria Math"/>
                            </a:rPr>
                            <m:t>−</m:t>
                          </m:r>
                          <m:r>
                            <a:rPr lang="en-US" sz="2400" i="1">
                              <a:latin typeface="Cambria Math"/>
                            </a:rPr>
                            <m:t>𝜃</m:t>
                          </m:r>
                        </m:e>
                      </m:d>
                      <m:r>
                        <a:rPr lang="en-US" sz="2400" i="1">
                          <a:latin typeface="Cambria Math"/>
                        </a:rPr>
                        <m:t>|</m:t>
                      </m:r>
                    </m:oMath>
                  </m:oMathPara>
                </a14:m>
                <a:endParaRPr lang="en-GB" sz="2400" dirty="0"/>
              </a:p>
            </p:txBody>
          </p:sp>
        </mc:Choice>
        <mc:Fallback xmlns="">
          <p:sp>
            <p:nvSpPr>
              <p:cNvPr id="11" name="Rectangle 10"/>
              <p:cNvSpPr>
                <a:spLocks noRot="1" noChangeAspect="1" noMove="1" noResize="1" noEditPoints="1" noAdjustHandles="1" noChangeArrowheads="1" noChangeShapeType="1" noTextEdit="1"/>
              </p:cNvSpPr>
              <p:nvPr/>
            </p:nvSpPr>
            <p:spPr>
              <a:xfrm>
                <a:off x="5105400" y="4171632"/>
                <a:ext cx="3366243" cy="781368"/>
              </a:xfrm>
              <a:prstGeom prst="rect">
                <a:avLst/>
              </a:prstGeom>
              <a:blipFill rotWithShape="1">
                <a:blip r:embed="rId4"/>
                <a:stretch>
                  <a:fillRect/>
                </a:stretch>
              </a:blipFill>
            </p:spPr>
            <p:txBody>
              <a:bodyPr/>
              <a:lstStyle/>
              <a:p>
                <a:r>
                  <a:rPr lang="en-GB">
                    <a:noFill/>
                  </a:rPr>
                  <a:t> </a:t>
                </a:r>
              </a:p>
            </p:txBody>
          </p:sp>
        </mc:Fallback>
      </mc:AlternateContent>
      <p:grpSp>
        <p:nvGrpSpPr>
          <p:cNvPr id="30" name="Group 29"/>
          <p:cNvGrpSpPr/>
          <p:nvPr/>
        </p:nvGrpSpPr>
        <p:grpSpPr>
          <a:xfrm>
            <a:off x="5933600" y="5078770"/>
            <a:ext cx="1534000" cy="1245830"/>
            <a:chOff x="5838825" y="5181600"/>
            <a:chExt cx="1534000" cy="1245830"/>
          </a:xfrm>
        </p:grpSpPr>
        <p:grpSp>
          <p:nvGrpSpPr>
            <p:cNvPr id="10" name="Group 9"/>
            <p:cNvGrpSpPr/>
            <p:nvPr/>
          </p:nvGrpSpPr>
          <p:grpSpPr>
            <a:xfrm>
              <a:off x="5838825" y="5181600"/>
              <a:ext cx="1485900" cy="850478"/>
              <a:chOff x="4324350" y="4371974"/>
              <a:chExt cx="1485900" cy="850478"/>
            </a:xfrm>
          </p:grpSpPr>
          <p:sp>
            <p:nvSpPr>
              <p:cNvPr id="6" name="Freeform 5"/>
              <p:cNvSpPr/>
              <p:nvPr/>
            </p:nvSpPr>
            <p:spPr>
              <a:xfrm>
                <a:off x="4324350" y="4371975"/>
                <a:ext cx="742950" cy="850477"/>
              </a:xfrm>
              <a:custGeom>
                <a:avLst/>
                <a:gdLst>
                  <a:gd name="connsiteX0" fmla="*/ 0 w 752475"/>
                  <a:gd name="connsiteY0" fmla="*/ 0 h 804774"/>
                  <a:gd name="connsiteX1" fmla="*/ 219075 w 752475"/>
                  <a:gd name="connsiteY1" fmla="*/ 695325 h 804774"/>
                  <a:gd name="connsiteX2" fmla="*/ 400050 w 752475"/>
                  <a:gd name="connsiteY2" fmla="*/ 800100 h 804774"/>
                  <a:gd name="connsiteX3" fmla="*/ 533400 w 752475"/>
                  <a:gd name="connsiteY3" fmla="*/ 666750 h 804774"/>
                  <a:gd name="connsiteX4" fmla="*/ 752475 w 752475"/>
                  <a:gd name="connsiteY4" fmla="*/ 19050 h 804774"/>
                  <a:gd name="connsiteX0" fmla="*/ 0 w 781050"/>
                  <a:gd name="connsiteY0" fmla="*/ 9525 h 814299"/>
                  <a:gd name="connsiteX1" fmla="*/ 219075 w 781050"/>
                  <a:gd name="connsiteY1" fmla="*/ 704850 h 814299"/>
                  <a:gd name="connsiteX2" fmla="*/ 400050 w 781050"/>
                  <a:gd name="connsiteY2" fmla="*/ 809625 h 814299"/>
                  <a:gd name="connsiteX3" fmla="*/ 533400 w 781050"/>
                  <a:gd name="connsiteY3" fmla="*/ 676275 h 814299"/>
                  <a:gd name="connsiteX4" fmla="*/ 781050 w 781050"/>
                  <a:gd name="connsiteY4" fmla="*/ 0 h 814299"/>
                  <a:gd name="connsiteX0" fmla="*/ 0 w 752475"/>
                  <a:gd name="connsiteY0" fmla="*/ 0 h 804774"/>
                  <a:gd name="connsiteX1" fmla="*/ 219075 w 752475"/>
                  <a:gd name="connsiteY1" fmla="*/ 695325 h 804774"/>
                  <a:gd name="connsiteX2" fmla="*/ 400050 w 752475"/>
                  <a:gd name="connsiteY2" fmla="*/ 800100 h 804774"/>
                  <a:gd name="connsiteX3" fmla="*/ 533400 w 752475"/>
                  <a:gd name="connsiteY3" fmla="*/ 666750 h 804774"/>
                  <a:gd name="connsiteX4" fmla="*/ 752475 w 752475"/>
                  <a:gd name="connsiteY4" fmla="*/ 9525 h 804774"/>
                  <a:gd name="connsiteX0" fmla="*/ 0 w 723900"/>
                  <a:gd name="connsiteY0" fmla="*/ 0 h 804774"/>
                  <a:gd name="connsiteX1" fmla="*/ 219075 w 723900"/>
                  <a:gd name="connsiteY1" fmla="*/ 695325 h 804774"/>
                  <a:gd name="connsiteX2" fmla="*/ 400050 w 723900"/>
                  <a:gd name="connsiteY2" fmla="*/ 800100 h 804774"/>
                  <a:gd name="connsiteX3" fmla="*/ 533400 w 723900"/>
                  <a:gd name="connsiteY3" fmla="*/ 666750 h 804774"/>
                  <a:gd name="connsiteX4" fmla="*/ 723900 w 723900"/>
                  <a:gd name="connsiteY4" fmla="*/ 0 h 804774"/>
                  <a:gd name="connsiteX0" fmla="*/ 0 w 723900"/>
                  <a:gd name="connsiteY0" fmla="*/ 0 h 821207"/>
                  <a:gd name="connsiteX1" fmla="*/ 219075 w 723900"/>
                  <a:gd name="connsiteY1" fmla="*/ 695325 h 821207"/>
                  <a:gd name="connsiteX2" fmla="*/ 371475 w 723900"/>
                  <a:gd name="connsiteY2" fmla="*/ 819150 h 821207"/>
                  <a:gd name="connsiteX3" fmla="*/ 533400 w 723900"/>
                  <a:gd name="connsiteY3" fmla="*/ 666750 h 821207"/>
                  <a:gd name="connsiteX4" fmla="*/ 723900 w 723900"/>
                  <a:gd name="connsiteY4" fmla="*/ 0 h 821207"/>
                  <a:gd name="connsiteX0" fmla="*/ 0 w 723900"/>
                  <a:gd name="connsiteY0" fmla="*/ 0 h 839159"/>
                  <a:gd name="connsiteX1" fmla="*/ 219075 w 723900"/>
                  <a:gd name="connsiteY1" fmla="*/ 695325 h 839159"/>
                  <a:gd name="connsiteX2" fmla="*/ 400050 w 723900"/>
                  <a:gd name="connsiteY2" fmla="*/ 838200 h 839159"/>
                  <a:gd name="connsiteX3" fmla="*/ 533400 w 723900"/>
                  <a:gd name="connsiteY3" fmla="*/ 666750 h 839159"/>
                  <a:gd name="connsiteX4" fmla="*/ 723900 w 723900"/>
                  <a:gd name="connsiteY4" fmla="*/ 0 h 839159"/>
                  <a:gd name="connsiteX0" fmla="*/ 0 w 723900"/>
                  <a:gd name="connsiteY0" fmla="*/ 0 h 838655"/>
                  <a:gd name="connsiteX1" fmla="*/ 219075 w 723900"/>
                  <a:gd name="connsiteY1" fmla="*/ 695325 h 838655"/>
                  <a:gd name="connsiteX2" fmla="*/ 400050 w 723900"/>
                  <a:gd name="connsiteY2" fmla="*/ 838200 h 838655"/>
                  <a:gd name="connsiteX3" fmla="*/ 514350 w 723900"/>
                  <a:gd name="connsiteY3" fmla="*/ 704850 h 838655"/>
                  <a:gd name="connsiteX4" fmla="*/ 723900 w 723900"/>
                  <a:gd name="connsiteY4" fmla="*/ 0 h 838655"/>
                  <a:gd name="connsiteX0" fmla="*/ 0 w 723900"/>
                  <a:gd name="connsiteY0" fmla="*/ 0 h 838655"/>
                  <a:gd name="connsiteX1" fmla="*/ 219075 w 723900"/>
                  <a:gd name="connsiteY1" fmla="*/ 695325 h 838655"/>
                  <a:gd name="connsiteX2" fmla="*/ 400050 w 723900"/>
                  <a:gd name="connsiteY2" fmla="*/ 838200 h 838655"/>
                  <a:gd name="connsiteX3" fmla="*/ 514350 w 723900"/>
                  <a:gd name="connsiteY3" fmla="*/ 704850 h 838655"/>
                  <a:gd name="connsiteX4" fmla="*/ 723900 w 723900"/>
                  <a:gd name="connsiteY4" fmla="*/ 0 h 838655"/>
                  <a:gd name="connsiteX0" fmla="*/ 0 w 723900"/>
                  <a:gd name="connsiteY0" fmla="*/ 0 h 821159"/>
                  <a:gd name="connsiteX1" fmla="*/ 219075 w 723900"/>
                  <a:gd name="connsiteY1" fmla="*/ 695325 h 821159"/>
                  <a:gd name="connsiteX2" fmla="*/ 361950 w 723900"/>
                  <a:gd name="connsiteY2" fmla="*/ 819150 h 821159"/>
                  <a:gd name="connsiteX3" fmla="*/ 514350 w 723900"/>
                  <a:gd name="connsiteY3" fmla="*/ 704850 h 821159"/>
                  <a:gd name="connsiteX4" fmla="*/ 723900 w 723900"/>
                  <a:gd name="connsiteY4" fmla="*/ 0 h 821159"/>
                  <a:gd name="connsiteX0" fmla="*/ 0 w 742950"/>
                  <a:gd name="connsiteY0" fmla="*/ 28575 h 850477"/>
                  <a:gd name="connsiteX1" fmla="*/ 219075 w 742950"/>
                  <a:gd name="connsiteY1" fmla="*/ 723900 h 850477"/>
                  <a:gd name="connsiteX2" fmla="*/ 361950 w 742950"/>
                  <a:gd name="connsiteY2" fmla="*/ 847725 h 850477"/>
                  <a:gd name="connsiteX3" fmla="*/ 514350 w 742950"/>
                  <a:gd name="connsiteY3" fmla="*/ 733425 h 850477"/>
                  <a:gd name="connsiteX4" fmla="*/ 742950 w 742950"/>
                  <a:gd name="connsiteY4" fmla="*/ 0 h 850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850477">
                    <a:moveTo>
                      <a:pt x="0" y="28575"/>
                    </a:moveTo>
                    <a:cubicBezTo>
                      <a:pt x="76200" y="309562"/>
                      <a:pt x="158750" y="587375"/>
                      <a:pt x="219075" y="723900"/>
                    </a:cubicBezTo>
                    <a:cubicBezTo>
                      <a:pt x="279400" y="860425"/>
                      <a:pt x="322263" y="846138"/>
                      <a:pt x="361950" y="847725"/>
                    </a:cubicBezTo>
                    <a:cubicBezTo>
                      <a:pt x="401637" y="849312"/>
                      <a:pt x="450850" y="874713"/>
                      <a:pt x="514350" y="733425"/>
                    </a:cubicBezTo>
                    <a:cubicBezTo>
                      <a:pt x="577850" y="592138"/>
                      <a:pt x="662781" y="258762"/>
                      <a:pt x="74295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p:cNvSpPr/>
              <p:nvPr/>
            </p:nvSpPr>
            <p:spPr>
              <a:xfrm>
                <a:off x="5067300" y="4371974"/>
                <a:ext cx="742950" cy="850477"/>
              </a:xfrm>
              <a:custGeom>
                <a:avLst/>
                <a:gdLst>
                  <a:gd name="connsiteX0" fmla="*/ 0 w 752475"/>
                  <a:gd name="connsiteY0" fmla="*/ 0 h 804774"/>
                  <a:gd name="connsiteX1" fmla="*/ 219075 w 752475"/>
                  <a:gd name="connsiteY1" fmla="*/ 695325 h 804774"/>
                  <a:gd name="connsiteX2" fmla="*/ 400050 w 752475"/>
                  <a:gd name="connsiteY2" fmla="*/ 800100 h 804774"/>
                  <a:gd name="connsiteX3" fmla="*/ 533400 w 752475"/>
                  <a:gd name="connsiteY3" fmla="*/ 666750 h 804774"/>
                  <a:gd name="connsiteX4" fmla="*/ 752475 w 752475"/>
                  <a:gd name="connsiteY4" fmla="*/ 19050 h 804774"/>
                  <a:gd name="connsiteX0" fmla="*/ 0 w 781050"/>
                  <a:gd name="connsiteY0" fmla="*/ 9525 h 814299"/>
                  <a:gd name="connsiteX1" fmla="*/ 219075 w 781050"/>
                  <a:gd name="connsiteY1" fmla="*/ 704850 h 814299"/>
                  <a:gd name="connsiteX2" fmla="*/ 400050 w 781050"/>
                  <a:gd name="connsiteY2" fmla="*/ 809625 h 814299"/>
                  <a:gd name="connsiteX3" fmla="*/ 533400 w 781050"/>
                  <a:gd name="connsiteY3" fmla="*/ 676275 h 814299"/>
                  <a:gd name="connsiteX4" fmla="*/ 781050 w 781050"/>
                  <a:gd name="connsiteY4" fmla="*/ 0 h 814299"/>
                  <a:gd name="connsiteX0" fmla="*/ 0 w 752475"/>
                  <a:gd name="connsiteY0" fmla="*/ 0 h 804774"/>
                  <a:gd name="connsiteX1" fmla="*/ 219075 w 752475"/>
                  <a:gd name="connsiteY1" fmla="*/ 695325 h 804774"/>
                  <a:gd name="connsiteX2" fmla="*/ 400050 w 752475"/>
                  <a:gd name="connsiteY2" fmla="*/ 800100 h 804774"/>
                  <a:gd name="connsiteX3" fmla="*/ 533400 w 752475"/>
                  <a:gd name="connsiteY3" fmla="*/ 666750 h 804774"/>
                  <a:gd name="connsiteX4" fmla="*/ 752475 w 752475"/>
                  <a:gd name="connsiteY4" fmla="*/ 9525 h 804774"/>
                  <a:gd name="connsiteX0" fmla="*/ 0 w 723900"/>
                  <a:gd name="connsiteY0" fmla="*/ 0 h 804774"/>
                  <a:gd name="connsiteX1" fmla="*/ 219075 w 723900"/>
                  <a:gd name="connsiteY1" fmla="*/ 695325 h 804774"/>
                  <a:gd name="connsiteX2" fmla="*/ 400050 w 723900"/>
                  <a:gd name="connsiteY2" fmla="*/ 800100 h 804774"/>
                  <a:gd name="connsiteX3" fmla="*/ 533400 w 723900"/>
                  <a:gd name="connsiteY3" fmla="*/ 666750 h 804774"/>
                  <a:gd name="connsiteX4" fmla="*/ 723900 w 723900"/>
                  <a:gd name="connsiteY4" fmla="*/ 0 h 804774"/>
                  <a:gd name="connsiteX0" fmla="*/ 0 w 723900"/>
                  <a:gd name="connsiteY0" fmla="*/ 0 h 821207"/>
                  <a:gd name="connsiteX1" fmla="*/ 219075 w 723900"/>
                  <a:gd name="connsiteY1" fmla="*/ 695325 h 821207"/>
                  <a:gd name="connsiteX2" fmla="*/ 371475 w 723900"/>
                  <a:gd name="connsiteY2" fmla="*/ 819150 h 821207"/>
                  <a:gd name="connsiteX3" fmla="*/ 533400 w 723900"/>
                  <a:gd name="connsiteY3" fmla="*/ 666750 h 821207"/>
                  <a:gd name="connsiteX4" fmla="*/ 723900 w 723900"/>
                  <a:gd name="connsiteY4" fmla="*/ 0 h 821207"/>
                  <a:gd name="connsiteX0" fmla="*/ 0 w 723900"/>
                  <a:gd name="connsiteY0" fmla="*/ 0 h 839159"/>
                  <a:gd name="connsiteX1" fmla="*/ 219075 w 723900"/>
                  <a:gd name="connsiteY1" fmla="*/ 695325 h 839159"/>
                  <a:gd name="connsiteX2" fmla="*/ 400050 w 723900"/>
                  <a:gd name="connsiteY2" fmla="*/ 838200 h 839159"/>
                  <a:gd name="connsiteX3" fmla="*/ 533400 w 723900"/>
                  <a:gd name="connsiteY3" fmla="*/ 666750 h 839159"/>
                  <a:gd name="connsiteX4" fmla="*/ 723900 w 723900"/>
                  <a:gd name="connsiteY4" fmla="*/ 0 h 839159"/>
                  <a:gd name="connsiteX0" fmla="*/ 0 w 723900"/>
                  <a:gd name="connsiteY0" fmla="*/ 0 h 838655"/>
                  <a:gd name="connsiteX1" fmla="*/ 219075 w 723900"/>
                  <a:gd name="connsiteY1" fmla="*/ 695325 h 838655"/>
                  <a:gd name="connsiteX2" fmla="*/ 400050 w 723900"/>
                  <a:gd name="connsiteY2" fmla="*/ 838200 h 838655"/>
                  <a:gd name="connsiteX3" fmla="*/ 514350 w 723900"/>
                  <a:gd name="connsiteY3" fmla="*/ 704850 h 838655"/>
                  <a:gd name="connsiteX4" fmla="*/ 723900 w 723900"/>
                  <a:gd name="connsiteY4" fmla="*/ 0 h 838655"/>
                  <a:gd name="connsiteX0" fmla="*/ 0 w 723900"/>
                  <a:gd name="connsiteY0" fmla="*/ 0 h 838655"/>
                  <a:gd name="connsiteX1" fmla="*/ 219075 w 723900"/>
                  <a:gd name="connsiteY1" fmla="*/ 695325 h 838655"/>
                  <a:gd name="connsiteX2" fmla="*/ 400050 w 723900"/>
                  <a:gd name="connsiteY2" fmla="*/ 838200 h 838655"/>
                  <a:gd name="connsiteX3" fmla="*/ 514350 w 723900"/>
                  <a:gd name="connsiteY3" fmla="*/ 704850 h 838655"/>
                  <a:gd name="connsiteX4" fmla="*/ 723900 w 723900"/>
                  <a:gd name="connsiteY4" fmla="*/ 0 h 838655"/>
                  <a:gd name="connsiteX0" fmla="*/ 0 w 723900"/>
                  <a:gd name="connsiteY0" fmla="*/ 0 h 821159"/>
                  <a:gd name="connsiteX1" fmla="*/ 219075 w 723900"/>
                  <a:gd name="connsiteY1" fmla="*/ 695325 h 821159"/>
                  <a:gd name="connsiteX2" fmla="*/ 361950 w 723900"/>
                  <a:gd name="connsiteY2" fmla="*/ 819150 h 821159"/>
                  <a:gd name="connsiteX3" fmla="*/ 514350 w 723900"/>
                  <a:gd name="connsiteY3" fmla="*/ 704850 h 821159"/>
                  <a:gd name="connsiteX4" fmla="*/ 723900 w 723900"/>
                  <a:gd name="connsiteY4" fmla="*/ 0 h 821159"/>
                  <a:gd name="connsiteX0" fmla="*/ 0 w 742950"/>
                  <a:gd name="connsiteY0" fmla="*/ 28575 h 850477"/>
                  <a:gd name="connsiteX1" fmla="*/ 219075 w 742950"/>
                  <a:gd name="connsiteY1" fmla="*/ 723900 h 850477"/>
                  <a:gd name="connsiteX2" fmla="*/ 361950 w 742950"/>
                  <a:gd name="connsiteY2" fmla="*/ 847725 h 850477"/>
                  <a:gd name="connsiteX3" fmla="*/ 514350 w 742950"/>
                  <a:gd name="connsiteY3" fmla="*/ 733425 h 850477"/>
                  <a:gd name="connsiteX4" fmla="*/ 742950 w 742950"/>
                  <a:gd name="connsiteY4" fmla="*/ 0 h 850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850477">
                    <a:moveTo>
                      <a:pt x="0" y="28575"/>
                    </a:moveTo>
                    <a:cubicBezTo>
                      <a:pt x="76200" y="309562"/>
                      <a:pt x="158750" y="587375"/>
                      <a:pt x="219075" y="723900"/>
                    </a:cubicBezTo>
                    <a:cubicBezTo>
                      <a:pt x="279400" y="860425"/>
                      <a:pt x="322263" y="846138"/>
                      <a:pt x="361950" y="847725"/>
                    </a:cubicBezTo>
                    <a:cubicBezTo>
                      <a:pt x="401637" y="849312"/>
                      <a:pt x="450850" y="874713"/>
                      <a:pt x="514350" y="733425"/>
                    </a:cubicBezTo>
                    <a:cubicBezTo>
                      <a:pt x="577850" y="592138"/>
                      <a:pt x="662781" y="258762"/>
                      <a:pt x="74295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13" name="Rectangle 12"/>
                <p:cNvSpPr/>
                <p:nvPr/>
              </p:nvSpPr>
              <p:spPr>
                <a:xfrm>
                  <a:off x="6023230" y="6058098"/>
                  <a:ext cx="3741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𝜃</m:t>
                        </m:r>
                      </m:oMath>
                    </m:oMathPara>
                  </a14:m>
                  <a:endParaRPr lang="en-GB" dirty="0"/>
                </a:p>
              </p:txBody>
            </p:sp>
          </mc:Choice>
          <mc:Fallback xmlns="">
            <p:sp>
              <p:nvSpPr>
                <p:cNvPr id="13" name="Rectangle 12"/>
                <p:cNvSpPr>
                  <a:spLocks noRot="1" noChangeAspect="1" noMove="1" noResize="1" noEditPoints="1" noAdjustHandles="1" noChangeArrowheads="1" noChangeShapeType="1" noTextEdit="1"/>
                </p:cNvSpPr>
                <p:nvPr/>
              </p:nvSpPr>
              <p:spPr>
                <a:xfrm>
                  <a:off x="6023230" y="6058098"/>
                  <a:ext cx="374140" cy="369332"/>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6581775" y="6058098"/>
                  <a:ext cx="7910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𝜋</m:t>
                        </m:r>
                        <m:r>
                          <a:rPr lang="en-US" b="0" i="1" smtClean="0">
                            <a:latin typeface="Cambria Math"/>
                            <a:ea typeface="Cambria Math"/>
                          </a:rPr>
                          <m:t>+</m:t>
                        </m:r>
                        <m:r>
                          <a:rPr lang="en-US" i="1">
                            <a:latin typeface="Cambria Math"/>
                          </a:rPr>
                          <m:t>𝜃</m:t>
                        </m:r>
                      </m:oMath>
                    </m:oMathPara>
                  </a14:m>
                  <a:endParaRPr lang="en-GB" dirty="0"/>
                </a:p>
              </p:txBody>
            </p:sp>
          </mc:Choice>
          <mc:Fallback xmlns="">
            <p:sp>
              <p:nvSpPr>
                <p:cNvPr id="14" name="Rectangle 13"/>
                <p:cNvSpPr>
                  <a:spLocks noRot="1" noChangeAspect="1" noMove="1" noResize="1" noEditPoints="1" noAdjustHandles="1" noChangeArrowheads="1" noChangeShapeType="1" noTextEdit="1"/>
                </p:cNvSpPr>
                <p:nvPr/>
              </p:nvSpPr>
              <p:spPr>
                <a:xfrm>
                  <a:off x="6581775" y="6058098"/>
                  <a:ext cx="791050" cy="369332"/>
                </a:xfrm>
                <a:prstGeom prst="rect">
                  <a:avLst/>
                </a:prstGeom>
                <a:blipFill rotWithShape="1">
                  <a:blip r:embed="rId6"/>
                  <a:stretch>
                    <a:fillRect/>
                  </a:stretch>
                </a:blipFill>
              </p:spPr>
              <p:txBody>
                <a:bodyPr/>
                <a:lstStyle/>
                <a:p>
                  <a:r>
                    <a:rPr lang="en-GB">
                      <a:noFill/>
                    </a:rPr>
                    <a:t> </a:t>
                  </a:r>
                </a:p>
              </p:txBody>
            </p:sp>
          </mc:Fallback>
        </mc:AlternateContent>
        <p:sp>
          <p:nvSpPr>
            <p:cNvPr id="23" name="Oval 22"/>
            <p:cNvSpPr/>
            <p:nvPr/>
          </p:nvSpPr>
          <p:spPr>
            <a:xfrm>
              <a:off x="6187440" y="6000749"/>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6930390" y="5986557"/>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9" name="Group 28"/>
          <p:cNvGrpSpPr/>
          <p:nvPr/>
        </p:nvGrpSpPr>
        <p:grpSpPr>
          <a:xfrm>
            <a:off x="1371600" y="5105400"/>
            <a:ext cx="1981200" cy="1143000"/>
            <a:chOff x="1447800" y="5257800"/>
            <a:chExt cx="1981200" cy="1143000"/>
          </a:xfrm>
        </p:grpSpPr>
        <p:sp>
          <p:nvSpPr>
            <p:cNvPr id="5" name="Freeform 4"/>
            <p:cNvSpPr/>
            <p:nvPr/>
          </p:nvSpPr>
          <p:spPr>
            <a:xfrm>
              <a:off x="1447800" y="5257800"/>
              <a:ext cx="1981200" cy="832564"/>
            </a:xfrm>
            <a:custGeom>
              <a:avLst/>
              <a:gdLst>
                <a:gd name="connsiteX0" fmla="*/ 0 w 1962150"/>
                <a:gd name="connsiteY0" fmla="*/ 1394 h 823084"/>
                <a:gd name="connsiteX1" fmla="*/ 209550 w 1962150"/>
                <a:gd name="connsiteY1" fmla="*/ 125219 h 823084"/>
                <a:gd name="connsiteX2" fmla="*/ 381000 w 1962150"/>
                <a:gd name="connsiteY2" fmla="*/ 696719 h 823084"/>
                <a:gd name="connsiteX3" fmla="*/ 542925 w 1962150"/>
                <a:gd name="connsiteY3" fmla="*/ 820544 h 823084"/>
                <a:gd name="connsiteX4" fmla="*/ 666750 w 1962150"/>
                <a:gd name="connsiteY4" fmla="*/ 725294 h 823084"/>
                <a:gd name="connsiteX5" fmla="*/ 847725 w 1962150"/>
                <a:gd name="connsiteY5" fmla="*/ 163319 h 823084"/>
                <a:gd name="connsiteX6" fmla="*/ 1000125 w 1962150"/>
                <a:gd name="connsiteY6" fmla="*/ 1394 h 823084"/>
                <a:gd name="connsiteX7" fmla="*/ 1143000 w 1962150"/>
                <a:gd name="connsiteY7" fmla="*/ 125219 h 823084"/>
                <a:gd name="connsiteX8" fmla="*/ 1333500 w 1962150"/>
                <a:gd name="connsiteY8" fmla="*/ 715769 h 823084"/>
                <a:gd name="connsiteX9" fmla="*/ 1485900 w 1962150"/>
                <a:gd name="connsiteY9" fmla="*/ 811019 h 823084"/>
                <a:gd name="connsiteX10" fmla="*/ 1600200 w 1962150"/>
                <a:gd name="connsiteY10" fmla="*/ 696719 h 823084"/>
                <a:gd name="connsiteX11" fmla="*/ 1800225 w 1962150"/>
                <a:gd name="connsiteY11" fmla="*/ 163319 h 823084"/>
                <a:gd name="connsiteX12" fmla="*/ 1962150 w 1962150"/>
                <a:gd name="connsiteY12" fmla="*/ 68069 h 823084"/>
                <a:gd name="connsiteX0" fmla="*/ 0 w 1990725"/>
                <a:gd name="connsiteY0" fmla="*/ 1394 h 823084"/>
                <a:gd name="connsiteX1" fmla="*/ 209550 w 1990725"/>
                <a:gd name="connsiteY1" fmla="*/ 125219 h 823084"/>
                <a:gd name="connsiteX2" fmla="*/ 381000 w 1990725"/>
                <a:gd name="connsiteY2" fmla="*/ 696719 h 823084"/>
                <a:gd name="connsiteX3" fmla="*/ 542925 w 1990725"/>
                <a:gd name="connsiteY3" fmla="*/ 820544 h 823084"/>
                <a:gd name="connsiteX4" fmla="*/ 666750 w 1990725"/>
                <a:gd name="connsiteY4" fmla="*/ 725294 h 823084"/>
                <a:gd name="connsiteX5" fmla="*/ 847725 w 1990725"/>
                <a:gd name="connsiteY5" fmla="*/ 163319 h 823084"/>
                <a:gd name="connsiteX6" fmla="*/ 1000125 w 1990725"/>
                <a:gd name="connsiteY6" fmla="*/ 1394 h 823084"/>
                <a:gd name="connsiteX7" fmla="*/ 1143000 w 1990725"/>
                <a:gd name="connsiteY7" fmla="*/ 125219 h 823084"/>
                <a:gd name="connsiteX8" fmla="*/ 1333500 w 1990725"/>
                <a:gd name="connsiteY8" fmla="*/ 715769 h 823084"/>
                <a:gd name="connsiteX9" fmla="*/ 1485900 w 1990725"/>
                <a:gd name="connsiteY9" fmla="*/ 811019 h 823084"/>
                <a:gd name="connsiteX10" fmla="*/ 1600200 w 1990725"/>
                <a:gd name="connsiteY10" fmla="*/ 696719 h 823084"/>
                <a:gd name="connsiteX11" fmla="*/ 1800225 w 1990725"/>
                <a:gd name="connsiteY11" fmla="*/ 163319 h 823084"/>
                <a:gd name="connsiteX12" fmla="*/ 1990725 w 1990725"/>
                <a:gd name="connsiteY12" fmla="*/ 39494 h 823084"/>
                <a:gd name="connsiteX0" fmla="*/ 0 w 1990725"/>
                <a:gd name="connsiteY0" fmla="*/ 1394 h 823084"/>
                <a:gd name="connsiteX1" fmla="*/ 209550 w 1990725"/>
                <a:gd name="connsiteY1" fmla="*/ 125219 h 823084"/>
                <a:gd name="connsiteX2" fmla="*/ 381000 w 1990725"/>
                <a:gd name="connsiteY2" fmla="*/ 696719 h 823084"/>
                <a:gd name="connsiteX3" fmla="*/ 542925 w 1990725"/>
                <a:gd name="connsiteY3" fmla="*/ 820544 h 823084"/>
                <a:gd name="connsiteX4" fmla="*/ 666750 w 1990725"/>
                <a:gd name="connsiteY4" fmla="*/ 725294 h 823084"/>
                <a:gd name="connsiteX5" fmla="*/ 847725 w 1990725"/>
                <a:gd name="connsiteY5" fmla="*/ 163319 h 823084"/>
                <a:gd name="connsiteX6" fmla="*/ 1000125 w 1990725"/>
                <a:gd name="connsiteY6" fmla="*/ 1394 h 823084"/>
                <a:gd name="connsiteX7" fmla="*/ 1143000 w 1990725"/>
                <a:gd name="connsiteY7" fmla="*/ 125219 h 823084"/>
                <a:gd name="connsiteX8" fmla="*/ 1333500 w 1990725"/>
                <a:gd name="connsiteY8" fmla="*/ 715769 h 823084"/>
                <a:gd name="connsiteX9" fmla="*/ 1485900 w 1990725"/>
                <a:gd name="connsiteY9" fmla="*/ 811019 h 823084"/>
                <a:gd name="connsiteX10" fmla="*/ 1600200 w 1990725"/>
                <a:gd name="connsiteY10" fmla="*/ 696719 h 823084"/>
                <a:gd name="connsiteX11" fmla="*/ 1790700 w 1990725"/>
                <a:gd name="connsiteY11" fmla="*/ 106169 h 823084"/>
                <a:gd name="connsiteX12" fmla="*/ 1990725 w 1990725"/>
                <a:gd name="connsiteY12" fmla="*/ 39494 h 823084"/>
                <a:gd name="connsiteX0" fmla="*/ 0 w 1981200"/>
                <a:gd name="connsiteY0" fmla="*/ 10874 h 832564"/>
                <a:gd name="connsiteX1" fmla="*/ 209550 w 1981200"/>
                <a:gd name="connsiteY1" fmla="*/ 134699 h 832564"/>
                <a:gd name="connsiteX2" fmla="*/ 381000 w 1981200"/>
                <a:gd name="connsiteY2" fmla="*/ 706199 h 832564"/>
                <a:gd name="connsiteX3" fmla="*/ 542925 w 1981200"/>
                <a:gd name="connsiteY3" fmla="*/ 830024 h 832564"/>
                <a:gd name="connsiteX4" fmla="*/ 666750 w 1981200"/>
                <a:gd name="connsiteY4" fmla="*/ 734774 h 832564"/>
                <a:gd name="connsiteX5" fmla="*/ 847725 w 1981200"/>
                <a:gd name="connsiteY5" fmla="*/ 172799 h 832564"/>
                <a:gd name="connsiteX6" fmla="*/ 1000125 w 1981200"/>
                <a:gd name="connsiteY6" fmla="*/ 10874 h 832564"/>
                <a:gd name="connsiteX7" fmla="*/ 1143000 w 1981200"/>
                <a:gd name="connsiteY7" fmla="*/ 134699 h 832564"/>
                <a:gd name="connsiteX8" fmla="*/ 1333500 w 1981200"/>
                <a:gd name="connsiteY8" fmla="*/ 725249 h 832564"/>
                <a:gd name="connsiteX9" fmla="*/ 1485900 w 1981200"/>
                <a:gd name="connsiteY9" fmla="*/ 820499 h 832564"/>
                <a:gd name="connsiteX10" fmla="*/ 1600200 w 1981200"/>
                <a:gd name="connsiteY10" fmla="*/ 706199 h 832564"/>
                <a:gd name="connsiteX11" fmla="*/ 1790700 w 1981200"/>
                <a:gd name="connsiteY11" fmla="*/ 115649 h 832564"/>
                <a:gd name="connsiteX12" fmla="*/ 1981200 w 1981200"/>
                <a:gd name="connsiteY12" fmla="*/ 1349 h 83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81200" h="832564">
                  <a:moveTo>
                    <a:pt x="0" y="10874"/>
                  </a:moveTo>
                  <a:cubicBezTo>
                    <a:pt x="73025" y="14843"/>
                    <a:pt x="146050" y="18812"/>
                    <a:pt x="209550" y="134699"/>
                  </a:cubicBezTo>
                  <a:cubicBezTo>
                    <a:pt x="273050" y="250586"/>
                    <a:pt x="325438" y="590312"/>
                    <a:pt x="381000" y="706199"/>
                  </a:cubicBezTo>
                  <a:cubicBezTo>
                    <a:pt x="436563" y="822087"/>
                    <a:pt x="495300" y="825262"/>
                    <a:pt x="542925" y="830024"/>
                  </a:cubicBezTo>
                  <a:cubicBezTo>
                    <a:pt x="590550" y="834786"/>
                    <a:pt x="615950" y="844311"/>
                    <a:pt x="666750" y="734774"/>
                  </a:cubicBezTo>
                  <a:cubicBezTo>
                    <a:pt x="717550" y="625237"/>
                    <a:pt x="792163" y="293449"/>
                    <a:pt x="847725" y="172799"/>
                  </a:cubicBezTo>
                  <a:cubicBezTo>
                    <a:pt x="903288" y="52149"/>
                    <a:pt x="950912" y="17224"/>
                    <a:pt x="1000125" y="10874"/>
                  </a:cubicBezTo>
                  <a:cubicBezTo>
                    <a:pt x="1049338" y="4524"/>
                    <a:pt x="1087438" y="15637"/>
                    <a:pt x="1143000" y="134699"/>
                  </a:cubicBezTo>
                  <a:cubicBezTo>
                    <a:pt x="1198562" y="253761"/>
                    <a:pt x="1276350" y="610949"/>
                    <a:pt x="1333500" y="725249"/>
                  </a:cubicBezTo>
                  <a:cubicBezTo>
                    <a:pt x="1390650" y="839549"/>
                    <a:pt x="1441450" y="823674"/>
                    <a:pt x="1485900" y="820499"/>
                  </a:cubicBezTo>
                  <a:cubicBezTo>
                    <a:pt x="1530350" y="817324"/>
                    <a:pt x="1549400" y="823674"/>
                    <a:pt x="1600200" y="706199"/>
                  </a:cubicBezTo>
                  <a:cubicBezTo>
                    <a:pt x="1651000" y="588724"/>
                    <a:pt x="1727200" y="233124"/>
                    <a:pt x="1790700" y="115649"/>
                  </a:cubicBezTo>
                  <a:cubicBezTo>
                    <a:pt x="1854200" y="-1826"/>
                    <a:pt x="1930400" y="-3414"/>
                    <a:pt x="1981200" y="134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2895600" y="6050281"/>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1975487" y="6044645"/>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7" name="Rectangle 26"/>
                <p:cNvSpPr/>
                <p:nvPr/>
              </p:nvSpPr>
              <p:spPr>
                <a:xfrm>
                  <a:off x="1811276" y="6031468"/>
                  <a:ext cx="3741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𝜃</m:t>
                        </m:r>
                      </m:oMath>
                    </m:oMathPara>
                  </a14:m>
                  <a:endParaRPr lang="en-GB" dirty="0"/>
                </a:p>
              </p:txBody>
            </p:sp>
          </mc:Choice>
          <mc:Fallback xmlns="">
            <p:sp>
              <p:nvSpPr>
                <p:cNvPr id="27" name="Rectangle 26"/>
                <p:cNvSpPr>
                  <a:spLocks noRot="1" noChangeAspect="1" noMove="1" noResize="1" noEditPoints="1" noAdjustHandles="1" noChangeArrowheads="1" noChangeShapeType="1" noTextEdit="1"/>
                </p:cNvSpPr>
                <p:nvPr/>
              </p:nvSpPr>
              <p:spPr>
                <a:xfrm>
                  <a:off x="1811276" y="6031468"/>
                  <a:ext cx="374140" cy="369332"/>
                </a:xfrm>
                <a:prstGeom prst="rect">
                  <a:avLst/>
                </a:prstGeom>
                <a:blipFill rotWithShape="1">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2514600" y="6019800"/>
                  <a:ext cx="7910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𝜋</m:t>
                        </m:r>
                        <m:r>
                          <a:rPr lang="en-US" b="0" i="1" smtClean="0">
                            <a:latin typeface="Cambria Math"/>
                            <a:ea typeface="Cambria Math"/>
                          </a:rPr>
                          <m:t>+</m:t>
                        </m:r>
                        <m:r>
                          <a:rPr lang="en-US" i="1">
                            <a:latin typeface="Cambria Math"/>
                          </a:rPr>
                          <m:t>𝜃</m:t>
                        </m:r>
                      </m:oMath>
                    </m:oMathPara>
                  </a14:m>
                  <a:endParaRPr lang="en-GB" dirty="0"/>
                </a:p>
              </p:txBody>
            </p:sp>
          </mc:Choice>
          <mc:Fallback xmlns="">
            <p:sp>
              <p:nvSpPr>
                <p:cNvPr id="28" name="Rectangle 27"/>
                <p:cNvSpPr>
                  <a:spLocks noRot="1" noChangeAspect="1" noMove="1" noResize="1" noEditPoints="1" noAdjustHandles="1" noChangeArrowheads="1" noChangeShapeType="1" noTextEdit="1"/>
                </p:cNvSpPr>
                <p:nvPr/>
              </p:nvSpPr>
              <p:spPr>
                <a:xfrm>
                  <a:off x="2514600" y="6019800"/>
                  <a:ext cx="791050" cy="369332"/>
                </a:xfrm>
                <a:prstGeom prst="rect">
                  <a:avLst/>
                </a:prstGeom>
                <a:blipFill rotWithShape="1">
                  <a:blip r:embed="rId8"/>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31" name="Rectangle 30"/>
              <p:cNvSpPr/>
              <p:nvPr/>
            </p:nvSpPr>
            <p:spPr>
              <a:xfrm>
                <a:off x="1014253" y="4171632"/>
                <a:ext cx="3000693" cy="781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a:ea typeface="Cambria Math" pitchFamily="18" charset="0"/>
                            </a:rPr>
                          </m:ctrlPr>
                        </m:sSubPr>
                        <m:e>
                          <m:r>
                            <a:rPr lang="en-US" sz="2400" i="1">
                              <a:latin typeface="Cambria Math" pitchFamily="18" charset="0"/>
                              <a:ea typeface="Cambria Math" pitchFamily="18" charset="0"/>
                            </a:rPr>
                            <m:t>𝐸</m:t>
                          </m:r>
                        </m:e>
                        <m:sub>
                          <m:r>
                            <a:rPr lang="en-US" sz="2400" i="1">
                              <a:latin typeface="Cambria Math" pitchFamily="18" charset="0"/>
                              <a:ea typeface="Cambria Math" pitchFamily="18" charset="0"/>
                            </a:rPr>
                            <m:t>𝑎𝑛</m:t>
                          </m:r>
                        </m:sub>
                      </m:sSub>
                      <m:r>
                        <a:rPr lang="en-US" sz="2400" i="1">
                          <a:latin typeface="Cambria Math" pitchFamily="18" charset="0"/>
                          <a:ea typeface="Cambria Math" pitchFamily="18" charset="0"/>
                        </a:rPr>
                        <m:t>=</m:t>
                      </m:r>
                      <m:f>
                        <m:fPr>
                          <m:ctrlPr>
                            <a:rPr lang="en-GB" sz="2400" i="1">
                              <a:latin typeface="Cambria Math"/>
                            </a:rPr>
                          </m:ctrlPr>
                        </m:fPr>
                        <m:num>
                          <m:r>
                            <a:rPr lang="en-US" sz="2400" i="1">
                              <a:latin typeface="Cambria Math"/>
                            </a:rPr>
                            <m:t>𝐾</m:t>
                          </m:r>
                        </m:num>
                        <m:den>
                          <m:r>
                            <a:rPr lang="en-US" sz="2400" i="1">
                              <a:latin typeface="Cambria Math"/>
                            </a:rPr>
                            <m:t>𝑁</m:t>
                          </m:r>
                        </m:den>
                      </m:f>
                      <m:sSup>
                        <m:sSupPr>
                          <m:ctrlPr>
                            <a:rPr lang="en-GB" sz="2400" i="1">
                              <a:latin typeface="Cambria Math"/>
                              <a:ea typeface="Cambria Math" pitchFamily="18" charset="0"/>
                            </a:rPr>
                          </m:ctrlPr>
                        </m:sSupPr>
                        <m:e>
                          <m:r>
                            <a:rPr lang="en-US" sz="2400" i="1">
                              <a:latin typeface="Cambria Math" pitchFamily="18" charset="0"/>
                              <a:ea typeface="Cambria Math" pitchFamily="18" charset="0"/>
                            </a:rPr>
                            <m:t>𝑠𝑖𝑛</m:t>
                          </m:r>
                        </m:e>
                        <m:sup>
                          <m:r>
                            <a:rPr lang="en-US" sz="2400" i="1">
                              <a:latin typeface="Cambria Math" pitchFamily="18" charset="0"/>
                              <a:ea typeface="Cambria Math" pitchFamily="18" charset="0"/>
                            </a:rPr>
                            <m:t>2</m:t>
                          </m:r>
                        </m:sup>
                      </m:sSup>
                      <m:r>
                        <a:rPr lang="en-US" sz="2400" i="1">
                          <a:latin typeface="Cambria Math" pitchFamily="18" charset="0"/>
                          <a:ea typeface="Cambria Math" pitchFamily="18" charset="0"/>
                        </a:rPr>
                        <m:t>(</m:t>
                      </m:r>
                      <m:r>
                        <a:rPr lang="en-US" sz="2400" i="1">
                          <a:latin typeface="Cambria Math" pitchFamily="18" charset="0"/>
                          <a:ea typeface="Cambria Math" pitchFamily="18" charset="0"/>
                        </a:rPr>
                        <m:t>𝜑</m:t>
                      </m:r>
                      <m:r>
                        <a:rPr lang="en-US" sz="2400" i="1">
                          <a:latin typeface="Cambria Math" pitchFamily="18" charset="0"/>
                          <a:ea typeface="Cambria Math" pitchFamily="18" charset="0"/>
                        </a:rPr>
                        <m:t>−</m:t>
                      </m:r>
                      <m:r>
                        <a:rPr lang="en-US" sz="2400" i="1">
                          <a:latin typeface="Cambria Math" pitchFamily="18" charset="0"/>
                          <a:ea typeface="Cambria Math" pitchFamily="18" charset="0"/>
                        </a:rPr>
                        <m:t>𝜃</m:t>
                      </m:r>
                      <m:r>
                        <a:rPr lang="en-US" sz="2400" i="1">
                          <a:latin typeface="Cambria Math" pitchFamily="18" charset="0"/>
                          <a:ea typeface="Cambria Math" pitchFamily="18" charset="0"/>
                        </a:rPr>
                        <m:t>)</m:t>
                      </m:r>
                    </m:oMath>
                  </m:oMathPara>
                </a14:m>
                <a:endParaRPr lang="en-GB" sz="2400" dirty="0">
                  <a:latin typeface="Cambria Math" pitchFamily="18" charset="0"/>
                  <a:ea typeface="Cambria Math" pitchFamily="18" charset="0"/>
                </a:endParaRPr>
              </a:p>
            </p:txBody>
          </p:sp>
        </mc:Choice>
        <mc:Fallback xmlns="">
          <p:sp>
            <p:nvSpPr>
              <p:cNvPr id="31" name="Rectangle 30"/>
              <p:cNvSpPr>
                <a:spLocks noRot="1" noChangeAspect="1" noMove="1" noResize="1" noEditPoints="1" noAdjustHandles="1" noChangeArrowheads="1" noChangeShapeType="1" noTextEdit="1"/>
              </p:cNvSpPr>
              <p:nvPr/>
            </p:nvSpPr>
            <p:spPr>
              <a:xfrm>
                <a:off x="1014253" y="4171632"/>
                <a:ext cx="3000693" cy="781368"/>
              </a:xfrm>
              <a:prstGeom prst="rect">
                <a:avLst/>
              </a:prstGeom>
              <a:blipFill rotWithShape="1">
                <a:blip r:embed="rId9"/>
                <a:stretch>
                  <a:fillRect/>
                </a:stretch>
              </a:blipFill>
            </p:spPr>
            <p:txBody>
              <a:bodyPr/>
              <a:lstStyle/>
              <a:p>
                <a:r>
                  <a:rPr lang="en-GB">
                    <a:noFill/>
                  </a:rPr>
                  <a:t> </a:t>
                </a:r>
              </a:p>
            </p:txBody>
          </p:sp>
        </mc:Fallback>
      </mc:AlternateContent>
      <p:sp>
        <p:nvSpPr>
          <p:cNvPr id="32" name="Right Arrow 31"/>
          <p:cNvSpPr/>
          <p:nvPr/>
        </p:nvSpPr>
        <p:spPr>
          <a:xfrm>
            <a:off x="4419600" y="4720675"/>
            <a:ext cx="440432" cy="6895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545744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762000" y="1023610"/>
                <a:ext cx="7696200" cy="523220"/>
              </a:xfrm>
              <a:prstGeom prst="rect">
                <a:avLst/>
              </a:prstGeom>
              <a:noFill/>
            </p:spPr>
            <p:txBody>
              <a:bodyPr wrap="square" rtlCol="0">
                <a:spAutoFit/>
              </a:bodyPr>
              <a:lstStyle/>
              <a:p>
                <a:pPr algn="ctr"/>
                <a:r>
                  <a:rPr lang="en-GB" sz="2800" b="1" dirty="0" smtClean="0"/>
                  <a:t>Obtaining </a:t>
                </a:r>
                <a14:m>
                  <m:oMath xmlns:m="http://schemas.openxmlformats.org/officeDocument/2006/math">
                    <m:sSub>
                      <m:sSubPr>
                        <m:ctrlPr>
                          <a:rPr lang="en-GB" sz="2800" b="1" i="1">
                            <a:latin typeface="Cambria Math"/>
                          </a:rPr>
                        </m:ctrlPr>
                      </m:sSubPr>
                      <m:e>
                        <m:r>
                          <a:rPr lang="en-US" sz="2800" b="1" i="1">
                            <a:latin typeface="Cambria Math"/>
                            <a:ea typeface="Cambria Math"/>
                          </a:rPr>
                          <m:t>𝝋</m:t>
                        </m:r>
                      </m:e>
                      <m:sub>
                        <m:r>
                          <a:rPr lang="en-US" sz="2800" b="1" i="1">
                            <a:latin typeface="Cambria Math"/>
                          </a:rPr>
                          <m:t>𝒎𝒊𝒏</m:t>
                        </m:r>
                      </m:sub>
                    </m:sSub>
                  </m:oMath>
                </a14:m>
                <a:r>
                  <a:rPr lang="en-US" sz="2800" b="1" dirty="0" smtClean="0"/>
                  <a:t> of the layer analytically</a:t>
                </a:r>
                <a:endParaRPr lang="en-GB" sz="2800" b="1"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762000" y="1023610"/>
                <a:ext cx="7696200" cy="523220"/>
              </a:xfrm>
              <a:prstGeom prst="rect">
                <a:avLst/>
              </a:prstGeom>
              <a:blipFill rotWithShape="1">
                <a:blip r:embed="rId2"/>
                <a:stretch>
                  <a:fillRect t="-11628" b="-3139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762000" y="2209580"/>
                <a:ext cx="7162800" cy="3200620"/>
              </a:xfrm>
              <a:prstGeom prst="rect">
                <a:avLst/>
              </a:prstGeom>
              <a:noFill/>
            </p:spPr>
            <p:txBody>
              <a:bodyPr wrap="square" rtlCol="0">
                <a:spAutoFit/>
              </a:bodyPr>
              <a:lstStyle/>
              <a:p>
                <a:pPr>
                  <a:spcAft>
                    <a:spcPts val="2400"/>
                  </a:spcAft>
                </a:pPr>
                <a:r>
                  <a:rPr lang="en-GB" sz="2400" dirty="0" smtClean="0"/>
                  <a:t>We divide into 2 situation:</a:t>
                </a:r>
                <a:endParaRPr lang="en-GB" sz="2400" dirty="0"/>
              </a:p>
              <a:p>
                <a:pPr marL="342900" indent="-342900">
                  <a:spcAft>
                    <a:spcPts val="2400"/>
                  </a:spcAft>
                  <a:buFont typeface="+mj-lt"/>
                  <a:buAutoNum type="arabicPeriod"/>
                </a:pPr>
                <a14:m>
                  <m:oMath xmlns:m="http://schemas.openxmlformats.org/officeDocument/2006/math">
                    <m:sSub>
                      <m:sSubPr>
                        <m:ctrlPr>
                          <a:rPr lang="en-GB" sz="2400" i="1">
                            <a:latin typeface="Cambria Math"/>
                          </a:rPr>
                        </m:ctrlPr>
                      </m:sSubPr>
                      <m:e>
                        <m:r>
                          <a:rPr lang="en-US" sz="2400" i="1">
                            <a:latin typeface="Cambria Math"/>
                          </a:rPr>
                          <m:t>𝜑</m:t>
                        </m:r>
                      </m:e>
                      <m:sub>
                        <m:r>
                          <a:rPr lang="en-US" sz="2400" i="1">
                            <a:latin typeface="Cambria Math"/>
                          </a:rPr>
                          <m:t>𝑚𝑖𝑛</m:t>
                        </m:r>
                      </m:sub>
                    </m:sSub>
                    <m:r>
                      <a:rPr lang="en-US" sz="2400" i="1">
                        <a:latin typeface="Cambria Math"/>
                      </a:rPr>
                      <m:t>&lt;</m:t>
                    </m:r>
                    <m:f>
                      <m:fPr>
                        <m:ctrlPr>
                          <a:rPr lang="en-GB" sz="2400" i="1">
                            <a:latin typeface="Cambria Math"/>
                          </a:rPr>
                        </m:ctrlPr>
                      </m:fPr>
                      <m:num>
                        <m:r>
                          <a:rPr lang="en-US" sz="2400" i="1">
                            <a:latin typeface="Cambria Math"/>
                          </a:rPr>
                          <m:t>1</m:t>
                        </m:r>
                      </m:num>
                      <m:den>
                        <m:r>
                          <a:rPr lang="en-US" sz="2400" i="1">
                            <a:latin typeface="Cambria Math"/>
                          </a:rPr>
                          <m:t>2</m:t>
                        </m:r>
                      </m:den>
                    </m:f>
                    <m:r>
                      <a:rPr lang="en-US" sz="2400" i="1">
                        <a:latin typeface="Cambria Math"/>
                      </a:rPr>
                      <m:t>𝜋</m:t>
                    </m:r>
                    <m:r>
                      <a:rPr lang="en-US" sz="2400" i="1">
                        <a:latin typeface="Cambria Math"/>
                      </a:rPr>
                      <m:t>+</m:t>
                    </m:r>
                    <m:r>
                      <a:rPr lang="en-US" sz="2400" i="1">
                        <a:latin typeface="Cambria Math"/>
                      </a:rPr>
                      <m:t>𝜃</m:t>
                    </m:r>
                  </m:oMath>
                </a14:m>
                <a:r>
                  <a:rPr lang="en-US" sz="2400" dirty="0"/>
                  <a:t> or </a:t>
                </a:r>
                <a14:m>
                  <m:oMath xmlns:m="http://schemas.openxmlformats.org/officeDocument/2006/math">
                    <m:sSub>
                      <m:sSubPr>
                        <m:ctrlPr>
                          <a:rPr lang="en-GB" sz="2400" i="1">
                            <a:latin typeface="Cambria Math"/>
                          </a:rPr>
                        </m:ctrlPr>
                      </m:sSubPr>
                      <m:e>
                        <m:r>
                          <a:rPr lang="en-US" sz="2400" i="1">
                            <a:latin typeface="Cambria Math"/>
                          </a:rPr>
                          <m:t>𝜑</m:t>
                        </m:r>
                      </m:e>
                      <m:sub>
                        <m:r>
                          <a:rPr lang="en-US" sz="2400" i="1">
                            <a:latin typeface="Cambria Math"/>
                          </a:rPr>
                          <m:t>𝑚𝑖𝑛</m:t>
                        </m:r>
                      </m:sub>
                    </m:sSub>
                    <m:r>
                      <a:rPr lang="en-US" sz="2400" i="1">
                        <a:latin typeface="Cambria Math"/>
                      </a:rPr>
                      <m:t>≥</m:t>
                    </m:r>
                    <m:f>
                      <m:fPr>
                        <m:ctrlPr>
                          <a:rPr lang="en-GB" sz="2400" i="1">
                            <a:latin typeface="Cambria Math"/>
                          </a:rPr>
                        </m:ctrlPr>
                      </m:fPr>
                      <m:num>
                        <m:r>
                          <a:rPr lang="en-US" sz="2400" i="1">
                            <a:latin typeface="Cambria Math"/>
                          </a:rPr>
                          <m:t>3</m:t>
                        </m:r>
                      </m:num>
                      <m:den>
                        <m:r>
                          <a:rPr lang="en-US" sz="2400" i="1">
                            <a:latin typeface="Cambria Math"/>
                          </a:rPr>
                          <m:t>2</m:t>
                        </m:r>
                      </m:den>
                    </m:f>
                    <m:r>
                      <a:rPr lang="en-US" sz="2400" i="1">
                        <a:latin typeface="Cambria Math"/>
                      </a:rPr>
                      <m:t>𝜋</m:t>
                    </m:r>
                    <m:r>
                      <a:rPr lang="en-US" sz="2400" i="1">
                        <a:latin typeface="Cambria Math"/>
                      </a:rPr>
                      <m:t>+</m:t>
                    </m:r>
                    <m:r>
                      <a:rPr lang="en-US" sz="2400" i="1">
                        <a:latin typeface="Cambria Math"/>
                      </a:rPr>
                      <m:t>𝜃</m:t>
                    </m:r>
                  </m:oMath>
                </a14:m>
                <a:r>
                  <a:rPr lang="en-GB" sz="2400" dirty="0" smtClean="0"/>
                  <a:t>,                              for which </a:t>
                </a:r>
                <a14:m>
                  <m:oMath xmlns:m="http://schemas.openxmlformats.org/officeDocument/2006/math">
                    <m:sSub>
                      <m:sSubPr>
                        <m:ctrlPr>
                          <a:rPr lang="en-GB" sz="2400" i="1">
                            <a:latin typeface="Cambria Math"/>
                          </a:rPr>
                        </m:ctrlPr>
                      </m:sSubPr>
                      <m:e>
                        <m:r>
                          <a:rPr lang="en-US" sz="2400" i="1">
                            <a:latin typeface="Cambria Math"/>
                          </a:rPr>
                          <m:t>𝐸</m:t>
                        </m:r>
                      </m:e>
                      <m:sub>
                        <m:r>
                          <a:rPr lang="en-US" sz="2400" i="1">
                            <a:latin typeface="Cambria Math"/>
                          </a:rPr>
                          <m:t>𝑎𝑛</m:t>
                        </m:r>
                      </m:sub>
                    </m:sSub>
                    <m:r>
                      <a:rPr lang="en-US" sz="2400" i="1">
                        <a:latin typeface="Cambria Math"/>
                      </a:rPr>
                      <m:t>=−</m:t>
                    </m:r>
                    <m:f>
                      <m:fPr>
                        <m:ctrlPr>
                          <a:rPr lang="en-GB" sz="2400" i="1">
                            <a:latin typeface="Cambria Math"/>
                          </a:rPr>
                        </m:ctrlPr>
                      </m:fPr>
                      <m:num>
                        <m:r>
                          <a:rPr lang="en-US" sz="2400" i="1">
                            <a:latin typeface="Cambria Math"/>
                          </a:rPr>
                          <m:t>𝐾</m:t>
                        </m:r>
                      </m:num>
                      <m:den>
                        <m:r>
                          <a:rPr lang="en-US" sz="2400" i="1">
                            <a:latin typeface="Cambria Math"/>
                          </a:rPr>
                          <m:t>𝑁</m:t>
                        </m:r>
                      </m:den>
                    </m:f>
                    <m:r>
                      <a:rPr lang="en-US" sz="2400" i="1">
                        <a:latin typeface="Cambria Math"/>
                      </a:rPr>
                      <m:t>𝑐𝑜𝑠</m:t>
                    </m:r>
                    <m:d>
                      <m:dPr>
                        <m:ctrlPr>
                          <a:rPr lang="en-GB" sz="2400" i="1">
                            <a:latin typeface="Cambria Math"/>
                          </a:rPr>
                        </m:ctrlPr>
                      </m:dPr>
                      <m:e>
                        <m:r>
                          <a:rPr lang="en-US" sz="2400" i="1">
                            <a:latin typeface="Cambria Math"/>
                          </a:rPr>
                          <m:t>𝜑</m:t>
                        </m:r>
                        <m:r>
                          <a:rPr lang="en-US" sz="2400" i="1">
                            <a:latin typeface="Cambria Math"/>
                          </a:rPr>
                          <m:t>−</m:t>
                        </m:r>
                        <m:r>
                          <a:rPr lang="en-US" sz="2400" i="1">
                            <a:latin typeface="Cambria Math"/>
                          </a:rPr>
                          <m:t>𝜃</m:t>
                        </m:r>
                      </m:e>
                    </m:d>
                  </m:oMath>
                </a14:m>
                <a:endParaRPr lang="en-GB" sz="2400" dirty="0" smtClean="0"/>
              </a:p>
              <a:p>
                <a:pPr marL="342900" indent="-342900">
                  <a:spcAft>
                    <a:spcPts val="2400"/>
                  </a:spcAft>
                  <a:buFont typeface="+mj-lt"/>
                  <a:buAutoNum type="arabicPeriod"/>
                </a:pPr>
                <a14:m>
                  <m:oMath xmlns:m="http://schemas.openxmlformats.org/officeDocument/2006/math">
                    <m:f>
                      <m:fPr>
                        <m:ctrlPr>
                          <a:rPr lang="en-GB" sz="2400" i="1">
                            <a:latin typeface="Cambria Math"/>
                          </a:rPr>
                        </m:ctrlPr>
                      </m:fPr>
                      <m:num>
                        <m:r>
                          <a:rPr lang="en-US" sz="2400" i="1">
                            <a:latin typeface="Cambria Math"/>
                          </a:rPr>
                          <m:t>1</m:t>
                        </m:r>
                      </m:num>
                      <m:den>
                        <m:r>
                          <a:rPr lang="en-US" sz="2400" i="1">
                            <a:latin typeface="Cambria Math"/>
                          </a:rPr>
                          <m:t>2</m:t>
                        </m:r>
                      </m:den>
                    </m:f>
                    <m:r>
                      <a:rPr lang="en-US" sz="2400" i="1">
                        <a:latin typeface="Cambria Math"/>
                      </a:rPr>
                      <m:t>𝜋</m:t>
                    </m:r>
                    <m:r>
                      <a:rPr lang="en-US" sz="2400" i="1">
                        <a:latin typeface="Cambria Math"/>
                      </a:rPr>
                      <m:t>+</m:t>
                    </m:r>
                    <m:r>
                      <a:rPr lang="en-US" sz="2400" i="1">
                        <a:latin typeface="Cambria Math"/>
                      </a:rPr>
                      <m:t>𝜃</m:t>
                    </m:r>
                    <m:r>
                      <a:rPr lang="en-US" sz="2400" i="1">
                        <a:latin typeface="Cambria Math"/>
                      </a:rPr>
                      <m:t>≤</m:t>
                    </m:r>
                    <m:sSub>
                      <m:sSubPr>
                        <m:ctrlPr>
                          <a:rPr lang="en-GB" sz="2400" i="1">
                            <a:latin typeface="Cambria Math"/>
                          </a:rPr>
                        </m:ctrlPr>
                      </m:sSubPr>
                      <m:e>
                        <m:r>
                          <a:rPr lang="en-US" sz="2400" i="1">
                            <a:latin typeface="Cambria Math"/>
                          </a:rPr>
                          <m:t>𝜑</m:t>
                        </m:r>
                      </m:e>
                      <m:sub>
                        <m:r>
                          <a:rPr lang="en-US" sz="2400" i="1">
                            <a:latin typeface="Cambria Math"/>
                          </a:rPr>
                          <m:t>𝑚𝑖𝑛</m:t>
                        </m:r>
                      </m:sub>
                    </m:sSub>
                    <m:r>
                      <a:rPr lang="en-US" sz="2400" i="1">
                        <a:latin typeface="Cambria Math"/>
                      </a:rPr>
                      <m:t>&lt;</m:t>
                    </m:r>
                    <m:f>
                      <m:fPr>
                        <m:ctrlPr>
                          <a:rPr lang="en-GB" sz="2400" i="1">
                            <a:latin typeface="Cambria Math"/>
                          </a:rPr>
                        </m:ctrlPr>
                      </m:fPr>
                      <m:num>
                        <m:r>
                          <a:rPr lang="en-US" sz="2400" i="1">
                            <a:latin typeface="Cambria Math"/>
                          </a:rPr>
                          <m:t>3</m:t>
                        </m:r>
                      </m:num>
                      <m:den>
                        <m:r>
                          <a:rPr lang="en-US" sz="2400" i="1">
                            <a:latin typeface="Cambria Math"/>
                          </a:rPr>
                          <m:t>2</m:t>
                        </m:r>
                      </m:den>
                    </m:f>
                    <m:r>
                      <a:rPr lang="en-US" sz="2400" i="1">
                        <a:latin typeface="Cambria Math"/>
                      </a:rPr>
                      <m:t>𝜋</m:t>
                    </m:r>
                    <m:r>
                      <a:rPr lang="en-US" sz="2400" i="1">
                        <a:latin typeface="Cambria Math"/>
                      </a:rPr>
                      <m:t>+</m:t>
                    </m:r>
                    <m:r>
                      <a:rPr lang="en-US" sz="2400" i="1">
                        <a:latin typeface="Cambria Math"/>
                      </a:rPr>
                      <m:t>𝜃</m:t>
                    </m:r>
                  </m:oMath>
                </a14:m>
                <a:r>
                  <a:rPr lang="en-GB" sz="2400" dirty="0" smtClean="0"/>
                  <a:t>,                                               for which </a:t>
                </a:r>
                <a14:m>
                  <m:oMath xmlns:m="http://schemas.openxmlformats.org/officeDocument/2006/math">
                    <m:sSub>
                      <m:sSubPr>
                        <m:ctrlPr>
                          <a:rPr lang="en-GB" sz="2400" i="1">
                            <a:latin typeface="Cambria Math"/>
                          </a:rPr>
                        </m:ctrlPr>
                      </m:sSubPr>
                      <m:e>
                        <m:r>
                          <a:rPr lang="en-US" sz="2400" i="1">
                            <a:latin typeface="Cambria Math"/>
                          </a:rPr>
                          <m:t>𝐸</m:t>
                        </m:r>
                      </m:e>
                      <m:sub>
                        <m:r>
                          <a:rPr lang="en-US" sz="2400" i="1">
                            <a:latin typeface="Cambria Math"/>
                          </a:rPr>
                          <m:t>𝑎𝑛</m:t>
                        </m:r>
                      </m:sub>
                    </m:sSub>
                    <m:r>
                      <a:rPr lang="en-US" sz="2400" i="1">
                        <a:latin typeface="Cambria Math"/>
                      </a:rPr>
                      <m:t>=</m:t>
                    </m:r>
                    <m:f>
                      <m:fPr>
                        <m:ctrlPr>
                          <a:rPr lang="en-GB" sz="2400" i="1">
                            <a:latin typeface="Cambria Math"/>
                          </a:rPr>
                        </m:ctrlPr>
                      </m:fPr>
                      <m:num>
                        <m:r>
                          <a:rPr lang="en-US" sz="2400" i="1">
                            <a:latin typeface="Cambria Math"/>
                          </a:rPr>
                          <m:t>𝐾</m:t>
                        </m:r>
                      </m:num>
                      <m:den>
                        <m:r>
                          <a:rPr lang="en-US" sz="2400" i="1">
                            <a:latin typeface="Cambria Math"/>
                          </a:rPr>
                          <m:t>𝑁</m:t>
                        </m:r>
                      </m:den>
                    </m:f>
                    <m:r>
                      <a:rPr lang="en-US" sz="2400" i="1">
                        <a:latin typeface="Cambria Math"/>
                      </a:rPr>
                      <m:t>𝑐𝑜𝑠</m:t>
                    </m:r>
                    <m:d>
                      <m:dPr>
                        <m:ctrlPr>
                          <a:rPr lang="en-GB" sz="2400" i="1">
                            <a:latin typeface="Cambria Math"/>
                          </a:rPr>
                        </m:ctrlPr>
                      </m:dPr>
                      <m:e>
                        <m:r>
                          <a:rPr lang="en-US" sz="2400" i="1">
                            <a:latin typeface="Cambria Math"/>
                          </a:rPr>
                          <m:t>𝜑</m:t>
                        </m:r>
                        <m:r>
                          <a:rPr lang="en-US" sz="2400" i="1">
                            <a:latin typeface="Cambria Math"/>
                          </a:rPr>
                          <m:t>−</m:t>
                        </m:r>
                        <m:r>
                          <a:rPr lang="en-US" sz="2400" i="1">
                            <a:latin typeface="Cambria Math"/>
                          </a:rPr>
                          <m:t>𝜃</m:t>
                        </m:r>
                      </m:e>
                    </m:d>
                  </m:oMath>
                </a14:m>
                <a:endParaRPr lang="en-GB"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762000" y="2209580"/>
                <a:ext cx="7162800" cy="3200620"/>
              </a:xfrm>
              <a:prstGeom prst="rect">
                <a:avLst/>
              </a:prstGeom>
              <a:blipFill rotWithShape="1">
                <a:blip r:embed="rId3"/>
                <a:stretch>
                  <a:fillRect l="-1277" t="-1521" r="-4000" b="-760"/>
                </a:stretch>
              </a:blipFill>
            </p:spPr>
            <p:txBody>
              <a:bodyPr/>
              <a:lstStyle/>
              <a:p>
                <a:r>
                  <a:rPr lang="en-GB">
                    <a:noFill/>
                  </a:rPr>
                  <a:t> </a:t>
                </a:r>
              </a:p>
            </p:txBody>
          </p:sp>
        </mc:Fallback>
      </mc:AlternateContent>
    </p:spTree>
    <p:extLst>
      <p:ext uri="{BB962C8B-B14F-4D97-AF65-F5344CB8AC3E}">
        <p14:creationId xmlns:p14="http://schemas.microsoft.com/office/powerpoint/2010/main" val="1764199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533399"/>
            <a:ext cx="7696200" cy="954107"/>
          </a:xfrm>
          <a:prstGeom prst="rect">
            <a:avLst/>
          </a:prstGeom>
        </p:spPr>
        <p:txBody>
          <a:bodyPr wrap="square">
            <a:spAutoFit/>
          </a:bodyPr>
          <a:lstStyle/>
          <a:p>
            <a:r>
              <a:rPr lang="en-US" sz="2800" dirty="0"/>
              <a:t>C</a:t>
            </a:r>
            <a:r>
              <a:rPr lang="en-US" sz="2800" dirty="0" smtClean="0"/>
              <a:t>: </a:t>
            </a:r>
            <a:r>
              <a:rPr lang="en-US" sz="2800" dirty="0">
                <a:solidFill>
                  <a:srgbClr val="FF0000"/>
                </a:solidFill>
              </a:rPr>
              <a:t>Neither flip</a:t>
            </a:r>
            <a:r>
              <a:rPr lang="en-US" sz="2800" dirty="0"/>
              <a:t>: Ni and Gd stays antiparallel throughout field range with Ni align to the field.</a:t>
            </a:r>
            <a:endParaRPr lang="en-GB" sz="2800" dirty="0"/>
          </a:p>
        </p:txBody>
      </p:sp>
      <p:sp>
        <p:nvSpPr>
          <p:cNvPr id="3" name="Text Box 2"/>
          <p:cNvSpPr txBox="1">
            <a:spLocks noChangeArrowheads="1"/>
          </p:cNvSpPr>
          <p:nvPr/>
        </p:nvSpPr>
        <p:spPr bwMode="auto">
          <a:xfrm>
            <a:off x="4191832" y="5814846"/>
            <a:ext cx="1299846" cy="686752"/>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US" sz="3200" dirty="0" smtClean="0">
                <a:effectLst/>
                <a:latin typeface="Calibri"/>
                <a:ea typeface="宋体"/>
                <a:cs typeface="Times New Roman"/>
              </a:rPr>
              <a:t>(S2)</a:t>
            </a:r>
            <a:endParaRPr lang="en-GB" sz="3200" dirty="0">
              <a:effectLst/>
              <a:latin typeface="Calibri"/>
              <a:ea typeface="宋体"/>
              <a:cs typeface="Times New Roman"/>
            </a:endParaRPr>
          </a:p>
        </p:txBody>
      </p:sp>
      <p:grpSp>
        <p:nvGrpSpPr>
          <p:cNvPr id="4" name="Group 3"/>
          <p:cNvGrpSpPr/>
          <p:nvPr/>
        </p:nvGrpSpPr>
        <p:grpSpPr>
          <a:xfrm>
            <a:off x="1765274" y="1600200"/>
            <a:ext cx="6692925" cy="4022415"/>
            <a:chOff x="322441" y="-319290"/>
            <a:chExt cx="4044565" cy="2306932"/>
          </a:xfrm>
        </p:grpSpPr>
        <p:sp>
          <p:nvSpPr>
            <p:cNvPr id="5" name="Text Box 2"/>
            <p:cNvSpPr txBox="1">
              <a:spLocks noChangeArrowheads="1"/>
            </p:cNvSpPr>
            <p:nvPr/>
          </p:nvSpPr>
          <p:spPr bwMode="auto">
            <a:xfrm>
              <a:off x="2118208" y="-316641"/>
              <a:ext cx="479685" cy="321695"/>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GB" sz="2800" dirty="0">
                  <a:effectLst/>
                  <a:latin typeface="Calibri"/>
                  <a:ea typeface="宋体"/>
                  <a:cs typeface="Times New Roman"/>
                </a:rPr>
                <a:t>40K</a:t>
              </a:r>
            </a:p>
          </p:txBody>
        </p:sp>
        <p:grpSp>
          <p:nvGrpSpPr>
            <p:cNvPr id="6" name="Group 5"/>
            <p:cNvGrpSpPr/>
            <p:nvPr/>
          </p:nvGrpSpPr>
          <p:grpSpPr>
            <a:xfrm>
              <a:off x="322441" y="-319290"/>
              <a:ext cx="4044565" cy="2306932"/>
              <a:chOff x="322441" y="-319290"/>
              <a:chExt cx="4044565" cy="2306932"/>
            </a:xfrm>
          </p:grpSpPr>
          <p:sp>
            <p:nvSpPr>
              <p:cNvPr id="7" name="Text Box 2"/>
              <p:cNvSpPr txBox="1">
                <a:spLocks noChangeArrowheads="1"/>
              </p:cNvSpPr>
              <p:nvPr/>
            </p:nvSpPr>
            <p:spPr bwMode="auto">
              <a:xfrm>
                <a:off x="3614478" y="-319289"/>
                <a:ext cx="449580" cy="306705"/>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GB" sz="2800" dirty="0">
                    <a:effectLst/>
                    <a:latin typeface="Calibri"/>
                    <a:ea typeface="宋体"/>
                    <a:cs typeface="Times New Roman"/>
                  </a:rPr>
                  <a:t>75K</a:t>
                </a:r>
              </a:p>
            </p:txBody>
          </p:sp>
          <p:grpSp>
            <p:nvGrpSpPr>
              <p:cNvPr id="8" name="Group 7"/>
              <p:cNvGrpSpPr/>
              <p:nvPr/>
            </p:nvGrpSpPr>
            <p:grpSpPr>
              <a:xfrm>
                <a:off x="322441" y="-319290"/>
                <a:ext cx="4044565" cy="2306932"/>
                <a:chOff x="322441" y="-319290"/>
                <a:chExt cx="4044565" cy="2306932"/>
              </a:xfrm>
            </p:grpSpPr>
            <p:pic>
              <p:nvPicPr>
                <p:cNvPr id="9" name="Picture 8" descr="E:\OneDrive\Intern\Hyst\S1new\GdHyst\6p8K.png"/>
                <p:cNvPicPr>
                  <a:picLocks noChangeAspect="1"/>
                </p:cNvPicPr>
                <p:nvPr/>
              </p:nvPicPr>
              <p:blipFill rotWithShape="1">
                <a:blip r:embed="rId2" cstate="print">
                  <a:extLst>
                    <a:ext uri="{28A0092B-C50C-407E-A947-70E740481C1C}">
                      <a14:useLocalDpi xmlns:a14="http://schemas.microsoft.com/office/drawing/2010/main" val="0"/>
                    </a:ext>
                  </a:extLst>
                </a:blip>
                <a:srcRect l="17046" t="8902" r="8806" b="16660"/>
                <a:stretch/>
              </p:blipFill>
              <p:spPr bwMode="auto">
                <a:xfrm>
                  <a:off x="330872" y="1097596"/>
                  <a:ext cx="1144514" cy="865955"/>
                </a:xfrm>
                <a:prstGeom prst="rect">
                  <a:avLst/>
                </a:prstGeom>
                <a:noFill/>
                <a:ln>
                  <a:noFill/>
                </a:ln>
                <a:extLst>
                  <a:ext uri="{53640926-AAD7-44D8-BBD7-CCE9431645EC}">
                    <a14:shadowObscured xmlns:a14="http://schemas.microsoft.com/office/drawing/2010/main"/>
                  </a:ext>
                </a:extLst>
              </p:spPr>
            </p:pic>
            <p:pic>
              <p:nvPicPr>
                <p:cNvPr id="10" name="Picture 9" descr="E:\OneDrive\Intern\Hyst\S1new\GdHyst\40K.png"/>
                <p:cNvPicPr>
                  <a:picLocks noChangeAspect="1"/>
                </p:cNvPicPr>
                <p:nvPr/>
              </p:nvPicPr>
              <p:blipFill rotWithShape="1">
                <a:blip r:embed="rId3" cstate="print">
                  <a:extLst>
                    <a:ext uri="{28A0092B-C50C-407E-A947-70E740481C1C}">
                      <a14:useLocalDpi xmlns:a14="http://schemas.microsoft.com/office/drawing/2010/main" val="0"/>
                    </a:ext>
                  </a:extLst>
                </a:blip>
                <a:srcRect l="17471" t="8144" r="8665" b="17228"/>
                <a:stretch/>
              </p:blipFill>
              <p:spPr bwMode="auto">
                <a:xfrm>
                  <a:off x="1788821" y="1121687"/>
                  <a:ext cx="1138458" cy="865955"/>
                </a:xfrm>
                <a:prstGeom prst="rect">
                  <a:avLst/>
                </a:prstGeom>
                <a:noFill/>
                <a:ln>
                  <a:noFill/>
                </a:ln>
                <a:extLst>
                  <a:ext uri="{53640926-AAD7-44D8-BBD7-CCE9431645EC}">
                    <a14:shadowObscured xmlns:a14="http://schemas.microsoft.com/office/drawing/2010/main"/>
                  </a:ext>
                </a:extLst>
              </p:spPr>
            </p:pic>
            <p:pic>
              <p:nvPicPr>
                <p:cNvPr id="11" name="Picture 10" descr="E:\OneDrive\Intern\Hyst\S1new\GdHyst\75K.png"/>
                <p:cNvPicPr>
                  <a:picLocks noChangeAspect="1"/>
                </p:cNvPicPr>
                <p:nvPr/>
              </p:nvPicPr>
              <p:blipFill rotWithShape="1">
                <a:blip r:embed="rId4" cstate="print">
                  <a:extLst>
                    <a:ext uri="{28A0092B-C50C-407E-A947-70E740481C1C}">
                      <a14:useLocalDpi xmlns:a14="http://schemas.microsoft.com/office/drawing/2010/main" val="0"/>
                    </a:ext>
                  </a:extLst>
                </a:blip>
                <a:srcRect l="17187" t="7956" r="8665" b="16850"/>
                <a:stretch/>
              </p:blipFill>
              <p:spPr bwMode="auto">
                <a:xfrm>
                  <a:off x="3228547" y="1121687"/>
                  <a:ext cx="1138459" cy="865955"/>
                </a:xfrm>
                <a:prstGeom prst="rect">
                  <a:avLst/>
                </a:prstGeom>
                <a:noFill/>
                <a:ln>
                  <a:noFill/>
                </a:ln>
                <a:extLst>
                  <a:ext uri="{53640926-AAD7-44D8-BBD7-CCE9431645EC}">
                    <a14:shadowObscured xmlns:a14="http://schemas.microsoft.com/office/drawing/2010/main"/>
                  </a:ext>
                </a:extLst>
              </p:spPr>
            </p:pic>
            <p:sp>
              <p:nvSpPr>
                <p:cNvPr id="12" name="Text Box 2"/>
                <p:cNvSpPr txBox="1">
                  <a:spLocks noChangeArrowheads="1"/>
                </p:cNvSpPr>
                <p:nvPr/>
              </p:nvSpPr>
              <p:spPr bwMode="auto">
                <a:xfrm>
                  <a:off x="694014" y="-319290"/>
                  <a:ext cx="389255" cy="306705"/>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GB" sz="2800" dirty="0">
                      <a:effectLst/>
                      <a:latin typeface="Calibri"/>
                      <a:ea typeface="宋体"/>
                      <a:cs typeface="Times New Roman"/>
                    </a:rPr>
                    <a:t>8K</a:t>
                  </a:r>
                </a:p>
              </p:txBody>
            </p:sp>
            <p:pic>
              <p:nvPicPr>
                <p:cNvPr id="13" name="Picture 12" descr="E:\OneDrive\Intern\Hyst\S1new\NiHyst\6p8K.png"/>
                <p:cNvPicPr>
                  <a:picLocks noChangeAspect="1"/>
                </p:cNvPicPr>
                <p:nvPr/>
              </p:nvPicPr>
              <p:blipFill rotWithShape="1">
                <a:blip r:embed="rId5" cstate="print">
                  <a:extLst>
                    <a:ext uri="{28A0092B-C50C-407E-A947-70E740481C1C}">
                      <a14:useLocalDpi xmlns:a14="http://schemas.microsoft.com/office/drawing/2010/main" val="0"/>
                    </a:ext>
                  </a:extLst>
                </a:blip>
                <a:srcRect l="17045" t="9092" r="8667" b="16470"/>
                <a:stretch/>
              </p:blipFill>
              <p:spPr bwMode="auto">
                <a:xfrm>
                  <a:off x="3196979" y="-2"/>
                  <a:ext cx="1150570" cy="865955"/>
                </a:xfrm>
                <a:prstGeom prst="rect">
                  <a:avLst/>
                </a:prstGeom>
                <a:noFill/>
                <a:ln>
                  <a:noFill/>
                </a:ln>
                <a:extLst>
                  <a:ext uri="{53640926-AAD7-44D8-BBD7-CCE9431645EC}">
                    <a14:shadowObscured xmlns:a14="http://schemas.microsoft.com/office/drawing/2010/main"/>
                  </a:ext>
                </a:extLst>
              </p:spPr>
            </p:pic>
            <p:pic>
              <p:nvPicPr>
                <p:cNvPr id="14" name="Picture 13" descr="E:\OneDrive\Intern\Hyst\S1new\NiHyst\40K.png"/>
                <p:cNvPicPr>
                  <a:picLocks noChangeAspect="1"/>
                </p:cNvPicPr>
                <p:nvPr/>
              </p:nvPicPr>
              <p:blipFill rotWithShape="1">
                <a:blip r:embed="rId6" cstate="print">
                  <a:extLst>
                    <a:ext uri="{28A0092B-C50C-407E-A947-70E740481C1C}">
                      <a14:useLocalDpi xmlns:a14="http://schemas.microsoft.com/office/drawing/2010/main" val="0"/>
                    </a:ext>
                  </a:extLst>
                </a:blip>
                <a:srcRect l="17327" t="8902" r="9371" b="16660"/>
                <a:stretch/>
              </p:blipFill>
              <p:spPr bwMode="auto">
                <a:xfrm>
                  <a:off x="1788821" y="-1"/>
                  <a:ext cx="1138459" cy="865955"/>
                </a:xfrm>
                <a:prstGeom prst="rect">
                  <a:avLst/>
                </a:prstGeom>
                <a:noFill/>
                <a:ln>
                  <a:noFill/>
                </a:ln>
                <a:extLst>
                  <a:ext uri="{53640926-AAD7-44D8-BBD7-CCE9431645EC}">
                    <a14:shadowObscured xmlns:a14="http://schemas.microsoft.com/office/drawing/2010/main"/>
                  </a:ext>
                </a:extLst>
              </p:spPr>
            </p:pic>
            <p:pic>
              <p:nvPicPr>
                <p:cNvPr id="15" name="Picture 14" descr="E:\OneDrive\Intern\Hyst\S1new\NiHyst\75K.png"/>
                <p:cNvPicPr>
                  <a:picLocks noChangeAspect="1"/>
                </p:cNvPicPr>
                <p:nvPr/>
              </p:nvPicPr>
              <p:blipFill rotWithShape="1">
                <a:blip r:embed="rId7" cstate="print">
                  <a:extLst>
                    <a:ext uri="{28A0092B-C50C-407E-A947-70E740481C1C}">
                      <a14:useLocalDpi xmlns:a14="http://schemas.microsoft.com/office/drawing/2010/main" val="0"/>
                    </a:ext>
                  </a:extLst>
                </a:blip>
                <a:srcRect l="16760" t="7956" r="8524" b="16092"/>
                <a:stretch/>
              </p:blipFill>
              <p:spPr bwMode="auto">
                <a:xfrm>
                  <a:off x="322441" y="5054"/>
                  <a:ext cx="1132402" cy="865955"/>
                </a:xfrm>
                <a:prstGeom prst="rect">
                  <a:avLst/>
                </a:prstGeom>
                <a:noFill/>
                <a:ln>
                  <a:noFill/>
                </a:ln>
                <a:extLst>
                  <a:ext uri="{53640926-AAD7-44D8-BBD7-CCE9431645EC}">
                    <a14:shadowObscured xmlns:a14="http://schemas.microsoft.com/office/drawing/2010/main"/>
                  </a:ext>
                </a:extLst>
              </p:spPr>
            </p:pic>
          </p:grpSp>
        </p:grpSp>
      </p:grpSp>
      <p:sp>
        <p:nvSpPr>
          <p:cNvPr id="16" name="Text Box 2"/>
          <p:cNvSpPr txBox="1">
            <a:spLocks noChangeArrowheads="1"/>
          </p:cNvSpPr>
          <p:nvPr/>
        </p:nvSpPr>
        <p:spPr bwMode="auto">
          <a:xfrm>
            <a:off x="990600" y="2639857"/>
            <a:ext cx="644137" cy="534777"/>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GB" sz="2800" dirty="0" smtClean="0">
                <a:effectLst/>
                <a:latin typeface="Calibri"/>
                <a:ea typeface="宋体"/>
                <a:cs typeface="Times New Roman"/>
              </a:rPr>
              <a:t>Ni:</a:t>
            </a:r>
            <a:endParaRPr lang="en-GB" sz="2800" dirty="0">
              <a:effectLst/>
              <a:latin typeface="Calibri"/>
              <a:ea typeface="宋体"/>
              <a:cs typeface="Times New Roman"/>
            </a:endParaRPr>
          </a:p>
        </p:txBody>
      </p:sp>
      <p:sp>
        <p:nvSpPr>
          <p:cNvPr id="17" name="Text Box 2"/>
          <p:cNvSpPr txBox="1">
            <a:spLocks noChangeArrowheads="1"/>
          </p:cNvSpPr>
          <p:nvPr/>
        </p:nvSpPr>
        <p:spPr bwMode="auto">
          <a:xfrm>
            <a:off x="990600" y="4489102"/>
            <a:ext cx="762173" cy="534777"/>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GB" sz="2800" dirty="0" smtClean="0">
                <a:effectLst/>
                <a:latin typeface="Calibri"/>
                <a:ea typeface="宋体"/>
                <a:cs typeface="Times New Roman"/>
              </a:rPr>
              <a:t>Gd:</a:t>
            </a:r>
            <a:endParaRPr lang="en-GB" sz="2800" dirty="0">
              <a:effectLst/>
              <a:latin typeface="Calibri"/>
              <a:ea typeface="宋体"/>
              <a:cs typeface="Times New Roman"/>
            </a:endParaRPr>
          </a:p>
        </p:txBody>
      </p:sp>
    </p:spTree>
    <p:extLst>
      <p:ext uri="{BB962C8B-B14F-4D97-AF65-F5344CB8AC3E}">
        <p14:creationId xmlns:p14="http://schemas.microsoft.com/office/powerpoint/2010/main" val="21975566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2"/>
              <p:cNvSpPr/>
              <p:nvPr/>
            </p:nvSpPr>
            <p:spPr>
              <a:xfrm>
                <a:off x="355600" y="855465"/>
                <a:ext cx="8458200" cy="1932709"/>
              </a:xfrm>
              <a:prstGeom prst="rect">
                <a:avLst/>
              </a:prstGeom>
            </p:spPr>
            <p:txBody>
              <a:bodyPr wrap="square">
                <a:spAutoFit/>
              </a:bodyPr>
              <a:lstStyle/>
              <a:p>
                <a:pPr>
                  <a:spcAft>
                    <a:spcPts val="1800"/>
                  </a:spcAft>
                </a:pPr>
                <a:r>
                  <a:rPr lang="en-US" sz="2400" dirty="0" smtClean="0"/>
                  <a:t>If we assume  situation 1 is true: </a:t>
                </a:r>
                <a14:m>
                  <m:oMath xmlns:m="http://schemas.openxmlformats.org/officeDocument/2006/math">
                    <m:sSub>
                      <m:sSubPr>
                        <m:ctrlPr>
                          <a:rPr lang="en-GB" i="1">
                            <a:latin typeface="Cambria Math"/>
                          </a:rPr>
                        </m:ctrlPr>
                      </m:sSubPr>
                      <m:e>
                        <m:r>
                          <a:rPr lang="en-US" i="1">
                            <a:latin typeface="Cambria Math"/>
                          </a:rPr>
                          <m:t>𝜑</m:t>
                        </m:r>
                      </m:e>
                      <m:sub>
                        <m:r>
                          <a:rPr lang="en-US" i="1">
                            <a:latin typeface="Cambria Math"/>
                          </a:rPr>
                          <m:t>𝑚𝑖𝑛</m:t>
                        </m:r>
                      </m:sub>
                    </m:sSub>
                    <m:r>
                      <a:rPr lang="en-US" i="1">
                        <a:latin typeface="Cambria Math"/>
                      </a:rPr>
                      <m:t>&lt;</m:t>
                    </m:r>
                    <m:f>
                      <m:fPr>
                        <m:ctrlPr>
                          <a:rPr lang="en-GB" i="1">
                            <a:latin typeface="Cambria Math"/>
                          </a:rPr>
                        </m:ctrlPr>
                      </m:fPr>
                      <m:num>
                        <m:r>
                          <a:rPr lang="en-US" i="1">
                            <a:latin typeface="Cambria Math"/>
                          </a:rPr>
                          <m:t>1</m:t>
                        </m:r>
                      </m:num>
                      <m:den>
                        <m:r>
                          <a:rPr lang="en-US" i="1">
                            <a:latin typeface="Cambria Math"/>
                          </a:rPr>
                          <m:t>2</m:t>
                        </m:r>
                      </m:den>
                    </m:f>
                    <m:r>
                      <a:rPr lang="en-US" i="1">
                        <a:latin typeface="Cambria Math"/>
                      </a:rPr>
                      <m:t>𝜋</m:t>
                    </m:r>
                    <m:r>
                      <a:rPr lang="en-US" i="1">
                        <a:latin typeface="Cambria Math"/>
                      </a:rPr>
                      <m:t>+</m:t>
                    </m:r>
                    <m:r>
                      <a:rPr lang="en-US" i="1">
                        <a:latin typeface="Cambria Math"/>
                      </a:rPr>
                      <m:t>𝜃</m:t>
                    </m:r>
                  </m:oMath>
                </a14:m>
                <a:r>
                  <a:rPr lang="en-US" dirty="0"/>
                  <a:t> or </a:t>
                </a:r>
                <a14:m>
                  <m:oMath xmlns:m="http://schemas.openxmlformats.org/officeDocument/2006/math">
                    <m:sSub>
                      <m:sSubPr>
                        <m:ctrlPr>
                          <a:rPr lang="en-GB" i="1">
                            <a:latin typeface="Cambria Math"/>
                          </a:rPr>
                        </m:ctrlPr>
                      </m:sSubPr>
                      <m:e>
                        <m:r>
                          <a:rPr lang="en-US" i="1">
                            <a:latin typeface="Cambria Math"/>
                          </a:rPr>
                          <m:t>𝜑</m:t>
                        </m:r>
                      </m:e>
                      <m:sub>
                        <m:r>
                          <a:rPr lang="en-US" i="1">
                            <a:latin typeface="Cambria Math"/>
                          </a:rPr>
                          <m:t>𝑚𝑖𝑛</m:t>
                        </m:r>
                      </m:sub>
                    </m:sSub>
                    <m:r>
                      <a:rPr lang="en-US" i="1">
                        <a:latin typeface="Cambria Math"/>
                      </a:rPr>
                      <m:t>≥</m:t>
                    </m:r>
                    <m:f>
                      <m:fPr>
                        <m:ctrlPr>
                          <a:rPr lang="en-GB" i="1">
                            <a:latin typeface="Cambria Math"/>
                          </a:rPr>
                        </m:ctrlPr>
                      </m:fPr>
                      <m:num>
                        <m:r>
                          <a:rPr lang="en-US" i="1">
                            <a:latin typeface="Cambria Math"/>
                          </a:rPr>
                          <m:t>3</m:t>
                        </m:r>
                      </m:num>
                      <m:den>
                        <m:r>
                          <a:rPr lang="en-US" i="1">
                            <a:latin typeface="Cambria Math"/>
                          </a:rPr>
                          <m:t>2</m:t>
                        </m:r>
                      </m:den>
                    </m:f>
                    <m:r>
                      <a:rPr lang="en-US" i="1">
                        <a:latin typeface="Cambria Math"/>
                      </a:rPr>
                      <m:t>𝜋</m:t>
                    </m:r>
                    <m:r>
                      <a:rPr lang="en-US" i="1">
                        <a:latin typeface="Cambria Math"/>
                      </a:rPr>
                      <m:t>+</m:t>
                    </m:r>
                    <m:r>
                      <a:rPr lang="en-US" i="1">
                        <a:latin typeface="Cambria Math"/>
                      </a:rPr>
                      <m:t>𝜃</m:t>
                    </m:r>
                  </m:oMath>
                </a14:m>
                <a:r>
                  <a:rPr lang="en-US" dirty="0" smtClean="0"/>
                  <a:t>,</a:t>
                </a:r>
              </a:p>
              <a:p>
                <a:pPr>
                  <a:spcAft>
                    <a:spcPts val="1800"/>
                  </a:spcAft>
                </a:pPr>
                <a14:m>
                  <m:oMath xmlns:m="http://schemas.openxmlformats.org/officeDocument/2006/math">
                    <m:sSub>
                      <m:sSubPr>
                        <m:ctrlPr>
                          <a:rPr lang="en-GB" i="1">
                            <a:latin typeface="Cambria Math"/>
                          </a:rPr>
                        </m:ctrlPr>
                      </m:sSubPr>
                      <m:e>
                        <m:r>
                          <a:rPr lang="en-US" i="1">
                            <a:latin typeface="Cambria Math"/>
                          </a:rPr>
                          <m:t>𝐸</m:t>
                        </m:r>
                      </m:e>
                      <m:sub>
                        <m:r>
                          <a:rPr lang="en-US" i="1">
                            <a:latin typeface="Cambria Math"/>
                          </a:rPr>
                          <m:t>𝑡𝑜𝑡</m:t>
                        </m:r>
                      </m:sub>
                    </m:sSub>
                    <m:r>
                      <a:rPr lang="en-US" i="1">
                        <a:latin typeface="Cambria Math"/>
                      </a:rPr>
                      <m:t>=</m:t>
                    </m:r>
                    <m:sSub>
                      <m:sSubPr>
                        <m:ctrlPr>
                          <a:rPr lang="en-GB" i="1">
                            <a:latin typeface="Cambria Math"/>
                          </a:rPr>
                        </m:ctrlPr>
                      </m:sSubPr>
                      <m:e>
                        <m:r>
                          <a:rPr lang="en-US" i="1">
                            <a:latin typeface="Cambria Math"/>
                          </a:rPr>
                          <m:t>𝐸</m:t>
                        </m:r>
                      </m:e>
                      <m:sub>
                        <m:r>
                          <a:rPr lang="en-US" i="1">
                            <a:latin typeface="Cambria Math"/>
                          </a:rPr>
                          <m:t>𝑧𝑒𝑒𝑚𝑎𝑛</m:t>
                        </m:r>
                      </m:sub>
                    </m:sSub>
                    <m:r>
                      <a:rPr lang="en-US" i="1">
                        <a:latin typeface="Cambria Math"/>
                      </a:rPr>
                      <m:t>+</m:t>
                    </m:r>
                    <m:sSub>
                      <m:sSubPr>
                        <m:ctrlPr>
                          <a:rPr lang="en-GB" i="1">
                            <a:latin typeface="Cambria Math"/>
                          </a:rPr>
                        </m:ctrlPr>
                      </m:sSubPr>
                      <m:e>
                        <m:r>
                          <a:rPr lang="en-US" i="1">
                            <a:latin typeface="Cambria Math"/>
                          </a:rPr>
                          <m:t>𝐸</m:t>
                        </m:r>
                      </m:e>
                      <m:sub>
                        <m:r>
                          <a:rPr lang="en-US" b="0" i="1" smtClean="0">
                            <a:latin typeface="Cambria Math"/>
                          </a:rPr>
                          <m:t>𝑒𝑥</m:t>
                        </m:r>
                      </m:sub>
                    </m:sSub>
                    <m:r>
                      <a:rPr lang="en-US" i="1">
                        <a:latin typeface="Cambria Math"/>
                      </a:rPr>
                      <m:t>+</m:t>
                    </m:r>
                    <m:sSub>
                      <m:sSubPr>
                        <m:ctrlPr>
                          <a:rPr lang="en-GB" i="1">
                            <a:latin typeface="Cambria Math"/>
                          </a:rPr>
                        </m:ctrlPr>
                      </m:sSubPr>
                      <m:e>
                        <m:r>
                          <a:rPr lang="en-US" i="1">
                            <a:latin typeface="Cambria Math"/>
                          </a:rPr>
                          <m:t>𝐸</m:t>
                        </m:r>
                      </m:e>
                      <m:sub>
                        <m:r>
                          <a:rPr lang="en-US" i="1">
                            <a:latin typeface="Cambria Math"/>
                          </a:rPr>
                          <m:t>𝑎𝑛</m:t>
                        </m:r>
                      </m:sub>
                    </m:sSub>
                  </m:oMath>
                </a14:m>
                <a:r>
                  <a:rPr lang="en-US" dirty="0"/>
                  <a:t> </a:t>
                </a:r>
                <a:endParaRPr lang="en-GB" dirty="0"/>
              </a:p>
              <a:p>
                <a:pPr>
                  <a:spcAft>
                    <a:spcPts val="1800"/>
                  </a:spcAft>
                </a:pPr>
                <a14:m>
                  <m:oMath xmlns:m="http://schemas.openxmlformats.org/officeDocument/2006/math">
                    <m:r>
                      <a:rPr lang="en-US" i="1">
                        <a:latin typeface="Cambria Math"/>
                      </a:rPr>
                      <m:t>=−</m:t>
                    </m:r>
                    <m:r>
                      <a:rPr lang="en-US" i="1">
                        <a:latin typeface="Cambria Math"/>
                      </a:rPr>
                      <m:t>𝑔</m:t>
                    </m:r>
                    <m:sSub>
                      <m:sSubPr>
                        <m:ctrlPr>
                          <a:rPr lang="en-GB" i="1">
                            <a:latin typeface="Cambria Math"/>
                          </a:rPr>
                        </m:ctrlPr>
                      </m:sSubPr>
                      <m:e>
                        <m:r>
                          <a:rPr lang="en-US" i="1">
                            <a:latin typeface="Cambria Math"/>
                          </a:rPr>
                          <m:t>𝜇</m:t>
                        </m:r>
                      </m:e>
                      <m:sub>
                        <m:r>
                          <a:rPr lang="en-US" i="1">
                            <a:latin typeface="Cambria Math"/>
                          </a:rPr>
                          <m:t>𝐵</m:t>
                        </m:r>
                      </m:sub>
                    </m:sSub>
                    <m:r>
                      <a:rPr lang="en-US" b="0" i="1" smtClean="0">
                        <a:latin typeface="Cambria Math"/>
                      </a:rPr>
                      <m:t>𝑀</m:t>
                    </m:r>
                    <m:sSub>
                      <m:sSubPr>
                        <m:ctrlPr>
                          <a:rPr lang="en-GB" i="1">
                            <a:latin typeface="Cambria Math"/>
                          </a:rPr>
                        </m:ctrlPr>
                      </m:sSubPr>
                      <m:e>
                        <m:r>
                          <a:rPr lang="en-US" i="1">
                            <a:latin typeface="Cambria Math"/>
                          </a:rPr>
                          <m:t>𝜇</m:t>
                        </m:r>
                      </m:e>
                      <m:sub>
                        <m:r>
                          <a:rPr lang="en-US" i="1">
                            <a:latin typeface="Cambria Math"/>
                          </a:rPr>
                          <m:t>0</m:t>
                        </m:r>
                      </m:sub>
                    </m:sSub>
                    <m:r>
                      <a:rPr lang="en-US" i="1">
                        <a:latin typeface="Cambria Math"/>
                      </a:rPr>
                      <m:t>𝐻𝑐𝑜𝑠</m:t>
                    </m:r>
                    <m:d>
                      <m:dPr>
                        <m:ctrlPr>
                          <a:rPr lang="en-GB" i="1">
                            <a:latin typeface="Cambria Math"/>
                          </a:rPr>
                        </m:ctrlPr>
                      </m:dPr>
                      <m:e>
                        <m:r>
                          <a:rPr lang="en-US" i="1">
                            <a:latin typeface="Cambria Math"/>
                          </a:rPr>
                          <m:t>𝜑</m:t>
                        </m:r>
                      </m:e>
                    </m:d>
                    <m:r>
                      <a:rPr lang="en-US" i="1">
                        <a:latin typeface="Cambria Math"/>
                      </a:rPr>
                      <m:t>−</m:t>
                    </m:r>
                    <m:sSub>
                      <m:sSubPr>
                        <m:ctrlPr>
                          <a:rPr lang="en-GB" i="1">
                            <a:latin typeface="Cambria Math"/>
                          </a:rPr>
                        </m:ctrlPr>
                      </m:sSubPr>
                      <m:e>
                        <m:sSub>
                          <m:sSubPr>
                            <m:ctrlPr>
                              <a:rPr lang="en-GB" i="1">
                                <a:latin typeface="Cambria Math"/>
                              </a:rPr>
                            </m:ctrlPr>
                          </m:sSubPr>
                          <m:e>
                            <m:r>
                              <a:rPr lang="en-US" i="1">
                                <a:latin typeface="Cambria Math"/>
                              </a:rPr>
                              <m:t>𝐽</m:t>
                            </m:r>
                          </m:e>
                          <m:sub>
                            <m:r>
                              <a:rPr lang="en-US" i="1">
                                <a:latin typeface="Cambria Math"/>
                              </a:rPr>
                              <m:t>𝑢𝑝</m:t>
                            </m:r>
                          </m:sub>
                        </m:sSub>
                        <m:r>
                          <a:rPr lang="en-US" i="1">
                            <a:latin typeface="Cambria Math"/>
                          </a:rPr>
                          <m:t>𝑆</m:t>
                        </m:r>
                      </m:e>
                      <m:sub>
                        <m:r>
                          <a:rPr lang="en-US" i="1">
                            <a:latin typeface="Cambria Math"/>
                          </a:rPr>
                          <m:t>𝑢𝑝</m:t>
                        </m:r>
                      </m:sub>
                    </m:sSub>
                    <m:r>
                      <a:rPr lang="en-US" i="1">
                        <a:latin typeface="Cambria Math"/>
                      </a:rPr>
                      <m:t>𝑆</m:t>
                    </m:r>
                    <m:func>
                      <m:funcPr>
                        <m:ctrlPr>
                          <a:rPr lang="en-GB" i="1">
                            <a:latin typeface="Cambria Math"/>
                          </a:rPr>
                        </m:ctrlPr>
                      </m:funcPr>
                      <m:fName>
                        <m:r>
                          <m:rPr>
                            <m:sty m:val="p"/>
                          </m:rPr>
                          <a:rPr lang="en-US">
                            <a:latin typeface="Cambria Math"/>
                          </a:rPr>
                          <m:t>cos</m:t>
                        </m:r>
                      </m:fName>
                      <m:e>
                        <m:d>
                          <m:dPr>
                            <m:ctrlPr>
                              <a:rPr lang="en-GB" i="1">
                                <a:latin typeface="Cambria Math"/>
                              </a:rPr>
                            </m:ctrlPr>
                          </m:dPr>
                          <m:e>
                            <m:r>
                              <a:rPr lang="en-US" i="1">
                                <a:latin typeface="Cambria Math"/>
                              </a:rPr>
                              <m:t>𝜑</m:t>
                            </m:r>
                            <m:r>
                              <a:rPr lang="en-US" i="1">
                                <a:latin typeface="Cambria Math"/>
                              </a:rPr>
                              <m:t>−</m:t>
                            </m:r>
                            <m:sSub>
                              <m:sSubPr>
                                <m:ctrlPr>
                                  <a:rPr lang="en-GB" i="1">
                                    <a:latin typeface="Cambria Math"/>
                                  </a:rPr>
                                </m:ctrlPr>
                              </m:sSubPr>
                              <m:e>
                                <m:r>
                                  <a:rPr lang="en-US" i="1">
                                    <a:latin typeface="Cambria Math"/>
                                  </a:rPr>
                                  <m:t>𝜑</m:t>
                                </m:r>
                              </m:e>
                              <m:sub>
                                <m:r>
                                  <a:rPr lang="en-US" i="1">
                                    <a:latin typeface="Cambria Math"/>
                                  </a:rPr>
                                  <m:t>𝑢𝑝</m:t>
                                </m:r>
                              </m:sub>
                            </m:sSub>
                          </m:e>
                        </m:d>
                      </m:e>
                    </m:func>
                  </m:oMath>
                </a14:m>
                <a:r>
                  <a:rPr lang="en-US" dirty="0" smtClean="0"/>
                  <a:t> </a:t>
                </a:r>
                <a14:m>
                  <m:oMath xmlns:m="http://schemas.openxmlformats.org/officeDocument/2006/math">
                    <m:r>
                      <a:rPr lang="en-US" i="1">
                        <a:latin typeface="Cambria Math"/>
                      </a:rPr>
                      <m:t>−</m:t>
                    </m:r>
                    <m:sSub>
                      <m:sSubPr>
                        <m:ctrlPr>
                          <a:rPr lang="en-GB" i="1">
                            <a:latin typeface="Cambria Math"/>
                          </a:rPr>
                        </m:ctrlPr>
                      </m:sSubPr>
                      <m:e>
                        <m:sSub>
                          <m:sSubPr>
                            <m:ctrlPr>
                              <a:rPr lang="en-GB" i="1">
                                <a:latin typeface="Cambria Math"/>
                              </a:rPr>
                            </m:ctrlPr>
                          </m:sSubPr>
                          <m:e>
                            <m:r>
                              <a:rPr lang="en-US" i="1">
                                <a:latin typeface="Cambria Math"/>
                              </a:rPr>
                              <m:t>𝐽</m:t>
                            </m:r>
                          </m:e>
                          <m:sub>
                            <m:r>
                              <a:rPr lang="en-US" i="1">
                                <a:latin typeface="Cambria Math"/>
                              </a:rPr>
                              <m:t>𝑑𝑛</m:t>
                            </m:r>
                          </m:sub>
                        </m:sSub>
                        <m:r>
                          <a:rPr lang="en-US" i="1">
                            <a:latin typeface="Cambria Math"/>
                          </a:rPr>
                          <m:t>𝑆</m:t>
                        </m:r>
                      </m:e>
                      <m:sub>
                        <m:r>
                          <a:rPr lang="en-US" i="1">
                            <a:latin typeface="Cambria Math"/>
                          </a:rPr>
                          <m:t>𝑑𝑛</m:t>
                        </m:r>
                      </m:sub>
                    </m:sSub>
                    <m:r>
                      <a:rPr lang="en-US" i="1">
                        <a:latin typeface="Cambria Math"/>
                      </a:rPr>
                      <m:t>𝑆</m:t>
                    </m:r>
                    <m:func>
                      <m:funcPr>
                        <m:ctrlPr>
                          <a:rPr lang="en-GB" i="1">
                            <a:latin typeface="Cambria Math"/>
                          </a:rPr>
                        </m:ctrlPr>
                      </m:funcPr>
                      <m:fName>
                        <m:r>
                          <m:rPr>
                            <m:sty m:val="p"/>
                          </m:rPr>
                          <a:rPr lang="en-US">
                            <a:latin typeface="Cambria Math"/>
                          </a:rPr>
                          <m:t>cos</m:t>
                        </m:r>
                      </m:fName>
                      <m:e>
                        <m:d>
                          <m:dPr>
                            <m:ctrlPr>
                              <a:rPr lang="en-GB" i="1">
                                <a:latin typeface="Cambria Math"/>
                              </a:rPr>
                            </m:ctrlPr>
                          </m:dPr>
                          <m:e>
                            <m:r>
                              <a:rPr lang="en-US" i="1">
                                <a:latin typeface="Cambria Math"/>
                              </a:rPr>
                              <m:t>𝜑</m:t>
                            </m:r>
                            <m:r>
                              <a:rPr lang="en-US" i="1">
                                <a:latin typeface="Cambria Math"/>
                              </a:rPr>
                              <m:t>−</m:t>
                            </m:r>
                            <m:sSub>
                              <m:sSubPr>
                                <m:ctrlPr>
                                  <a:rPr lang="en-GB" i="1">
                                    <a:latin typeface="Cambria Math"/>
                                  </a:rPr>
                                </m:ctrlPr>
                              </m:sSubPr>
                              <m:e>
                                <m:r>
                                  <a:rPr lang="en-US" i="1">
                                    <a:latin typeface="Cambria Math"/>
                                  </a:rPr>
                                  <m:t>𝜑</m:t>
                                </m:r>
                              </m:e>
                              <m:sub>
                                <m:r>
                                  <a:rPr lang="en-US" i="1">
                                    <a:latin typeface="Cambria Math"/>
                                  </a:rPr>
                                  <m:t>𝑑𝑛</m:t>
                                </m:r>
                              </m:sub>
                            </m:sSub>
                          </m:e>
                        </m:d>
                      </m:e>
                    </m:func>
                    <m:r>
                      <a:rPr lang="en-US" i="1">
                        <a:latin typeface="Cambria Math"/>
                      </a:rPr>
                      <m:t>−</m:t>
                    </m:r>
                    <m:f>
                      <m:fPr>
                        <m:ctrlPr>
                          <a:rPr lang="en-GB" i="1">
                            <a:latin typeface="Cambria Math"/>
                          </a:rPr>
                        </m:ctrlPr>
                      </m:fPr>
                      <m:num>
                        <m:r>
                          <a:rPr lang="en-US" i="1">
                            <a:latin typeface="Cambria Math"/>
                          </a:rPr>
                          <m:t>𝐾</m:t>
                        </m:r>
                      </m:num>
                      <m:den>
                        <m:r>
                          <a:rPr lang="en-US" i="1">
                            <a:latin typeface="Cambria Math"/>
                          </a:rPr>
                          <m:t>𝑁</m:t>
                        </m:r>
                      </m:den>
                    </m:f>
                    <m:r>
                      <a:rPr lang="en-US" i="1">
                        <a:latin typeface="Cambria Math"/>
                      </a:rPr>
                      <m:t>𝑐𝑜𝑠</m:t>
                    </m:r>
                    <m:d>
                      <m:dPr>
                        <m:ctrlPr>
                          <a:rPr lang="en-GB" i="1">
                            <a:latin typeface="Cambria Math"/>
                          </a:rPr>
                        </m:ctrlPr>
                      </m:dPr>
                      <m:e>
                        <m:r>
                          <a:rPr lang="en-US" i="1">
                            <a:latin typeface="Cambria Math"/>
                          </a:rPr>
                          <m:t>𝜑</m:t>
                        </m:r>
                        <m:r>
                          <a:rPr lang="en-US" i="1">
                            <a:latin typeface="Cambria Math"/>
                          </a:rPr>
                          <m:t>−</m:t>
                        </m:r>
                        <m:r>
                          <a:rPr lang="en-US" i="1">
                            <a:latin typeface="Cambria Math"/>
                          </a:rPr>
                          <m:t>𝜃</m:t>
                        </m:r>
                      </m:e>
                    </m:d>
                  </m:oMath>
                </a14:m>
                <a:r>
                  <a:rPr lang="en-US" dirty="0"/>
                  <a:t> </a:t>
                </a:r>
                <a:endParaRPr lang="en-GB" dirty="0"/>
              </a:p>
            </p:txBody>
          </p:sp>
        </mc:Choice>
        <mc:Fallback>
          <p:sp>
            <p:nvSpPr>
              <p:cNvPr id="3" name="Rectangle 2"/>
              <p:cNvSpPr>
                <a:spLocks noRot="1" noChangeAspect="1" noMove="1" noResize="1" noEditPoints="1" noAdjustHandles="1" noChangeArrowheads="1" noChangeShapeType="1" noTextEdit="1"/>
              </p:cNvSpPr>
              <p:nvPr/>
            </p:nvSpPr>
            <p:spPr>
              <a:xfrm>
                <a:off x="355600" y="855465"/>
                <a:ext cx="8458200" cy="1932709"/>
              </a:xfrm>
              <a:prstGeom prst="rect">
                <a:avLst/>
              </a:prstGeom>
              <a:blipFill rotWithShape="1">
                <a:blip r:embed="rId2"/>
                <a:stretch>
                  <a:fillRect l="-1081" t="-3155"/>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2209800" y="3048000"/>
                <a:ext cx="4572000" cy="2816925"/>
              </a:xfrm>
              <a:prstGeom prst="rect">
                <a:avLst/>
              </a:prstGeom>
            </p:spPr>
            <p:txBody>
              <a:bodyPr>
                <a:spAutoFit/>
              </a:bodyPr>
              <a:lstStyle/>
              <a:p>
                <a:pPr>
                  <a:spcAft>
                    <a:spcPts val="1200"/>
                  </a:spcAft>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US" i="1">
                              <a:latin typeface="Cambria Math"/>
                            </a:rPr>
                            <m:t>𝐴</m:t>
                          </m:r>
                        </m:e>
                        <m:sub>
                          <m:r>
                            <a:rPr lang="en-US" i="1">
                              <a:latin typeface="Cambria Math"/>
                            </a:rPr>
                            <m:t>𝑐𝑜𝑠</m:t>
                          </m:r>
                        </m:sub>
                      </m:sSub>
                      <m:r>
                        <a:rPr lang="en-US" i="1">
                          <a:latin typeface="Cambria Math"/>
                        </a:rPr>
                        <m:t>=</m:t>
                      </m:r>
                      <m:r>
                        <a:rPr lang="en-US" i="1">
                          <a:latin typeface="Cambria Math"/>
                        </a:rPr>
                        <m:t>𝑆</m:t>
                      </m:r>
                      <m:d>
                        <m:dPr>
                          <m:ctrlPr>
                            <a:rPr lang="en-GB" i="1">
                              <a:latin typeface="Cambria Math"/>
                            </a:rPr>
                          </m:ctrlPr>
                        </m:dPr>
                        <m:e>
                          <m:sSub>
                            <m:sSubPr>
                              <m:ctrlPr>
                                <a:rPr lang="en-GB" i="1">
                                  <a:latin typeface="Cambria Math"/>
                                </a:rPr>
                              </m:ctrlPr>
                            </m:sSubPr>
                            <m:e>
                              <m:sSub>
                                <m:sSubPr>
                                  <m:ctrlPr>
                                    <a:rPr lang="en-GB" i="1">
                                      <a:latin typeface="Cambria Math"/>
                                    </a:rPr>
                                  </m:ctrlPr>
                                </m:sSubPr>
                                <m:e>
                                  <m:r>
                                    <a:rPr lang="en-US" i="1">
                                      <a:latin typeface="Cambria Math"/>
                                    </a:rPr>
                                    <m:t>𝐽</m:t>
                                  </m:r>
                                </m:e>
                                <m:sub>
                                  <m:r>
                                    <a:rPr lang="en-US" i="1">
                                      <a:latin typeface="Cambria Math"/>
                                    </a:rPr>
                                    <m:t>𝑢𝑝</m:t>
                                  </m:r>
                                </m:sub>
                              </m:sSub>
                              <m:r>
                                <a:rPr lang="en-US" i="1">
                                  <a:latin typeface="Cambria Math"/>
                                </a:rPr>
                                <m:t>𝑆</m:t>
                              </m:r>
                            </m:e>
                            <m:sub>
                              <m:r>
                                <a:rPr lang="en-US" i="1">
                                  <a:latin typeface="Cambria Math"/>
                                </a:rPr>
                                <m:t>𝑢𝑝</m:t>
                              </m:r>
                            </m:sub>
                          </m:sSub>
                          <m:r>
                            <a:rPr lang="en-US" i="1">
                              <a:latin typeface="Cambria Math"/>
                            </a:rPr>
                            <m:t>𝑐𝑜𝑠</m:t>
                          </m:r>
                          <m:sSub>
                            <m:sSubPr>
                              <m:ctrlPr>
                                <a:rPr lang="en-GB" i="1">
                                  <a:latin typeface="Cambria Math"/>
                                </a:rPr>
                              </m:ctrlPr>
                            </m:sSubPr>
                            <m:e>
                              <m:r>
                                <a:rPr lang="en-US" i="1">
                                  <a:latin typeface="Cambria Math"/>
                                </a:rPr>
                                <m:t>𝜑</m:t>
                              </m:r>
                            </m:e>
                            <m:sub>
                              <m:r>
                                <a:rPr lang="en-US" i="1">
                                  <a:latin typeface="Cambria Math"/>
                                </a:rPr>
                                <m:t>𝑢𝑝</m:t>
                              </m:r>
                            </m:sub>
                          </m:sSub>
                          <m:r>
                            <a:rPr lang="en-US" i="1">
                              <a:latin typeface="Cambria Math"/>
                            </a:rPr>
                            <m:t>+</m:t>
                          </m:r>
                          <m:sSub>
                            <m:sSubPr>
                              <m:ctrlPr>
                                <a:rPr lang="en-GB" i="1">
                                  <a:latin typeface="Cambria Math"/>
                                </a:rPr>
                              </m:ctrlPr>
                            </m:sSubPr>
                            <m:e>
                              <m:sSub>
                                <m:sSubPr>
                                  <m:ctrlPr>
                                    <a:rPr lang="en-GB" i="1">
                                      <a:latin typeface="Cambria Math"/>
                                    </a:rPr>
                                  </m:ctrlPr>
                                </m:sSubPr>
                                <m:e>
                                  <m:r>
                                    <a:rPr lang="en-US" i="1">
                                      <a:latin typeface="Cambria Math"/>
                                    </a:rPr>
                                    <m:t>𝐽</m:t>
                                  </m:r>
                                </m:e>
                                <m:sub>
                                  <m:r>
                                    <a:rPr lang="en-US" i="1">
                                      <a:latin typeface="Cambria Math"/>
                                    </a:rPr>
                                    <m:t>𝑑𝑛</m:t>
                                  </m:r>
                                </m:sub>
                              </m:sSub>
                              <m:r>
                                <a:rPr lang="en-US" i="1">
                                  <a:latin typeface="Cambria Math"/>
                                </a:rPr>
                                <m:t>𝑆</m:t>
                              </m:r>
                            </m:e>
                            <m:sub>
                              <m:r>
                                <a:rPr lang="en-US" i="1">
                                  <a:latin typeface="Cambria Math"/>
                                </a:rPr>
                                <m:t>𝑑𝑛</m:t>
                              </m:r>
                            </m:sub>
                          </m:sSub>
                          <m:r>
                            <a:rPr lang="en-US" i="1">
                              <a:latin typeface="Cambria Math"/>
                            </a:rPr>
                            <m:t>𝑐𝑜𝑠</m:t>
                          </m:r>
                          <m:sSub>
                            <m:sSubPr>
                              <m:ctrlPr>
                                <a:rPr lang="en-GB" i="1">
                                  <a:latin typeface="Cambria Math"/>
                                </a:rPr>
                              </m:ctrlPr>
                            </m:sSubPr>
                            <m:e>
                              <m:r>
                                <a:rPr lang="en-US" i="1">
                                  <a:latin typeface="Cambria Math"/>
                                </a:rPr>
                                <m:t>𝜑</m:t>
                              </m:r>
                            </m:e>
                            <m:sub>
                              <m:r>
                                <a:rPr lang="en-US" i="1">
                                  <a:latin typeface="Cambria Math"/>
                                </a:rPr>
                                <m:t>𝑑𝑛</m:t>
                              </m:r>
                            </m:sub>
                          </m:sSub>
                        </m:e>
                      </m:d>
                    </m:oMath>
                  </m:oMathPara>
                </a14:m>
                <a:endParaRPr lang="en-GB" dirty="0"/>
              </a:p>
              <a:p>
                <a:pPr>
                  <a:spcAft>
                    <a:spcPts val="1200"/>
                  </a:spcAft>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US" i="1">
                              <a:latin typeface="Cambria Math"/>
                            </a:rPr>
                            <m:t>𝐴</m:t>
                          </m:r>
                        </m:e>
                        <m:sub>
                          <m:r>
                            <a:rPr lang="en-US" i="1">
                              <a:latin typeface="Cambria Math"/>
                            </a:rPr>
                            <m:t>𝑠𝑖𝑛</m:t>
                          </m:r>
                        </m:sub>
                      </m:sSub>
                      <m:r>
                        <a:rPr lang="en-US" i="1">
                          <a:latin typeface="Cambria Math"/>
                        </a:rPr>
                        <m:t>=</m:t>
                      </m:r>
                      <m:r>
                        <a:rPr lang="en-US" i="1">
                          <a:latin typeface="Cambria Math"/>
                        </a:rPr>
                        <m:t>𝑆</m:t>
                      </m:r>
                      <m:d>
                        <m:dPr>
                          <m:ctrlPr>
                            <a:rPr lang="en-GB" i="1">
                              <a:latin typeface="Cambria Math"/>
                            </a:rPr>
                          </m:ctrlPr>
                        </m:dPr>
                        <m:e>
                          <m:sSub>
                            <m:sSubPr>
                              <m:ctrlPr>
                                <a:rPr lang="en-GB" i="1">
                                  <a:latin typeface="Cambria Math"/>
                                </a:rPr>
                              </m:ctrlPr>
                            </m:sSubPr>
                            <m:e>
                              <m:sSub>
                                <m:sSubPr>
                                  <m:ctrlPr>
                                    <a:rPr lang="en-GB" i="1">
                                      <a:latin typeface="Cambria Math"/>
                                    </a:rPr>
                                  </m:ctrlPr>
                                </m:sSubPr>
                                <m:e>
                                  <m:r>
                                    <a:rPr lang="en-US" i="1">
                                      <a:latin typeface="Cambria Math"/>
                                    </a:rPr>
                                    <m:t>𝐽</m:t>
                                  </m:r>
                                </m:e>
                                <m:sub>
                                  <m:r>
                                    <a:rPr lang="en-US" i="1">
                                      <a:latin typeface="Cambria Math"/>
                                    </a:rPr>
                                    <m:t>𝑢𝑝</m:t>
                                  </m:r>
                                </m:sub>
                              </m:sSub>
                              <m:r>
                                <a:rPr lang="en-US" i="1">
                                  <a:latin typeface="Cambria Math"/>
                                </a:rPr>
                                <m:t>𝑆</m:t>
                              </m:r>
                            </m:e>
                            <m:sub>
                              <m:r>
                                <a:rPr lang="en-US" i="1">
                                  <a:latin typeface="Cambria Math"/>
                                </a:rPr>
                                <m:t>𝑢𝑝</m:t>
                              </m:r>
                            </m:sub>
                          </m:sSub>
                          <m:r>
                            <a:rPr lang="en-US" i="1">
                              <a:latin typeface="Cambria Math"/>
                            </a:rPr>
                            <m:t>𝑠𝑖𝑛</m:t>
                          </m:r>
                          <m:sSub>
                            <m:sSubPr>
                              <m:ctrlPr>
                                <a:rPr lang="en-GB" i="1">
                                  <a:latin typeface="Cambria Math"/>
                                </a:rPr>
                              </m:ctrlPr>
                            </m:sSubPr>
                            <m:e>
                              <m:r>
                                <a:rPr lang="en-US" i="1">
                                  <a:latin typeface="Cambria Math"/>
                                </a:rPr>
                                <m:t>𝜑</m:t>
                              </m:r>
                            </m:e>
                            <m:sub>
                              <m:r>
                                <a:rPr lang="en-US" i="1">
                                  <a:latin typeface="Cambria Math"/>
                                </a:rPr>
                                <m:t>𝑢𝑝</m:t>
                              </m:r>
                            </m:sub>
                          </m:sSub>
                          <m:r>
                            <a:rPr lang="en-US" i="1">
                              <a:latin typeface="Cambria Math"/>
                            </a:rPr>
                            <m:t>+</m:t>
                          </m:r>
                          <m:sSub>
                            <m:sSubPr>
                              <m:ctrlPr>
                                <a:rPr lang="en-GB" i="1">
                                  <a:latin typeface="Cambria Math"/>
                                </a:rPr>
                              </m:ctrlPr>
                            </m:sSubPr>
                            <m:e>
                              <m:sSub>
                                <m:sSubPr>
                                  <m:ctrlPr>
                                    <a:rPr lang="en-GB" i="1">
                                      <a:latin typeface="Cambria Math"/>
                                    </a:rPr>
                                  </m:ctrlPr>
                                </m:sSubPr>
                                <m:e>
                                  <m:r>
                                    <a:rPr lang="en-US" i="1">
                                      <a:latin typeface="Cambria Math"/>
                                    </a:rPr>
                                    <m:t>𝐽</m:t>
                                  </m:r>
                                </m:e>
                                <m:sub>
                                  <m:r>
                                    <a:rPr lang="en-US" i="1">
                                      <a:latin typeface="Cambria Math"/>
                                    </a:rPr>
                                    <m:t>𝑑𝑛</m:t>
                                  </m:r>
                                </m:sub>
                              </m:sSub>
                              <m:r>
                                <a:rPr lang="en-US" i="1">
                                  <a:latin typeface="Cambria Math"/>
                                </a:rPr>
                                <m:t>𝑆</m:t>
                              </m:r>
                            </m:e>
                            <m:sub>
                              <m:r>
                                <a:rPr lang="en-US" i="1">
                                  <a:latin typeface="Cambria Math"/>
                                </a:rPr>
                                <m:t>𝑑𝑛</m:t>
                              </m:r>
                            </m:sub>
                          </m:sSub>
                          <m:r>
                            <a:rPr lang="en-US" i="1">
                              <a:latin typeface="Cambria Math"/>
                            </a:rPr>
                            <m:t>𝑠𝑖𝑛</m:t>
                          </m:r>
                          <m:sSub>
                            <m:sSubPr>
                              <m:ctrlPr>
                                <a:rPr lang="en-GB" i="1">
                                  <a:latin typeface="Cambria Math"/>
                                </a:rPr>
                              </m:ctrlPr>
                            </m:sSubPr>
                            <m:e>
                              <m:r>
                                <a:rPr lang="en-US" i="1">
                                  <a:latin typeface="Cambria Math"/>
                                </a:rPr>
                                <m:t>𝜑</m:t>
                              </m:r>
                            </m:e>
                            <m:sub>
                              <m:r>
                                <a:rPr lang="en-US" i="1">
                                  <a:latin typeface="Cambria Math"/>
                                </a:rPr>
                                <m:t>𝑑𝑛</m:t>
                              </m:r>
                            </m:sub>
                          </m:sSub>
                        </m:e>
                      </m:d>
                    </m:oMath>
                  </m:oMathPara>
                </a14:m>
                <a:endParaRPr lang="en-GB" dirty="0"/>
              </a:p>
              <a:p>
                <a:pPr>
                  <a:spcAft>
                    <a:spcPts val="1200"/>
                  </a:spcAft>
                </a:pPr>
                <a14:m>
                  <m:oMathPara xmlns:m="http://schemas.openxmlformats.org/officeDocument/2006/math">
                    <m:oMathParaPr>
                      <m:jc m:val="centerGroup"/>
                    </m:oMathParaPr>
                    <m:oMath xmlns:m="http://schemas.openxmlformats.org/officeDocument/2006/math">
                      <m:r>
                        <a:rPr lang="en-US" i="1">
                          <a:latin typeface="Cambria Math"/>
                        </a:rPr>
                        <m:t>𝐶</m:t>
                      </m:r>
                      <m:r>
                        <a:rPr lang="en-US" i="1">
                          <a:latin typeface="Cambria Math"/>
                        </a:rPr>
                        <m:t>=</m:t>
                      </m:r>
                      <m:r>
                        <a:rPr lang="en-US" i="1">
                          <a:latin typeface="Cambria Math"/>
                        </a:rPr>
                        <m:t>𝑔</m:t>
                      </m:r>
                      <m:sSub>
                        <m:sSubPr>
                          <m:ctrlPr>
                            <a:rPr lang="en-GB" i="1">
                              <a:latin typeface="Cambria Math"/>
                            </a:rPr>
                          </m:ctrlPr>
                        </m:sSubPr>
                        <m:e>
                          <m:r>
                            <a:rPr lang="en-US" i="1">
                              <a:latin typeface="Cambria Math"/>
                            </a:rPr>
                            <m:t>𝜇</m:t>
                          </m:r>
                        </m:e>
                        <m:sub>
                          <m:r>
                            <a:rPr lang="en-US" i="1">
                              <a:latin typeface="Cambria Math"/>
                            </a:rPr>
                            <m:t>𝐵</m:t>
                          </m:r>
                        </m:sub>
                      </m:sSub>
                      <m:r>
                        <a:rPr lang="en-US" b="0" i="1" smtClean="0">
                          <a:latin typeface="Cambria Math"/>
                        </a:rPr>
                        <m:t>𝑀</m:t>
                      </m:r>
                      <m:sSub>
                        <m:sSubPr>
                          <m:ctrlPr>
                            <a:rPr lang="en-GB" i="1">
                              <a:latin typeface="Cambria Math"/>
                            </a:rPr>
                          </m:ctrlPr>
                        </m:sSubPr>
                        <m:e>
                          <m:r>
                            <a:rPr lang="en-US" i="1">
                              <a:latin typeface="Cambria Math"/>
                            </a:rPr>
                            <m:t>𝜇</m:t>
                          </m:r>
                        </m:e>
                        <m:sub>
                          <m:r>
                            <a:rPr lang="en-US" i="1">
                              <a:latin typeface="Cambria Math"/>
                            </a:rPr>
                            <m:t>0</m:t>
                          </m:r>
                        </m:sub>
                      </m:sSub>
                      <m:r>
                        <a:rPr lang="en-US" i="1">
                          <a:latin typeface="Cambria Math"/>
                        </a:rPr>
                        <m:t>𝐻</m:t>
                      </m:r>
                    </m:oMath>
                  </m:oMathPara>
                </a14:m>
                <a:endParaRPr lang="en-GB" dirty="0"/>
              </a:p>
              <a:p>
                <a:pPr>
                  <a:spcAft>
                    <a:spcPts val="1200"/>
                  </a:spcAft>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US" i="1">
                              <a:latin typeface="Cambria Math"/>
                            </a:rPr>
                            <m:t>𝐷</m:t>
                          </m:r>
                        </m:e>
                        <m:sub>
                          <m:r>
                            <a:rPr lang="en-US" i="1">
                              <a:latin typeface="Cambria Math"/>
                            </a:rPr>
                            <m:t>𝑠𝑖𝑛</m:t>
                          </m:r>
                        </m:sub>
                      </m:sSub>
                      <m:r>
                        <a:rPr lang="en-US" i="1">
                          <a:latin typeface="Cambria Math"/>
                        </a:rPr>
                        <m:t>=</m:t>
                      </m:r>
                      <m:f>
                        <m:fPr>
                          <m:ctrlPr>
                            <a:rPr lang="en-GB" i="1">
                              <a:latin typeface="Cambria Math"/>
                            </a:rPr>
                          </m:ctrlPr>
                        </m:fPr>
                        <m:num>
                          <m:r>
                            <a:rPr lang="en-US" i="1">
                              <a:latin typeface="Cambria Math"/>
                            </a:rPr>
                            <m:t>𝐾</m:t>
                          </m:r>
                          <m:r>
                            <m:rPr>
                              <m:sty m:val="p"/>
                            </m:rPr>
                            <a:rPr lang="en-US">
                              <a:latin typeface="Cambria Math"/>
                            </a:rPr>
                            <m:t>sinθ</m:t>
                          </m:r>
                        </m:num>
                        <m:den>
                          <m:r>
                            <a:rPr lang="en-US" i="1">
                              <a:latin typeface="Cambria Math"/>
                            </a:rPr>
                            <m:t>𝑁</m:t>
                          </m:r>
                        </m:den>
                      </m:f>
                    </m:oMath>
                  </m:oMathPara>
                </a14:m>
                <a:endParaRPr lang="en-GB" dirty="0"/>
              </a:p>
              <a:p>
                <a:pPr>
                  <a:spcAft>
                    <a:spcPts val="1200"/>
                  </a:spcAft>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US" i="1">
                              <a:latin typeface="Cambria Math"/>
                            </a:rPr>
                            <m:t>𝐷</m:t>
                          </m:r>
                        </m:e>
                        <m:sub>
                          <m:r>
                            <a:rPr lang="en-US" i="1">
                              <a:latin typeface="Cambria Math"/>
                            </a:rPr>
                            <m:t>𝑐𝑜𝑠</m:t>
                          </m:r>
                        </m:sub>
                      </m:sSub>
                      <m:r>
                        <a:rPr lang="en-US" i="1">
                          <a:latin typeface="Cambria Math"/>
                        </a:rPr>
                        <m:t>=</m:t>
                      </m:r>
                      <m:f>
                        <m:fPr>
                          <m:ctrlPr>
                            <a:rPr lang="en-GB" i="1">
                              <a:latin typeface="Cambria Math"/>
                            </a:rPr>
                          </m:ctrlPr>
                        </m:fPr>
                        <m:num>
                          <m:r>
                            <a:rPr lang="en-US" i="1">
                              <a:latin typeface="Cambria Math"/>
                            </a:rPr>
                            <m:t>𝐾</m:t>
                          </m:r>
                          <m:r>
                            <m:rPr>
                              <m:sty m:val="p"/>
                            </m:rPr>
                            <a:rPr lang="en-US">
                              <a:latin typeface="Cambria Math"/>
                            </a:rPr>
                            <m:t>cosθ</m:t>
                          </m:r>
                        </m:num>
                        <m:den>
                          <m:r>
                            <a:rPr lang="en-US" i="1">
                              <a:latin typeface="Cambria Math"/>
                            </a:rPr>
                            <m:t>𝑁</m:t>
                          </m:r>
                        </m:den>
                      </m:f>
                    </m:oMath>
                  </m:oMathPara>
                </a14:m>
                <a:endParaRPr lang="en-GB" dirty="0"/>
              </a:p>
            </p:txBody>
          </p:sp>
        </mc:Choice>
        <mc:Fallback>
          <p:sp>
            <p:nvSpPr>
              <p:cNvPr id="5" name="Rectangle 4"/>
              <p:cNvSpPr>
                <a:spLocks noRot="1" noChangeAspect="1" noMove="1" noResize="1" noEditPoints="1" noAdjustHandles="1" noChangeArrowheads="1" noChangeShapeType="1" noTextEdit="1"/>
              </p:cNvSpPr>
              <p:nvPr/>
            </p:nvSpPr>
            <p:spPr>
              <a:xfrm>
                <a:off x="2209800" y="3048000"/>
                <a:ext cx="4572000" cy="2816925"/>
              </a:xfrm>
              <a:prstGeom prst="rect">
                <a:avLst/>
              </a:prstGeom>
              <a:blipFill rotWithShape="1">
                <a:blip r:embed="rId3"/>
                <a:stretch>
                  <a:fillRect/>
                </a:stretch>
              </a:blipFill>
            </p:spPr>
            <p:txBody>
              <a:bodyPr/>
              <a:lstStyle/>
              <a:p>
                <a:r>
                  <a:rPr lang="en-GB">
                    <a:noFill/>
                  </a:rPr>
                  <a:t> </a:t>
                </a:r>
              </a:p>
            </p:txBody>
          </p:sp>
        </mc:Fallback>
      </mc:AlternateContent>
      <p:sp>
        <p:nvSpPr>
          <p:cNvPr id="6" name="TextBox 5"/>
          <p:cNvSpPr txBox="1"/>
          <p:nvPr/>
        </p:nvSpPr>
        <p:spPr>
          <a:xfrm>
            <a:off x="914400" y="2967335"/>
            <a:ext cx="1600200" cy="461665"/>
          </a:xfrm>
          <a:prstGeom prst="rect">
            <a:avLst/>
          </a:prstGeom>
          <a:noFill/>
        </p:spPr>
        <p:txBody>
          <a:bodyPr wrap="square" rtlCol="0">
            <a:spAutoFit/>
          </a:bodyPr>
          <a:lstStyle/>
          <a:p>
            <a:r>
              <a:rPr lang="en-GB" sz="2400" dirty="0" smtClean="0"/>
              <a:t>By setting</a:t>
            </a:r>
            <a:endParaRPr lang="en-GB" sz="2400" dirty="0"/>
          </a:p>
        </p:txBody>
      </p:sp>
    </p:spTree>
    <p:extLst>
      <p:ext uri="{BB962C8B-B14F-4D97-AF65-F5344CB8AC3E}">
        <p14:creationId xmlns:p14="http://schemas.microsoft.com/office/powerpoint/2010/main" val="7623066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840432"/>
            <a:ext cx="1600200" cy="461665"/>
          </a:xfrm>
          <a:prstGeom prst="rect">
            <a:avLst/>
          </a:prstGeom>
          <a:noFill/>
        </p:spPr>
        <p:txBody>
          <a:bodyPr wrap="square" rtlCol="0">
            <a:spAutoFit/>
          </a:bodyPr>
          <a:lstStyle/>
          <a:p>
            <a:r>
              <a:rPr lang="en-GB" sz="2400" dirty="0" smtClean="0"/>
              <a:t>We have:</a:t>
            </a:r>
            <a:endParaRPr lang="en-GB" sz="2400" dirty="0"/>
          </a:p>
        </p:txBody>
      </p:sp>
      <mc:AlternateContent xmlns:mc="http://schemas.openxmlformats.org/markup-compatibility/2006" xmlns:a14="http://schemas.microsoft.com/office/drawing/2010/main">
        <mc:Choice Requires="a14">
          <p:sp>
            <p:nvSpPr>
              <p:cNvPr id="4" name="Rectangle 3"/>
              <p:cNvSpPr/>
              <p:nvPr/>
            </p:nvSpPr>
            <p:spPr>
              <a:xfrm>
                <a:off x="2833646" y="1447800"/>
                <a:ext cx="3109954" cy="4978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a:rPr>
                          </m:ctrlPr>
                        </m:sSubPr>
                        <m:e>
                          <m:r>
                            <a:rPr lang="en-US" sz="2400" i="1">
                              <a:latin typeface="Cambria Math"/>
                            </a:rPr>
                            <m:t>𝐸</m:t>
                          </m:r>
                        </m:e>
                        <m:sub>
                          <m:r>
                            <a:rPr lang="en-US" sz="2400" i="1">
                              <a:latin typeface="Cambria Math"/>
                            </a:rPr>
                            <m:t>𝑡𝑜𝑡</m:t>
                          </m:r>
                        </m:sub>
                      </m:sSub>
                      <m:r>
                        <a:rPr lang="en-US" sz="2400" i="1">
                          <a:latin typeface="Cambria Math"/>
                        </a:rPr>
                        <m:t>=</m:t>
                      </m:r>
                      <m:sSub>
                        <m:sSubPr>
                          <m:ctrlPr>
                            <a:rPr lang="en-GB" sz="2400" i="1">
                              <a:latin typeface="Cambria Math"/>
                            </a:rPr>
                          </m:ctrlPr>
                        </m:sSubPr>
                        <m:e>
                          <m:r>
                            <a:rPr lang="en-US" sz="2400" i="1">
                              <a:latin typeface="Cambria Math"/>
                            </a:rPr>
                            <m:t>𝐸</m:t>
                          </m:r>
                        </m:e>
                        <m:sub>
                          <m:r>
                            <a:rPr lang="en-US" sz="2400" i="1">
                              <a:latin typeface="Cambria Math"/>
                            </a:rPr>
                            <m:t>1</m:t>
                          </m:r>
                        </m:sub>
                      </m:sSub>
                      <m:r>
                        <a:rPr lang="en-US" sz="2400" i="1">
                          <a:latin typeface="Cambria Math"/>
                        </a:rPr>
                        <m:t>𝑐𝑜𝑠</m:t>
                      </m:r>
                      <m:r>
                        <a:rPr lang="en-US" sz="2400" i="1">
                          <a:latin typeface="Cambria Math"/>
                        </a:rPr>
                        <m:t>(</m:t>
                      </m:r>
                      <m:r>
                        <a:rPr lang="en-US" sz="2400" i="1">
                          <a:latin typeface="Cambria Math"/>
                        </a:rPr>
                        <m:t>𝜑</m:t>
                      </m:r>
                      <m:r>
                        <a:rPr lang="en-US" sz="2400" i="1">
                          <a:latin typeface="Cambria Math"/>
                        </a:rPr>
                        <m:t>−</m:t>
                      </m:r>
                      <m:sSub>
                        <m:sSubPr>
                          <m:ctrlPr>
                            <a:rPr lang="en-GB" sz="2400" i="1">
                              <a:latin typeface="Cambria Math"/>
                            </a:rPr>
                          </m:ctrlPr>
                        </m:sSubPr>
                        <m:e>
                          <m:r>
                            <a:rPr lang="en-US" sz="2400" i="1">
                              <a:latin typeface="Cambria Math"/>
                            </a:rPr>
                            <m:t>𝜑</m:t>
                          </m:r>
                        </m:e>
                        <m:sub>
                          <m:r>
                            <a:rPr lang="en-US" sz="2400" i="1">
                              <a:latin typeface="Cambria Math"/>
                            </a:rPr>
                            <m:t>1</m:t>
                          </m:r>
                        </m:sub>
                      </m:sSub>
                      <m:r>
                        <a:rPr lang="en-US" sz="2400" i="1">
                          <a:latin typeface="Cambria Math"/>
                        </a:rPr>
                        <m:t>)</m:t>
                      </m:r>
                    </m:oMath>
                  </m:oMathPara>
                </a14:m>
                <a:endParaRPr lang="en-GB" sz="2400" dirty="0"/>
              </a:p>
            </p:txBody>
          </p:sp>
        </mc:Choice>
        <mc:Fallback xmlns="">
          <p:sp>
            <p:nvSpPr>
              <p:cNvPr id="4" name="Rectangle 3"/>
              <p:cNvSpPr>
                <a:spLocks noRot="1" noChangeAspect="1" noMove="1" noResize="1" noEditPoints="1" noAdjustHandles="1" noChangeArrowheads="1" noChangeShapeType="1" noTextEdit="1"/>
              </p:cNvSpPr>
              <p:nvPr/>
            </p:nvSpPr>
            <p:spPr>
              <a:xfrm>
                <a:off x="2833646" y="1447800"/>
                <a:ext cx="3109954" cy="497829"/>
              </a:xfrm>
              <a:prstGeom prst="rect">
                <a:avLst/>
              </a:prstGeom>
              <a:blipFill rotWithShape="1">
                <a:blip r:embed="rId2"/>
                <a:stretch>
                  <a:fillRect b="-98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921523" y="2590800"/>
                <a:ext cx="6934200" cy="2424638"/>
              </a:xfrm>
              <a:prstGeom prst="rect">
                <a:avLst/>
              </a:prstGeom>
            </p:spPr>
            <p:txBody>
              <a:bodyPr wrap="square">
                <a:spAutoFit/>
              </a:bodyPr>
              <a:lstStyle/>
              <a:p>
                <a:pPr>
                  <a:spcAft>
                    <a:spcPts val="1200"/>
                  </a:spcAft>
                </a:pPr>
                <a:r>
                  <a:rPr lang="en-US" sz="2400" dirty="0"/>
                  <a:t>with</a:t>
                </a:r>
                <a:endParaRPr lang="en-GB" dirty="0"/>
              </a:p>
              <a:p>
                <a:pPr>
                  <a:spcAft>
                    <a:spcPts val="1200"/>
                  </a:spcAft>
                </a:pPr>
                <a14:m>
                  <m:oMath xmlns:m="http://schemas.openxmlformats.org/officeDocument/2006/math">
                    <m:sSub>
                      <m:sSubPr>
                        <m:ctrlPr>
                          <a:rPr lang="en-GB" i="1">
                            <a:latin typeface="Cambria Math"/>
                          </a:rPr>
                        </m:ctrlPr>
                      </m:sSubPr>
                      <m:e>
                        <m:r>
                          <a:rPr lang="en-US" i="1">
                            <a:latin typeface="Cambria Math"/>
                          </a:rPr>
                          <m:t>𝐸</m:t>
                        </m:r>
                      </m:e>
                      <m:sub>
                        <m:r>
                          <a:rPr lang="en-US" i="1">
                            <a:latin typeface="Cambria Math"/>
                          </a:rPr>
                          <m:t>1</m:t>
                        </m:r>
                      </m:sub>
                    </m:sSub>
                    <m:r>
                      <a:rPr lang="en-US" i="1">
                        <a:latin typeface="Cambria Math"/>
                      </a:rPr>
                      <m:t>=−</m:t>
                    </m:r>
                    <m:rad>
                      <m:radPr>
                        <m:degHide m:val="on"/>
                        <m:ctrlPr>
                          <a:rPr lang="en-GB" i="1">
                            <a:latin typeface="Cambria Math"/>
                          </a:rPr>
                        </m:ctrlPr>
                      </m:radPr>
                      <m:deg/>
                      <m:e>
                        <m:sSup>
                          <m:sSupPr>
                            <m:ctrlPr>
                              <a:rPr lang="en-GB" i="1">
                                <a:latin typeface="Cambria Math"/>
                              </a:rPr>
                            </m:ctrlPr>
                          </m:sSupPr>
                          <m:e>
                            <m:d>
                              <m:dPr>
                                <m:ctrlPr>
                                  <a:rPr lang="en-GB" i="1">
                                    <a:latin typeface="Cambria Math"/>
                                  </a:rPr>
                                </m:ctrlPr>
                              </m:dPr>
                              <m:e>
                                <m:r>
                                  <a:rPr lang="en-US" i="1">
                                    <a:latin typeface="Cambria Math"/>
                                  </a:rPr>
                                  <m:t>𝐶</m:t>
                                </m:r>
                                <m:r>
                                  <a:rPr lang="en-US" i="1">
                                    <a:latin typeface="Cambria Math"/>
                                  </a:rPr>
                                  <m:t>+</m:t>
                                </m:r>
                                <m:sSub>
                                  <m:sSubPr>
                                    <m:ctrlPr>
                                      <a:rPr lang="en-GB" i="1">
                                        <a:latin typeface="Cambria Math"/>
                                      </a:rPr>
                                    </m:ctrlPr>
                                  </m:sSubPr>
                                  <m:e>
                                    <m:r>
                                      <a:rPr lang="en-US" i="1">
                                        <a:latin typeface="Cambria Math"/>
                                      </a:rPr>
                                      <m:t>𝐴</m:t>
                                    </m:r>
                                  </m:e>
                                  <m:sub>
                                    <m:r>
                                      <a:rPr lang="en-US" i="1">
                                        <a:latin typeface="Cambria Math"/>
                                      </a:rPr>
                                      <m:t>𝑐𝑜𝑠</m:t>
                                    </m:r>
                                  </m:sub>
                                </m:sSub>
                                <m:r>
                                  <a:rPr lang="en-US" i="1">
                                    <a:latin typeface="Cambria Math"/>
                                  </a:rPr>
                                  <m:t>+</m:t>
                                </m:r>
                                <m:sSub>
                                  <m:sSubPr>
                                    <m:ctrlPr>
                                      <a:rPr lang="en-GB" i="1">
                                        <a:latin typeface="Cambria Math"/>
                                      </a:rPr>
                                    </m:ctrlPr>
                                  </m:sSubPr>
                                  <m:e>
                                    <m:r>
                                      <a:rPr lang="en-US" i="1">
                                        <a:latin typeface="Cambria Math"/>
                                      </a:rPr>
                                      <m:t>𝐷</m:t>
                                    </m:r>
                                  </m:e>
                                  <m:sub>
                                    <m:r>
                                      <a:rPr lang="en-US" i="1">
                                        <a:latin typeface="Cambria Math"/>
                                      </a:rPr>
                                      <m:t>𝑐𝑜𝑠</m:t>
                                    </m:r>
                                  </m:sub>
                                </m:sSub>
                              </m:e>
                            </m:d>
                          </m:e>
                          <m:sup>
                            <m:r>
                              <a:rPr lang="en-US" i="1">
                                <a:latin typeface="Cambria Math"/>
                              </a:rPr>
                              <m:t>2</m:t>
                            </m:r>
                          </m:sup>
                        </m:sSup>
                        <m:r>
                          <a:rPr lang="en-US" i="1">
                            <a:latin typeface="Cambria Math"/>
                          </a:rPr>
                          <m:t>+</m:t>
                        </m:r>
                        <m:sSup>
                          <m:sSupPr>
                            <m:ctrlPr>
                              <a:rPr lang="en-GB" i="1">
                                <a:latin typeface="Cambria Math"/>
                              </a:rPr>
                            </m:ctrlPr>
                          </m:sSupPr>
                          <m:e>
                            <m:d>
                              <m:dPr>
                                <m:ctrlPr>
                                  <a:rPr lang="en-GB" i="1">
                                    <a:latin typeface="Cambria Math"/>
                                  </a:rPr>
                                </m:ctrlPr>
                              </m:dPr>
                              <m:e>
                                <m:sSub>
                                  <m:sSubPr>
                                    <m:ctrlPr>
                                      <a:rPr lang="en-GB" i="1">
                                        <a:latin typeface="Cambria Math"/>
                                      </a:rPr>
                                    </m:ctrlPr>
                                  </m:sSubPr>
                                  <m:e>
                                    <m:r>
                                      <a:rPr lang="en-US" i="1">
                                        <a:latin typeface="Cambria Math"/>
                                      </a:rPr>
                                      <m:t>𝐴</m:t>
                                    </m:r>
                                  </m:e>
                                  <m:sub>
                                    <m:r>
                                      <a:rPr lang="en-US" i="1">
                                        <a:latin typeface="Cambria Math"/>
                                      </a:rPr>
                                      <m:t>𝑠𝑖𝑛</m:t>
                                    </m:r>
                                  </m:sub>
                                </m:sSub>
                                <m:r>
                                  <a:rPr lang="en-US" i="1">
                                    <a:latin typeface="Cambria Math"/>
                                  </a:rPr>
                                  <m:t>+</m:t>
                                </m:r>
                                <m:sSub>
                                  <m:sSubPr>
                                    <m:ctrlPr>
                                      <a:rPr lang="en-GB" i="1">
                                        <a:latin typeface="Cambria Math"/>
                                      </a:rPr>
                                    </m:ctrlPr>
                                  </m:sSubPr>
                                  <m:e>
                                    <m:r>
                                      <a:rPr lang="en-US" i="1">
                                        <a:latin typeface="Cambria Math"/>
                                      </a:rPr>
                                      <m:t>𝐷</m:t>
                                    </m:r>
                                  </m:e>
                                  <m:sub>
                                    <m:r>
                                      <a:rPr lang="en-US" i="1">
                                        <a:latin typeface="Cambria Math"/>
                                      </a:rPr>
                                      <m:t>𝑠𝑖𝑛</m:t>
                                    </m:r>
                                  </m:sub>
                                </m:sSub>
                              </m:e>
                            </m:d>
                          </m:e>
                          <m:sup>
                            <m:r>
                              <a:rPr lang="en-US" i="1">
                                <a:latin typeface="Cambria Math"/>
                              </a:rPr>
                              <m:t>2</m:t>
                            </m:r>
                          </m:sup>
                        </m:sSup>
                      </m:e>
                    </m:rad>
                  </m:oMath>
                </a14:m>
                <a:r>
                  <a:rPr lang="en-US" dirty="0"/>
                  <a:t> </a:t>
                </a:r>
                <a:endParaRPr lang="en-GB" dirty="0"/>
              </a:p>
              <a:p>
                <a:pPr>
                  <a:spcAft>
                    <a:spcPts val="1200"/>
                  </a:spcAft>
                </a:pPr>
                <a14:m>
                  <m:oMath xmlns:m="http://schemas.openxmlformats.org/officeDocument/2006/math">
                    <m:sSub>
                      <m:sSubPr>
                        <m:ctrlPr>
                          <a:rPr lang="en-GB" i="1">
                            <a:latin typeface="Cambria Math"/>
                          </a:rPr>
                        </m:ctrlPr>
                      </m:sSubPr>
                      <m:e>
                        <m:r>
                          <a:rPr lang="en-US" i="1">
                            <a:latin typeface="Cambria Math"/>
                          </a:rPr>
                          <m:t>𝜑</m:t>
                        </m:r>
                      </m:e>
                      <m:sub>
                        <m:r>
                          <a:rPr lang="en-US" i="1">
                            <a:latin typeface="Cambria Math"/>
                          </a:rPr>
                          <m:t>𝑎𝑏𝑠</m:t>
                        </m:r>
                      </m:sub>
                    </m:sSub>
                    <m:r>
                      <a:rPr lang="en-US" i="1">
                        <a:latin typeface="Cambria Math"/>
                      </a:rPr>
                      <m:t>=</m:t>
                    </m:r>
                    <m:sSup>
                      <m:sSupPr>
                        <m:ctrlPr>
                          <a:rPr lang="en-GB" i="1">
                            <a:latin typeface="Cambria Math"/>
                          </a:rPr>
                        </m:ctrlPr>
                      </m:sSupPr>
                      <m:e>
                        <m:r>
                          <a:rPr lang="en-US" i="1">
                            <a:latin typeface="Cambria Math"/>
                          </a:rPr>
                          <m:t>𝑠𝑖𝑛</m:t>
                        </m:r>
                      </m:e>
                      <m:sup>
                        <m:r>
                          <a:rPr lang="en-US" i="1">
                            <a:latin typeface="Cambria Math"/>
                          </a:rPr>
                          <m:t>−1</m:t>
                        </m:r>
                      </m:sup>
                    </m:sSup>
                    <m:r>
                      <a:rPr lang="en-US" i="1">
                        <a:latin typeface="Cambria Math"/>
                      </a:rPr>
                      <m:t>(</m:t>
                    </m:r>
                    <m:f>
                      <m:fPr>
                        <m:ctrlPr>
                          <a:rPr lang="en-GB" i="1">
                            <a:latin typeface="Cambria Math"/>
                          </a:rPr>
                        </m:ctrlPr>
                      </m:fPr>
                      <m:num>
                        <m:d>
                          <m:dPr>
                            <m:ctrlPr>
                              <a:rPr lang="en-GB" i="1">
                                <a:latin typeface="Cambria Math"/>
                              </a:rPr>
                            </m:ctrlPr>
                          </m:dPr>
                          <m:e>
                            <m:sSub>
                              <m:sSubPr>
                                <m:ctrlPr>
                                  <a:rPr lang="en-GB" i="1">
                                    <a:latin typeface="Cambria Math"/>
                                  </a:rPr>
                                </m:ctrlPr>
                              </m:sSubPr>
                              <m:e>
                                <m:r>
                                  <a:rPr lang="en-US" i="1">
                                    <a:latin typeface="Cambria Math"/>
                                  </a:rPr>
                                  <m:t>𝐴</m:t>
                                </m:r>
                              </m:e>
                              <m:sub>
                                <m:r>
                                  <a:rPr lang="en-US" i="1">
                                    <a:latin typeface="Cambria Math"/>
                                  </a:rPr>
                                  <m:t>𝑠𝑖𝑛</m:t>
                                </m:r>
                              </m:sub>
                            </m:sSub>
                            <m:r>
                              <a:rPr lang="en-US" i="1">
                                <a:latin typeface="Cambria Math"/>
                              </a:rPr>
                              <m:t>+</m:t>
                            </m:r>
                            <m:sSub>
                              <m:sSubPr>
                                <m:ctrlPr>
                                  <a:rPr lang="en-GB" i="1">
                                    <a:latin typeface="Cambria Math"/>
                                  </a:rPr>
                                </m:ctrlPr>
                              </m:sSubPr>
                              <m:e>
                                <m:r>
                                  <a:rPr lang="en-US" i="1">
                                    <a:latin typeface="Cambria Math"/>
                                  </a:rPr>
                                  <m:t>𝐷</m:t>
                                </m:r>
                              </m:e>
                              <m:sub>
                                <m:r>
                                  <a:rPr lang="en-US" i="1">
                                    <a:latin typeface="Cambria Math"/>
                                  </a:rPr>
                                  <m:t>𝑠𝑖𝑛</m:t>
                                </m:r>
                              </m:sub>
                            </m:sSub>
                          </m:e>
                        </m:d>
                      </m:num>
                      <m:den>
                        <m:r>
                          <a:rPr lang="en-US" i="1">
                            <a:latin typeface="Cambria Math"/>
                          </a:rPr>
                          <m:t>−</m:t>
                        </m:r>
                        <m:sSub>
                          <m:sSubPr>
                            <m:ctrlPr>
                              <a:rPr lang="en-GB" i="1">
                                <a:latin typeface="Cambria Math"/>
                              </a:rPr>
                            </m:ctrlPr>
                          </m:sSubPr>
                          <m:e>
                            <m:r>
                              <a:rPr lang="en-US" i="1">
                                <a:latin typeface="Cambria Math"/>
                              </a:rPr>
                              <m:t>𝐸</m:t>
                            </m:r>
                          </m:e>
                          <m:sub>
                            <m:r>
                              <a:rPr lang="en-US" i="1">
                                <a:latin typeface="Cambria Math"/>
                              </a:rPr>
                              <m:t>0</m:t>
                            </m:r>
                          </m:sub>
                        </m:sSub>
                      </m:den>
                    </m:f>
                    <m:r>
                      <a:rPr lang="en-US" i="1">
                        <a:latin typeface="Cambria Math"/>
                      </a:rPr>
                      <m:t>)</m:t>
                    </m:r>
                  </m:oMath>
                </a14:m>
                <a:r>
                  <a:rPr lang="en-US" dirty="0"/>
                  <a:t>  for </a:t>
                </a:r>
                <a14:m>
                  <m:oMath xmlns:m="http://schemas.openxmlformats.org/officeDocument/2006/math">
                    <m:r>
                      <a:rPr lang="en-US" i="1">
                        <a:latin typeface="Cambria Math"/>
                      </a:rPr>
                      <m:t>−</m:t>
                    </m:r>
                    <m:r>
                      <a:rPr lang="en-US" i="1">
                        <a:latin typeface="Cambria Math"/>
                      </a:rPr>
                      <m:t>𝜋</m:t>
                    </m:r>
                    <m:r>
                      <a:rPr lang="en-US" i="1">
                        <a:latin typeface="Cambria Math"/>
                      </a:rPr>
                      <m:t>/2≤</m:t>
                    </m:r>
                    <m:sSub>
                      <m:sSubPr>
                        <m:ctrlPr>
                          <a:rPr lang="en-GB" i="1">
                            <a:latin typeface="Cambria Math"/>
                          </a:rPr>
                        </m:ctrlPr>
                      </m:sSubPr>
                      <m:e>
                        <m:r>
                          <a:rPr lang="en-US" i="1">
                            <a:latin typeface="Cambria Math"/>
                          </a:rPr>
                          <m:t>𝜑</m:t>
                        </m:r>
                      </m:e>
                      <m:sub>
                        <m:r>
                          <a:rPr lang="en-US" i="1">
                            <a:latin typeface="Cambria Math"/>
                          </a:rPr>
                          <m:t>𝑎𝑏𝑠</m:t>
                        </m:r>
                      </m:sub>
                    </m:sSub>
                    <m:r>
                      <a:rPr lang="en-US" i="1">
                        <a:latin typeface="Cambria Math"/>
                      </a:rPr>
                      <m:t>&lt;</m:t>
                    </m:r>
                    <m:r>
                      <a:rPr lang="en-US" i="1">
                        <a:latin typeface="Cambria Math"/>
                      </a:rPr>
                      <m:t>𝜋</m:t>
                    </m:r>
                    <m:r>
                      <a:rPr lang="en-US" i="1">
                        <a:latin typeface="Cambria Math"/>
                      </a:rPr>
                      <m:t>/2</m:t>
                    </m:r>
                  </m:oMath>
                </a14:m>
                <a:endParaRPr lang="en-GB" dirty="0"/>
              </a:p>
              <a:p>
                <a:pPr>
                  <a:spcAft>
                    <a:spcPts val="1200"/>
                  </a:spcAft>
                </a:pPr>
                <a14:m>
                  <m:oMath xmlns:m="http://schemas.openxmlformats.org/officeDocument/2006/math">
                    <m:sSub>
                      <m:sSubPr>
                        <m:ctrlPr>
                          <a:rPr lang="en-GB" i="1">
                            <a:latin typeface="Cambria Math"/>
                          </a:rPr>
                        </m:ctrlPr>
                      </m:sSubPr>
                      <m:e>
                        <m:r>
                          <a:rPr lang="en-US" i="1">
                            <a:latin typeface="Cambria Math"/>
                          </a:rPr>
                          <m:t>𝜑</m:t>
                        </m:r>
                      </m:e>
                      <m:sub>
                        <m:r>
                          <a:rPr lang="en-US" i="1">
                            <a:latin typeface="Cambria Math"/>
                          </a:rPr>
                          <m:t>1</m:t>
                        </m:r>
                      </m:sub>
                    </m:sSub>
                    <m:r>
                      <a:rPr lang="en-US" i="1">
                        <a:latin typeface="Cambria Math"/>
                      </a:rPr>
                      <m:t>=</m:t>
                    </m:r>
                    <m:d>
                      <m:dPr>
                        <m:begChr m:val="{"/>
                        <m:endChr m:val=""/>
                        <m:ctrlPr>
                          <a:rPr lang="en-GB" i="1">
                            <a:latin typeface="Cambria Math"/>
                          </a:rPr>
                        </m:ctrlPr>
                      </m:dPr>
                      <m:e>
                        <m:eqArr>
                          <m:eqArrPr>
                            <m:ctrlPr>
                              <a:rPr lang="en-GB" i="1">
                                <a:latin typeface="Cambria Math"/>
                              </a:rPr>
                            </m:ctrlPr>
                          </m:eqArrPr>
                          <m:e>
                            <m:sSub>
                              <m:sSubPr>
                                <m:ctrlPr>
                                  <a:rPr lang="en-GB" i="1">
                                    <a:latin typeface="Cambria Math"/>
                                  </a:rPr>
                                </m:ctrlPr>
                              </m:sSubPr>
                              <m:e>
                                <m:r>
                                  <a:rPr lang="en-US" i="1">
                                    <a:latin typeface="Cambria Math"/>
                                  </a:rPr>
                                  <m:t>𝜑</m:t>
                                </m:r>
                              </m:e>
                              <m:sub>
                                <m:r>
                                  <a:rPr lang="en-US" i="1">
                                    <a:latin typeface="Cambria Math"/>
                                  </a:rPr>
                                  <m:t>𝑎𝑏𝑠</m:t>
                                </m:r>
                              </m:sub>
                            </m:sSub>
                            <m:r>
                              <a:rPr lang="en-US" i="1">
                                <a:latin typeface="Cambria Math"/>
                              </a:rPr>
                              <m:t>                  </m:t>
                            </m:r>
                            <m:r>
                              <a:rPr lang="en-US" i="1">
                                <a:latin typeface="Cambria Math"/>
                              </a:rPr>
                              <m:t>𝑓𝑜𝑟</m:t>
                            </m:r>
                            <m:r>
                              <a:rPr lang="en-US" i="1">
                                <a:latin typeface="Cambria Math"/>
                              </a:rPr>
                              <m:t>  </m:t>
                            </m:r>
                            <m:r>
                              <a:rPr lang="en-US" i="1">
                                <a:latin typeface="Cambria Math"/>
                              </a:rPr>
                              <m:t>𝐶</m:t>
                            </m:r>
                            <m:r>
                              <a:rPr lang="en-US" i="1">
                                <a:latin typeface="Cambria Math"/>
                              </a:rPr>
                              <m:t>+</m:t>
                            </m:r>
                            <m:sSub>
                              <m:sSubPr>
                                <m:ctrlPr>
                                  <a:rPr lang="en-GB" i="1">
                                    <a:latin typeface="Cambria Math"/>
                                  </a:rPr>
                                </m:ctrlPr>
                              </m:sSubPr>
                              <m:e>
                                <m:r>
                                  <a:rPr lang="en-US" i="1">
                                    <a:latin typeface="Cambria Math"/>
                                  </a:rPr>
                                  <m:t>𝐴</m:t>
                                </m:r>
                              </m:e>
                              <m:sub>
                                <m:r>
                                  <a:rPr lang="en-US" i="1">
                                    <a:latin typeface="Cambria Math"/>
                                  </a:rPr>
                                  <m:t>𝑐𝑜𝑠</m:t>
                                </m:r>
                              </m:sub>
                            </m:sSub>
                            <m:r>
                              <a:rPr lang="en-US" i="1">
                                <a:latin typeface="Cambria Math"/>
                              </a:rPr>
                              <m:t>+</m:t>
                            </m:r>
                            <m:sSub>
                              <m:sSubPr>
                                <m:ctrlPr>
                                  <a:rPr lang="en-GB" i="1">
                                    <a:latin typeface="Cambria Math"/>
                                  </a:rPr>
                                </m:ctrlPr>
                              </m:sSubPr>
                              <m:e>
                                <m:r>
                                  <a:rPr lang="en-US" i="1">
                                    <a:latin typeface="Cambria Math"/>
                                  </a:rPr>
                                  <m:t>𝐷</m:t>
                                </m:r>
                              </m:e>
                              <m:sub>
                                <m:r>
                                  <a:rPr lang="en-US" i="1">
                                    <a:latin typeface="Cambria Math"/>
                                  </a:rPr>
                                  <m:t>𝑐𝑜𝑠</m:t>
                                </m:r>
                              </m:sub>
                            </m:sSub>
                            <m:r>
                              <a:rPr lang="en-US" i="1">
                                <a:latin typeface="Cambria Math"/>
                              </a:rPr>
                              <m:t>≥0 </m:t>
                            </m:r>
                            <m:d>
                              <m:dPr>
                                <m:ctrlPr>
                                  <a:rPr lang="en-GB" i="1">
                                    <a:latin typeface="Cambria Math"/>
                                  </a:rPr>
                                </m:ctrlPr>
                              </m:dPr>
                              <m:e>
                                <m:r>
                                  <a:rPr lang="en-US" i="1">
                                    <a:latin typeface="Cambria Math"/>
                                  </a:rPr>
                                  <m:t>𝑖</m:t>
                                </m:r>
                                <m:r>
                                  <a:rPr lang="en-US" i="1">
                                    <a:latin typeface="Cambria Math"/>
                                  </a:rPr>
                                  <m:t>.</m:t>
                                </m:r>
                                <m:r>
                                  <a:rPr lang="en-US" i="1">
                                    <a:latin typeface="Cambria Math"/>
                                  </a:rPr>
                                  <m:t>𝑒</m:t>
                                </m:r>
                                <m:r>
                                  <a:rPr lang="en-US" i="1">
                                    <a:latin typeface="Cambria Math"/>
                                  </a:rPr>
                                  <m:t>.  </m:t>
                                </m:r>
                                <m:r>
                                  <a:rPr lang="en-US" i="1">
                                    <a:latin typeface="Cambria Math"/>
                                  </a:rPr>
                                  <m:t>𝑐𝑜𝑠</m:t>
                                </m:r>
                                <m:sSub>
                                  <m:sSubPr>
                                    <m:ctrlPr>
                                      <a:rPr lang="en-GB" i="1">
                                        <a:latin typeface="Cambria Math"/>
                                      </a:rPr>
                                    </m:ctrlPr>
                                  </m:sSubPr>
                                  <m:e>
                                    <m:r>
                                      <a:rPr lang="en-US" i="1">
                                        <a:latin typeface="Cambria Math"/>
                                      </a:rPr>
                                      <m:t>𝜑</m:t>
                                    </m:r>
                                  </m:e>
                                  <m:sub>
                                    <m:r>
                                      <a:rPr lang="en-US" i="1">
                                        <a:latin typeface="Cambria Math"/>
                                      </a:rPr>
                                      <m:t>0</m:t>
                                    </m:r>
                                  </m:sub>
                                </m:sSub>
                                <m:r>
                                  <a:rPr lang="en-US" i="1">
                                    <a:latin typeface="Cambria Math"/>
                                  </a:rPr>
                                  <m:t>≥0</m:t>
                                </m:r>
                              </m:e>
                            </m:d>
                          </m:e>
                          <m:e>
                            <m:r>
                              <a:rPr lang="en-US" i="1">
                                <a:latin typeface="Cambria Math"/>
                              </a:rPr>
                              <m:t>𝜋</m:t>
                            </m:r>
                            <m:r>
                              <a:rPr lang="en-US" i="1">
                                <a:latin typeface="Cambria Math"/>
                              </a:rPr>
                              <m:t>−</m:t>
                            </m:r>
                            <m:sSub>
                              <m:sSubPr>
                                <m:ctrlPr>
                                  <a:rPr lang="en-GB" i="1">
                                    <a:latin typeface="Cambria Math"/>
                                  </a:rPr>
                                </m:ctrlPr>
                              </m:sSubPr>
                              <m:e>
                                <m:r>
                                  <a:rPr lang="en-US" i="1">
                                    <a:latin typeface="Cambria Math"/>
                                  </a:rPr>
                                  <m:t>𝜑</m:t>
                                </m:r>
                              </m:e>
                              <m:sub>
                                <m:r>
                                  <a:rPr lang="en-US" i="1">
                                    <a:latin typeface="Cambria Math"/>
                                  </a:rPr>
                                  <m:t>𝑎𝑏𝑠</m:t>
                                </m:r>
                              </m:sub>
                            </m:sSub>
                            <m:r>
                              <a:rPr lang="en-US" i="1">
                                <a:latin typeface="Cambria Math"/>
                              </a:rPr>
                              <m:t>          </m:t>
                            </m:r>
                            <m:r>
                              <a:rPr lang="en-US" i="1">
                                <a:latin typeface="Cambria Math"/>
                              </a:rPr>
                              <m:t>𝑓𝑜𝑟</m:t>
                            </m:r>
                            <m:r>
                              <a:rPr lang="en-US" i="1">
                                <a:latin typeface="Cambria Math"/>
                              </a:rPr>
                              <m:t>  </m:t>
                            </m:r>
                            <m:r>
                              <a:rPr lang="en-US" i="1">
                                <a:latin typeface="Cambria Math"/>
                              </a:rPr>
                              <m:t>𝐶</m:t>
                            </m:r>
                            <m:r>
                              <a:rPr lang="en-US" i="1">
                                <a:latin typeface="Cambria Math"/>
                              </a:rPr>
                              <m:t>+</m:t>
                            </m:r>
                            <m:sSub>
                              <m:sSubPr>
                                <m:ctrlPr>
                                  <a:rPr lang="en-GB" i="1">
                                    <a:latin typeface="Cambria Math"/>
                                  </a:rPr>
                                </m:ctrlPr>
                              </m:sSubPr>
                              <m:e>
                                <m:r>
                                  <a:rPr lang="en-US" i="1">
                                    <a:latin typeface="Cambria Math"/>
                                  </a:rPr>
                                  <m:t>𝐴</m:t>
                                </m:r>
                              </m:e>
                              <m:sub>
                                <m:r>
                                  <a:rPr lang="en-US" i="1">
                                    <a:latin typeface="Cambria Math"/>
                                  </a:rPr>
                                  <m:t>𝑐𝑜𝑠</m:t>
                                </m:r>
                              </m:sub>
                            </m:sSub>
                            <m:r>
                              <a:rPr lang="en-US" i="1">
                                <a:latin typeface="Cambria Math"/>
                              </a:rPr>
                              <m:t>+</m:t>
                            </m:r>
                            <m:sSub>
                              <m:sSubPr>
                                <m:ctrlPr>
                                  <a:rPr lang="en-GB" i="1">
                                    <a:latin typeface="Cambria Math"/>
                                  </a:rPr>
                                </m:ctrlPr>
                              </m:sSubPr>
                              <m:e>
                                <m:r>
                                  <a:rPr lang="en-US" i="1">
                                    <a:latin typeface="Cambria Math"/>
                                  </a:rPr>
                                  <m:t>𝐷</m:t>
                                </m:r>
                              </m:e>
                              <m:sub>
                                <m:r>
                                  <a:rPr lang="en-US" i="1">
                                    <a:latin typeface="Cambria Math"/>
                                  </a:rPr>
                                  <m:t>𝑐𝑜𝑠</m:t>
                                </m:r>
                              </m:sub>
                            </m:sSub>
                            <m:r>
                              <a:rPr lang="en-US" i="1">
                                <a:latin typeface="Cambria Math"/>
                              </a:rPr>
                              <m:t>&lt;0 </m:t>
                            </m:r>
                            <m:d>
                              <m:dPr>
                                <m:ctrlPr>
                                  <a:rPr lang="en-GB" i="1">
                                    <a:latin typeface="Cambria Math"/>
                                  </a:rPr>
                                </m:ctrlPr>
                              </m:dPr>
                              <m:e>
                                <m:r>
                                  <a:rPr lang="en-US" i="1">
                                    <a:latin typeface="Cambria Math"/>
                                  </a:rPr>
                                  <m:t>𝑖</m:t>
                                </m:r>
                                <m:r>
                                  <a:rPr lang="en-US" i="1">
                                    <a:latin typeface="Cambria Math"/>
                                  </a:rPr>
                                  <m:t>.</m:t>
                                </m:r>
                                <m:r>
                                  <a:rPr lang="en-US" i="1">
                                    <a:latin typeface="Cambria Math"/>
                                  </a:rPr>
                                  <m:t>𝑒</m:t>
                                </m:r>
                                <m:r>
                                  <a:rPr lang="en-US" i="1">
                                    <a:latin typeface="Cambria Math"/>
                                  </a:rPr>
                                  <m:t>.  </m:t>
                                </m:r>
                                <m:r>
                                  <a:rPr lang="en-US" i="1">
                                    <a:latin typeface="Cambria Math"/>
                                  </a:rPr>
                                  <m:t>𝑐𝑜𝑠</m:t>
                                </m:r>
                                <m:sSub>
                                  <m:sSubPr>
                                    <m:ctrlPr>
                                      <a:rPr lang="en-GB" i="1">
                                        <a:latin typeface="Cambria Math"/>
                                      </a:rPr>
                                    </m:ctrlPr>
                                  </m:sSubPr>
                                  <m:e>
                                    <m:r>
                                      <a:rPr lang="en-US" i="1">
                                        <a:latin typeface="Cambria Math"/>
                                      </a:rPr>
                                      <m:t>𝜑</m:t>
                                    </m:r>
                                  </m:e>
                                  <m:sub>
                                    <m:r>
                                      <a:rPr lang="en-US" i="1">
                                        <a:latin typeface="Cambria Math"/>
                                      </a:rPr>
                                      <m:t>0</m:t>
                                    </m:r>
                                  </m:sub>
                                </m:sSub>
                                <m:r>
                                  <a:rPr lang="en-US" i="1">
                                    <a:latin typeface="Cambria Math"/>
                                  </a:rPr>
                                  <m:t>&lt;0</m:t>
                                </m:r>
                              </m:e>
                            </m:d>
                          </m:e>
                        </m:eqArr>
                      </m:e>
                    </m:d>
                  </m:oMath>
                </a14:m>
                <a:r>
                  <a:rPr lang="en-US" dirty="0"/>
                  <a:t> </a:t>
                </a:r>
                <a:endParaRPr lang="en-GB" dirty="0"/>
              </a:p>
            </p:txBody>
          </p:sp>
        </mc:Choice>
        <mc:Fallback xmlns="">
          <p:sp>
            <p:nvSpPr>
              <p:cNvPr id="5" name="Rectangle 4"/>
              <p:cNvSpPr>
                <a:spLocks noRot="1" noChangeAspect="1" noMove="1" noResize="1" noEditPoints="1" noAdjustHandles="1" noChangeArrowheads="1" noChangeShapeType="1" noTextEdit="1"/>
              </p:cNvSpPr>
              <p:nvPr/>
            </p:nvSpPr>
            <p:spPr>
              <a:xfrm>
                <a:off x="921523" y="2590800"/>
                <a:ext cx="6934200" cy="2424638"/>
              </a:xfrm>
              <a:prstGeom prst="rect">
                <a:avLst/>
              </a:prstGeom>
              <a:blipFill rotWithShape="1">
                <a:blip r:embed="rId3"/>
                <a:stretch>
                  <a:fillRect l="-1318" t="-2010"/>
                </a:stretch>
              </a:blipFill>
            </p:spPr>
            <p:txBody>
              <a:bodyPr/>
              <a:lstStyle/>
              <a:p>
                <a:r>
                  <a:rPr lang="en-GB">
                    <a:noFill/>
                  </a:rPr>
                  <a:t> </a:t>
                </a:r>
              </a:p>
            </p:txBody>
          </p:sp>
        </mc:Fallback>
      </mc:AlternateContent>
    </p:spTree>
    <p:extLst>
      <p:ext uri="{BB962C8B-B14F-4D97-AF65-F5344CB8AC3E}">
        <p14:creationId xmlns:p14="http://schemas.microsoft.com/office/powerpoint/2010/main" val="19565146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914400" y="685800"/>
                <a:ext cx="7162800" cy="491096"/>
              </a:xfrm>
              <a:prstGeom prst="rect">
                <a:avLst/>
              </a:prstGeom>
            </p:spPr>
            <p:txBody>
              <a:bodyPr wrap="square">
                <a:spAutoFit/>
              </a:bodyPr>
              <a:lstStyle/>
              <a:p>
                <a:pPr>
                  <a:spcAft>
                    <a:spcPts val="1800"/>
                  </a:spcAft>
                </a:pPr>
                <a:r>
                  <a:rPr lang="en-US" sz="2400" dirty="0"/>
                  <a:t>If we assume  situation </a:t>
                </a:r>
                <a:r>
                  <a:rPr lang="en-US" sz="2400" dirty="0" smtClean="0"/>
                  <a:t>2 </a:t>
                </a:r>
                <a:r>
                  <a:rPr lang="en-US" sz="2400" dirty="0"/>
                  <a:t>is true</a:t>
                </a:r>
                <a:r>
                  <a:rPr lang="en-US" sz="2400" dirty="0" smtClean="0"/>
                  <a:t>:  </a:t>
                </a:r>
                <a14:m>
                  <m:oMath xmlns:m="http://schemas.openxmlformats.org/officeDocument/2006/math">
                    <m:f>
                      <m:fPr>
                        <m:ctrlPr>
                          <a:rPr lang="en-GB" i="1">
                            <a:latin typeface="Cambria Math"/>
                          </a:rPr>
                        </m:ctrlPr>
                      </m:fPr>
                      <m:num>
                        <m:r>
                          <a:rPr lang="en-US" i="1">
                            <a:latin typeface="Cambria Math"/>
                          </a:rPr>
                          <m:t>1</m:t>
                        </m:r>
                      </m:num>
                      <m:den>
                        <m:r>
                          <a:rPr lang="en-US" i="1">
                            <a:latin typeface="Cambria Math"/>
                          </a:rPr>
                          <m:t>2</m:t>
                        </m:r>
                      </m:den>
                    </m:f>
                    <m:r>
                      <a:rPr lang="en-US" i="1">
                        <a:latin typeface="Cambria Math"/>
                      </a:rPr>
                      <m:t>𝜋</m:t>
                    </m:r>
                    <m:r>
                      <a:rPr lang="en-US" i="1">
                        <a:latin typeface="Cambria Math"/>
                      </a:rPr>
                      <m:t>+</m:t>
                    </m:r>
                    <m:r>
                      <a:rPr lang="en-US" i="1">
                        <a:latin typeface="Cambria Math"/>
                      </a:rPr>
                      <m:t>𝜃</m:t>
                    </m:r>
                    <m:r>
                      <a:rPr lang="en-US" i="1">
                        <a:latin typeface="Cambria Math"/>
                      </a:rPr>
                      <m:t>≤</m:t>
                    </m:r>
                    <m:sSub>
                      <m:sSubPr>
                        <m:ctrlPr>
                          <a:rPr lang="en-GB" i="1">
                            <a:latin typeface="Cambria Math"/>
                          </a:rPr>
                        </m:ctrlPr>
                      </m:sSubPr>
                      <m:e>
                        <m:r>
                          <a:rPr lang="en-US" i="1">
                            <a:latin typeface="Cambria Math"/>
                          </a:rPr>
                          <m:t>𝜑</m:t>
                        </m:r>
                      </m:e>
                      <m:sub>
                        <m:r>
                          <a:rPr lang="en-US" i="1">
                            <a:latin typeface="Cambria Math"/>
                          </a:rPr>
                          <m:t>𝑚𝑖𝑛</m:t>
                        </m:r>
                      </m:sub>
                    </m:sSub>
                    <m:r>
                      <a:rPr lang="en-US" i="1">
                        <a:latin typeface="Cambria Math"/>
                      </a:rPr>
                      <m:t>&lt;</m:t>
                    </m:r>
                    <m:f>
                      <m:fPr>
                        <m:ctrlPr>
                          <a:rPr lang="en-GB" i="1">
                            <a:latin typeface="Cambria Math"/>
                          </a:rPr>
                        </m:ctrlPr>
                      </m:fPr>
                      <m:num>
                        <m:r>
                          <a:rPr lang="en-US" i="1">
                            <a:latin typeface="Cambria Math"/>
                          </a:rPr>
                          <m:t>3</m:t>
                        </m:r>
                      </m:num>
                      <m:den>
                        <m:r>
                          <a:rPr lang="en-US" i="1">
                            <a:latin typeface="Cambria Math"/>
                          </a:rPr>
                          <m:t>2</m:t>
                        </m:r>
                      </m:den>
                    </m:f>
                    <m:r>
                      <a:rPr lang="en-US" i="1">
                        <a:latin typeface="Cambria Math"/>
                      </a:rPr>
                      <m:t>𝜋</m:t>
                    </m:r>
                    <m:r>
                      <a:rPr lang="en-US" i="1">
                        <a:latin typeface="Cambria Math"/>
                      </a:rPr>
                      <m:t>+</m:t>
                    </m:r>
                    <m:r>
                      <a:rPr lang="en-US" i="1">
                        <a:latin typeface="Cambria Math"/>
                      </a:rPr>
                      <m:t>𝜃</m:t>
                    </m:r>
                  </m:oMath>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914400" y="685800"/>
                <a:ext cx="7162800" cy="491096"/>
              </a:xfrm>
              <a:prstGeom prst="rect">
                <a:avLst/>
              </a:prstGeom>
              <a:blipFill rotWithShape="1">
                <a:blip r:embed="rId2"/>
                <a:stretch>
                  <a:fillRect l="-1277" t="-11250" b="-20000"/>
                </a:stretch>
              </a:blipFill>
            </p:spPr>
            <p:txBody>
              <a:bodyPr/>
              <a:lstStyle/>
              <a:p>
                <a:r>
                  <a:rPr lang="en-GB">
                    <a:noFill/>
                  </a:rPr>
                  <a:t> </a:t>
                </a:r>
              </a:p>
            </p:txBody>
          </p:sp>
        </mc:Fallback>
      </mc:AlternateContent>
      <p:sp>
        <p:nvSpPr>
          <p:cNvPr id="4" name="TextBox 3"/>
          <p:cNvSpPr txBox="1"/>
          <p:nvPr/>
        </p:nvSpPr>
        <p:spPr>
          <a:xfrm>
            <a:off x="914400" y="1595735"/>
            <a:ext cx="1600200" cy="461665"/>
          </a:xfrm>
          <a:prstGeom prst="rect">
            <a:avLst/>
          </a:prstGeom>
          <a:noFill/>
        </p:spPr>
        <p:txBody>
          <a:bodyPr wrap="square" rtlCol="0">
            <a:spAutoFit/>
          </a:bodyPr>
          <a:lstStyle/>
          <a:p>
            <a:r>
              <a:rPr lang="en-GB" sz="2400" dirty="0" smtClean="0"/>
              <a:t>We have:</a:t>
            </a:r>
            <a:endParaRPr lang="en-GB" sz="2400" dirty="0"/>
          </a:p>
        </p:txBody>
      </p:sp>
      <mc:AlternateContent xmlns:mc="http://schemas.openxmlformats.org/markup-compatibility/2006" xmlns:a14="http://schemas.microsoft.com/office/drawing/2010/main">
        <mc:Choice Requires="a14">
          <p:sp>
            <p:nvSpPr>
              <p:cNvPr id="5" name="Rectangle 4"/>
              <p:cNvSpPr/>
              <p:nvPr/>
            </p:nvSpPr>
            <p:spPr>
              <a:xfrm>
                <a:off x="3276600" y="2286000"/>
                <a:ext cx="3109954" cy="497829"/>
              </a:xfrm>
              <a:prstGeom prst="rect">
                <a:avLst/>
              </a:prstGeom>
            </p:spPr>
            <p:txBody>
              <a:bodyPr wrap="none">
                <a:spAutoFit/>
              </a:bodyPr>
              <a:lstStyle/>
              <a:p>
                <a14:m>
                  <m:oMath xmlns:m="http://schemas.openxmlformats.org/officeDocument/2006/math">
                    <m:sSub>
                      <m:sSubPr>
                        <m:ctrlPr>
                          <a:rPr lang="en-GB" sz="2400" i="1">
                            <a:latin typeface="Cambria Math"/>
                          </a:rPr>
                        </m:ctrlPr>
                      </m:sSubPr>
                      <m:e>
                        <m:r>
                          <a:rPr lang="en-US" sz="2400" i="1">
                            <a:latin typeface="Cambria Math"/>
                          </a:rPr>
                          <m:t>𝐸</m:t>
                        </m:r>
                      </m:e>
                      <m:sub>
                        <m:r>
                          <a:rPr lang="en-US" sz="2400" i="1">
                            <a:latin typeface="Cambria Math"/>
                          </a:rPr>
                          <m:t>𝑡𝑜𝑡</m:t>
                        </m:r>
                      </m:sub>
                    </m:sSub>
                    <m:r>
                      <a:rPr lang="en-US" sz="2400" i="1">
                        <a:latin typeface="Cambria Math"/>
                      </a:rPr>
                      <m:t>=</m:t>
                    </m:r>
                    <m:sSub>
                      <m:sSubPr>
                        <m:ctrlPr>
                          <a:rPr lang="en-GB" sz="2400" i="1">
                            <a:latin typeface="Cambria Math"/>
                          </a:rPr>
                        </m:ctrlPr>
                      </m:sSubPr>
                      <m:e>
                        <m:r>
                          <a:rPr lang="en-US" sz="2400" i="1">
                            <a:latin typeface="Cambria Math"/>
                          </a:rPr>
                          <m:t>𝐸</m:t>
                        </m:r>
                      </m:e>
                      <m:sub>
                        <m:r>
                          <a:rPr lang="en-US" sz="2400" i="1">
                            <a:latin typeface="Cambria Math"/>
                          </a:rPr>
                          <m:t>2</m:t>
                        </m:r>
                      </m:sub>
                    </m:sSub>
                    <m:r>
                      <a:rPr lang="en-US" sz="2400" i="1">
                        <a:latin typeface="Cambria Math"/>
                      </a:rPr>
                      <m:t>𝑐𝑜𝑠</m:t>
                    </m:r>
                    <m:r>
                      <a:rPr lang="en-US" sz="2400" i="1">
                        <a:latin typeface="Cambria Math"/>
                      </a:rPr>
                      <m:t>(</m:t>
                    </m:r>
                    <m:r>
                      <a:rPr lang="en-US" sz="2400" i="1">
                        <a:latin typeface="Cambria Math"/>
                      </a:rPr>
                      <m:t>𝜑</m:t>
                    </m:r>
                    <m:r>
                      <a:rPr lang="en-US" sz="2400" i="1">
                        <a:latin typeface="Cambria Math"/>
                      </a:rPr>
                      <m:t>−</m:t>
                    </m:r>
                    <m:sSub>
                      <m:sSubPr>
                        <m:ctrlPr>
                          <a:rPr lang="en-GB" sz="2400" i="1">
                            <a:latin typeface="Cambria Math"/>
                          </a:rPr>
                        </m:ctrlPr>
                      </m:sSubPr>
                      <m:e>
                        <m:r>
                          <a:rPr lang="en-US" sz="2400" i="1">
                            <a:latin typeface="Cambria Math"/>
                          </a:rPr>
                          <m:t>𝜑</m:t>
                        </m:r>
                      </m:e>
                      <m:sub>
                        <m:r>
                          <a:rPr lang="en-US" sz="2400" i="1">
                            <a:latin typeface="Cambria Math"/>
                          </a:rPr>
                          <m:t>2</m:t>
                        </m:r>
                      </m:sub>
                    </m:sSub>
                    <m:r>
                      <a:rPr lang="en-US" sz="2400" i="1">
                        <a:latin typeface="Cambria Math"/>
                      </a:rPr>
                      <m:t>)</m:t>
                    </m:r>
                  </m:oMath>
                </a14:m>
                <a:r>
                  <a:rPr lang="en-US" sz="2400" dirty="0"/>
                  <a:t> </a:t>
                </a:r>
                <a:endParaRPr lang="en-GB" sz="2400" dirty="0"/>
              </a:p>
            </p:txBody>
          </p:sp>
        </mc:Choice>
        <mc:Fallback xmlns="">
          <p:sp>
            <p:nvSpPr>
              <p:cNvPr id="5" name="Rectangle 4"/>
              <p:cNvSpPr>
                <a:spLocks noRot="1" noChangeAspect="1" noMove="1" noResize="1" noEditPoints="1" noAdjustHandles="1" noChangeArrowheads="1" noChangeShapeType="1" noTextEdit="1"/>
              </p:cNvSpPr>
              <p:nvPr/>
            </p:nvSpPr>
            <p:spPr>
              <a:xfrm>
                <a:off x="3276600" y="2286000"/>
                <a:ext cx="3109954" cy="497829"/>
              </a:xfrm>
              <a:prstGeom prst="rect">
                <a:avLst/>
              </a:prstGeom>
              <a:blipFill rotWithShape="1">
                <a:blip r:embed="rId3"/>
                <a:stretch>
                  <a:fillRect l="-588" b="-97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914400" y="3276600"/>
                <a:ext cx="6934200" cy="2424638"/>
              </a:xfrm>
              <a:prstGeom prst="rect">
                <a:avLst/>
              </a:prstGeom>
            </p:spPr>
            <p:txBody>
              <a:bodyPr wrap="square">
                <a:spAutoFit/>
              </a:bodyPr>
              <a:lstStyle/>
              <a:p>
                <a:pPr>
                  <a:spcAft>
                    <a:spcPts val="1200"/>
                  </a:spcAft>
                </a:pPr>
                <a:r>
                  <a:rPr lang="en-US" sz="2400" dirty="0"/>
                  <a:t>with</a:t>
                </a:r>
                <a:endParaRPr lang="en-GB" sz="2400" dirty="0"/>
              </a:p>
              <a:p>
                <a:pPr>
                  <a:spcAft>
                    <a:spcPts val="1200"/>
                  </a:spcAft>
                </a:pPr>
                <a14:m>
                  <m:oMath xmlns:m="http://schemas.openxmlformats.org/officeDocument/2006/math">
                    <m:sSub>
                      <m:sSubPr>
                        <m:ctrlPr>
                          <a:rPr lang="en-GB" i="1">
                            <a:latin typeface="Cambria Math"/>
                          </a:rPr>
                        </m:ctrlPr>
                      </m:sSubPr>
                      <m:e>
                        <m:r>
                          <a:rPr lang="en-US" i="1">
                            <a:latin typeface="Cambria Math"/>
                          </a:rPr>
                          <m:t>𝐸</m:t>
                        </m:r>
                      </m:e>
                      <m:sub>
                        <m:r>
                          <a:rPr lang="en-US" i="1">
                            <a:latin typeface="Cambria Math"/>
                          </a:rPr>
                          <m:t>2</m:t>
                        </m:r>
                      </m:sub>
                    </m:sSub>
                    <m:r>
                      <a:rPr lang="en-US" i="1">
                        <a:latin typeface="Cambria Math"/>
                      </a:rPr>
                      <m:t>=−</m:t>
                    </m:r>
                    <m:rad>
                      <m:radPr>
                        <m:degHide m:val="on"/>
                        <m:ctrlPr>
                          <a:rPr lang="en-GB" i="1">
                            <a:latin typeface="Cambria Math"/>
                          </a:rPr>
                        </m:ctrlPr>
                      </m:radPr>
                      <m:deg/>
                      <m:e>
                        <m:sSup>
                          <m:sSupPr>
                            <m:ctrlPr>
                              <a:rPr lang="en-GB" i="1">
                                <a:latin typeface="Cambria Math"/>
                              </a:rPr>
                            </m:ctrlPr>
                          </m:sSupPr>
                          <m:e>
                            <m:d>
                              <m:dPr>
                                <m:ctrlPr>
                                  <a:rPr lang="en-GB" i="1">
                                    <a:latin typeface="Cambria Math"/>
                                  </a:rPr>
                                </m:ctrlPr>
                              </m:dPr>
                              <m:e>
                                <m:r>
                                  <a:rPr lang="en-US" i="1">
                                    <a:latin typeface="Cambria Math"/>
                                  </a:rPr>
                                  <m:t>𝐶</m:t>
                                </m:r>
                                <m:r>
                                  <a:rPr lang="en-US" i="1">
                                    <a:latin typeface="Cambria Math"/>
                                  </a:rPr>
                                  <m:t>+</m:t>
                                </m:r>
                                <m:sSub>
                                  <m:sSubPr>
                                    <m:ctrlPr>
                                      <a:rPr lang="en-GB" i="1">
                                        <a:latin typeface="Cambria Math"/>
                                      </a:rPr>
                                    </m:ctrlPr>
                                  </m:sSubPr>
                                  <m:e>
                                    <m:r>
                                      <a:rPr lang="en-US" i="1">
                                        <a:latin typeface="Cambria Math"/>
                                      </a:rPr>
                                      <m:t>𝐴</m:t>
                                    </m:r>
                                  </m:e>
                                  <m:sub>
                                    <m:r>
                                      <a:rPr lang="en-US" i="1">
                                        <a:latin typeface="Cambria Math"/>
                                      </a:rPr>
                                      <m:t>𝑐𝑜𝑠</m:t>
                                    </m:r>
                                  </m:sub>
                                </m:sSub>
                                <m:r>
                                  <a:rPr lang="en-US" i="1">
                                    <a:latin typeface="Cambria Math"/>
                                  </a:rPr>
                                  <m:t>−</m:t>
                                </m:r>
                                <m:sSub>
                                  <m:sSubPr>
                                    <m:ctrlPr>
                                      <a:rPr lang="en-GB" i="1">
                                        <a:latin typeface="Cambria Math"/>
                                      </a:rPr>
                                    </m:ctrlPr>
                                  </m:sSubPr>
                                  <m:e>
                                    <m:r>
                                      <a:rPr lang="en-US" i="1">
                                        <a:latin typeface="Cambria Math"/>
                                      </a:rPr>
                                      <m:t>𝐷</m:t>
                                    </m:r>
                                  </m:e>
                                  <m:sub>
                                    <m:r>
                                      <a:rPr lang="en-US" i="1">
                                        <a:latin typeface="Cambria Math"/>
                                      </a:rPr>
                                      <m:t>𝑐𝑜𝑠</m:t>
                                    </m:r>
                                  </m:sub>
                                </m:sSub>
                              </m:e>
                            </m:d>
                          </m:e>
                          <m:sup>
                            <m:r>
                              <a:rPr lang="en-US" i="1">
                                <a:latin typeface="Cambria Math"/>
                              </a:rPr>
                              <m:t>2</m:t>
                            </m:r>
                          </m:sup>
                        </m:sSup>
                        <m:r>
                          <a:rPr lang="en-US" i="1">
                            <a:latin typeface="Cambria Math"/>
                          </a:rPr>
                          <m:t>+</m:t>
                        </m:r>
                        <m:sSup>
                          <m:sSupPr>
                            <m:ctrlPr>
                              <a:rPr lang="en-GB" i="1">
                                <a:latin typeface="Cambria Math"/>
                              </a:rPr>
                            </m:ctrlPr>
                          </m:sSupPr>
                          <m:e>
                            <m:d>
                              <m:dPr>
                                <m:ctrlPr>
                                  <a:rPr lang="en-GB" i="1">
                                    <a:latin typeface="Cambria Math"/>
                                  </a:rPr>
                                </m:ctrlPr>
                              </m:dPr>
                              <m:e>
                                <m:sSub>
                                  <m:sSubPr>
                                    <m:ctrlPr>
                                      <a:rPr lang="en-GB" i="1">
                                        <a:latin typeface="Cambria Math"/>
                                      </a:rPr>
                                    </m:ctrlPr>
                                  </m:sSubPr>
                                  <m:e>
                                    <m:r>
                                      <a:rPr lang="en-US" i="1">
                                        <a:latin typeface="Cambria Math"/>
                                      </a:rPr>
                                      <m:t>𝐴</m:t>
                                    </m:r>
                                  </m:e>
                                  <m:sub>
                                    <m:r>
                                      <a:rPr lang="en-US" i="1">
                                        <a:latin typeface="Cambria Math"/>
                                      </a:rPr>
                                      <m:t>𝑠𝑖𝑛</m:t>
                                    </m:r>
                                  </m:sub>
                                </m:sSub>
                                <m:r>
                                  <a:rPr lang="en-US" i="1">
                                    <a:latin typeface="Cambria Math"/>
                                  </a:rPr>
                                  <m:t>−</m:t>
                                </m:r>
                                <m:sSub>
                                  <m:sSubPr>
                                    <m:ctrlPr>
                                      <a:rPr lang="en-GB" i="1">
                                        <a:latin typeface="Cambria Math"/>
                                      </a:rPr>
                                    </m:ctrlPr>
                                  </m:sSubPr>
                                  <m:e>
                                    <m:r>
                                      <a:rPr lang="en-US" i="1">
                                        <a:latin typeface="Cambria Math"/>
                                      </a:rPr>
                                      <m:t>𝐷</m:t>
                                    </m:r>
                                  </m:e>
                                  <m:sub>
                                    <m:r>
                                      <a:rPr lang="en-US" i="1">
                                        <a:latin typeface="Cambria Math"/>
                                      </a:rPr>
                                      <m:t>𝑠𝑖𝑛</m:t>
                                    </m:r>
                                  </m:sub>
                                </m:sSub>
                              </m:e>
                            </m:d>
                          </m:e>
                          <m:sup>
                            <m:r>
                              <a:rPr lang="en-US" i="1">
                                <a:latin typeface="Cambria Math"/>
                              </a:rPr>
                              <m:t>2</m:t>
                            </m:r>
                          </m:sup>
                        </m:sSup>
                      </m:e>
                    </m:rad>
                  </m:oMath>
                </a14:m>
                <a:r>
                  <a:rPr lang="en-US" dirty="0"/>
                  <a:t> </a:t>
                </a:r>
                <a:endParaRPr lang="en-GB" dirty="0"/>
              </a:p>
              <a:p>
                <a:pPr>
                  <a:spcAft>
                    <a:spcPts val="1200"/>
                  </a:spcAft>
                </a:pPr>
                <a14:m>
                  <m:oMath xmlns:m="http://schemas.openxmlformats.org/officeDocument/2006/math">
                    <m:sSub>
                      <m:sSubPr>
                        <m:ctrlPr>
                          <a:rPr lang="en-GB" i="1">
                            <a:latin typeface="Cambria Math"/>
                          </a:rPr>
                        </m:ctrlPr>
                      </m:sSubPr>
                      <m:e>
                        <m:r>
                          <a:rPr lang="en-US" i="1">
                            <a:latin typeface="Cambria Math"/>
                          </a:rPr>
                          <m:t>𝜑</m:t>
                        </m:r>
                      </m:e>
                      <m:sub>
                        <m:r>
                          <a:rPr lang="en-US" i="1">
                            <a:latin typeface="Cambria Math"/>
                          </a:rPr>
                          <m:t>𝑎𝑏𝑠</m:t>
                        </m:r>
                      </m:sub>
                    </m:sSub>
                    <m:r>
                      <a:rPr lang="en-US" i="1">
                        <a:latin typeface="Cambria Math"/>
                      </a:rPr>
                      <m:t>=</m:t>
                    </m:r>
                    <m:sSup>
                      <m:sSupPr>
                        <m:ctrlPr>
                          <a:rPr lang="en-GB" i="1">
                            <a:latin typeface="Cambria Math"/>
                          </a:rPr>
                        </m:ctrlPr>
                      </m:sSupPr>
                      <m:e>
                        <m:r>
                          <a:rPr lang="en-US" i="1">
                            <a:latin typeface="Cambria Math"/>
                          </a:rPr>
                          <m:t>𝑠𝑖𝑛</m:t>
                        </m:r>
                      </m:e>
                      <m:sup>
                        <m:r>
                          <a:rPr lang="en-US" i="1">
                            <a:latin typeface="Cambria Math"/>
                          </a:rPr>
                          <m:t>−1</m:t>
                        </m:r>
                      </m:sup>
                    </m:sSup>
                    <m:r>
                      <a:rPr lang="en-US" i="1">
                        <a:latin typeface="Cambria Math"/>
                      </a:rPr>
                      <m:t>(</m:t>
                    </m:r>
                    <m:f>
                      <m:fPr>
                        <m:ctrlPr>
                          <a:rPr lang="en-GB" i="1">
                            <a:latin typeface="Cambria Math"/>
                          </a:rPr>
                        </m:ctrlPr>
                      </m:fPr>
                      <m:num>
                        <m:d>
                          <m:dPr>
                            <m:ctrlPr>
                              <a:rPr lang="en-GB" i="1">
                                <a:latin typeface="Cambria Math"/>
                              </a:rPr>
                            </m:ctrlPr>
                          </m:dPr>
                          <m:e>
                            <m:sSub>
                              <m:sSubPr>
                                <m:ctrlPr>
                                  <a:rPr lang="en-GB" i="1">
                                    <a:latin typeface="Cambria Math"/>
                                  </a:rPr>
                                </m:ctrlPr>
                              </m:sSubPr>
                              <m:e>
                                <m:r>
                                  <a:rPr lang="en-US" i="1">
                                    <a:latin typeface="Cambria Math"/>
                                  </a:rPr>
                                  <m:t>𝐴</m:t>
                                </m:r>
                              </m:e>
                              <m:sub>
                                <m:r>
                                  <a:rPr lang="en-US" i="1">
                                    <a:latin typeface="Cambria Math"/>
                                  </a:rPr>
                                  <m:t>𝑠𝑖𝑛</m:t>
                                </m:r>
                              </m:sub>
                            </m:sSub>
                            <m:r>
                              <a:rPr lang="en-US" i="1">
                                <a:latin typeface="Cambria Math"/>
                              </a:rPr>
                              <m:t>−</m:t>
                            </m:r>
                            <m:sSub>
                              <m:sSubPr>
                                <m:ctrlPr>
                                  <a:rPr lang="en-GB" i="1">
                                    <a:latin typeface="Cambria Math"/>
                                  </a:rPr>
                                </m:ctrlPr>
                              </m:sSubPr>
                              <m:e>
                                <m:r>
                                  <a:rPr lang="en-US" i="1">
                                    <a:latin typeface="Cambria Math"/>
                                  </a:rPr>
                                  <m:t>𝐷</m:t>
                                </m:r>
                              </m:e>
                              <m:sub>
                                <m:r>
                                  <a:rPr lang="en-US" i="1">
                                    <a:latin typeface="Cambria Math"/>
                                  </a:rPr>
                                  <m:t>𝑠𝑖𝑛</m:t>
                                </m:r>
                              </m:sub>
                            </m:sSub>
                          </m:e>
                        </m:d>
                      </m:num>
                      <m:den>
                        <m:r>
                          <a:rPr lang="en-US" i="1">
                            <a:latin typeface="Cambria Math"/>
                          </a:rPr>
                          <m:t>−</m:t>
                        </m:r>
                        <m:sSub>
                          <m:sSubPr>
                            <m:ctrlPr>
                              <a:rPr lang="en-GB" i="1">
                                <a:latin typeface="Cambria Math"/>
                              </a:rPr>
                            </m:ctrlPr>
                          </m:sSubPr>
                          <m:e>
                            <m:r>
                              <a:rPr lang="en-US" i="1">
                                <a:latin typeface="Cambria Math"/>
                              </a:rPr>
                              <m:t>𝐸</m:t>
                            </m:r>
                          </m:e>
                          <m:sub>
                            <m:r>
                              <a:rPr lang="en-US" i="1">
                                <a:latin typeface="Cambria Math"/>
                              </a:rPr>
                              <m:t>0</m:t>
                            </m:r>
                          </m:sub>
                        </m:sSub>
                      </m:den>
                    </m:f>
                    <m:r>
                      <a:rPr lang="en-US" i="1">
                        <a:latin typeface="Cambria Math"/>
                      </a:rPr>
                      <m:t>)</m:t>
                    </m:r>
                  </m:oMath>
                </a14:m>
                <a:r>
                  <a:rPr lang="en-US" dirty="0"/>
                  <a:t>  for </a:t>
                </a:r>
                <a14:m>
                  <m:oMath xmlns:m="http://schemas.openxmlformats.org/officeDocument/2006/math">
                    <m:r>
                      <a:rPr lang="en-US" i="1">
                        <a:latin typeface="Cambria Math"/>
                      </a:rPr>
                      <m:t>−</m:t>
                    </m:r>
                    <m:r>
                      <a:rPr lang="en-US" i="1">
                        <a:latin typeface="Cambria Math"/>
                      </a:rPr>
                      <m:t>𝜋</m:t>
                    </m:r>
                    <m:r>
                      <a:rPr lang="en-US" i="1">
                        <a:latin typeface="Cambria Math"/>
                      </a:rPr>
                      <m:t>/2≤</m:t>
                    </m:r>
                    <m:sSub>
                      <m:sSubPr>
                        <m:ctrlPr>
                          <a:rPr lang="en-GB" i="1">
                            <a:latin typeface="Cambria Math"/>
                          </a:rPr>
                        </m:ctrlPr>
                      </m:sSubPr>
                      <m:e>
                        <m:r>
                          <a:rPr lang="en-US" i="1">
                            <a:latin typeface="Cambria Math"/>
                          </a:rPr>
                          <m:t>𝜑</m:t>
                        </m:r>
                      </m:e>
                      <m:sub>
                        <m:r>
                          <a:rPr lang="en-US" i="1">
                            <a:latin typeface="Cambria Math"/>
                          </a:rPr>
                          <m:t>𝑎𝑏𝑠</m:t>
                        </m:r>
                      </m:sub>
                    </m:sSub>
                    <m:r>
                      <a:rPr lang="en-US" i="1">
                        <a:latin typeface="Cambria Math"/>
                      </a:rPr>
                      <m:t>&lt;</m:t>
                    </m:r>
                    <m:r>
                      <a:rPr lang="en-US" i="1">
                        <a:latin typeface="Cambria Math"/>
                      </a:rPr>
                      <m:t>𝜋</m:t>
                    </m:r>
                    <m:r>
                      <a:rPr lang="en-US" i="1">
                        <a:latin typeface="Cambria Math"/>
                      </a:rPr>
                      <m:t>/2</m:t>
                    </m:r>
                  </m:oMath>
                </a14:m>
                <a:endParaRPr lang="en-GB" dirty="0"/>
              </a:p>
              <a:p>
                <a:pPr>
                  <a:spcAft>
                    <a:spcPts val="1200"/>
                  </a:spcAft>
                </a:pPr>
                <a14:m>
                  <m:oMath xmlns:m="http://schemas.openxmlformats.org/officeDocument/2006/math">
                    <m:sSub>
                      <m:sSubPr>
                        <m:ctrlPr>
                          <a:rPr lang="en-GB" i="1">
                            <a:latin typeface="Cambria Math"/>
                          </a:rPr>
                        </m:ctrlPr>
                      </m:sSubPr>
                      <m:e>
                        <m:r>
                          <a:rPr lang="en-US" i="1">
                            <a:latin typeface="Cambria Math"/>
                          </a:rPr>
                          <m:t>𝜑</m:t>
                        </m:r>
                      </m:e>
                      <m:sub>
                        <m:r>
                          <a:rPr lang="en-US" i="1">
                            <a:latin typeface="Cambria Math"/>
                          </a:rPr>
                          <m:t>2</m:t>
                        </m:r>
                      </m:sub>
                    </m:sSub>
                    <m:r>
                      <a:rPr lang="en-US" i="1">
                        <a:latin typeface="Cambria Math"/>
                      </a:rPr>
                      <m:t>=</m:t>
                    </m:r>
                    <m:d>
                      <m:dPr>
                        <m:begChr m:val="{"/>
                        <m:endChr m:val=""/>
                        <m:ctrlPr>
                          <a:rPr lang="en-GB" i="1">
                            <a:latin typeface="Cambria Math"/>
                          </a:rPr>
                        </m:ctrlPr>
                      </m:dPr>
                      <m:e>
                        <m:eqArr>
                          <m:eqArrPr>
                            <m:ctrlPr>
                              <a:rPr lang="en-GB" i="1">
                                <a:latin typeface="Cambria Math"/>
                              </a:rPr>
                            </m:ctrlPr>
                          </m:eqArrPr>
                          <m:e>
                            <m:sSub>
                              <m:sSubPr>
                                <m:ctrlPr>
                                  <a:rPr lang="en-GB" i="1">
                                    <a:latin typeface="Cambria Math"/>
                                  </a:rPr>
                                </m:ctrlPr>
                              </m:sSubPr>
                              <m:e>
                                <m:r>
                                  <a:rPr lang="en-US" i="1">
                                    <a:latin typeface="Cambria Math"/>
                                  </a:rPr>
                                  <m:t>𝜑</m:t>
                                </m:r>
                              </m:e>
                              <m:sub>
                                <m:r>
                                  <a:rPr lang="en-US" i="1">
                                    <a:latin typeface="Cambria Math"/>
                                  </a:rPr>
                                  <m:t>𝑎𝑏𝑠</m:t>
                                </m:r>
                              </m:sub>
                            </m:sSub>
                            <m:r>
                              <a:rPr lang="en-US" i="1">
                                <a:latin typeface="Cambria Math"/>
                              </a:rPr>
                              <m:t>                  </m:t>
                            </m:r>
                            <m:r>
                              <a:rPr lang="en-US" i="1">
                                <a:latin typeface="Cambria Math"/>
                              </a:rPr>
                              <m:t>𝑓𝑜𝑟</m:t>
                            </m:r>
                            <m:r>
                              <a:rPr lang="en-US" i="1">
                                <a:latin typeface="Cambria Math"/>
                              </a:rPr>
                              <m:t>  </m:t>
                            </m:r>
                            <m:r>
                              <a:rPr lang="en-US" i="1">
                                <a:latin typeface="Cambria Math"/>
                              </a:rPr>
                              <m:t>𝐶</m:t>
                            </m:r>
                            <m:r>
                              <a:rPr lang="en-US" i="1">
                                <a:latin typeface="Cambria Math"/>
                              </a:rPr>
                              <m:t>+</m:t>
                            </m:r>
                            <m:sSub>
                              <m:sSubPr>
                                <m:ctrlPr>
                                  <a:rPr lang="en-GB" i="1">
                                    <a:latin typeface="Cambria Math"/>
                                  </a:rPr>
                                </m:ctrlPr>
                              </m:sSubPr>
                              <m:e>
                                <m:r>
                                  <a:rPr lang="en-US" i="1">
                                    <a:latin typeface="Cambria Math"/>
                                  </a:rPr>
                                  <m:t>𝐴</m:t>
                                </m:r>
                              </m:e>
                              <m:sub>
                                <m:r>
                                  <a:rPr lang="en-US" i="1">
                                    <a:latin typeface="Cambria Math"/>
                                  </a:rPr>
                                  <m:t>𝑐𝑜𝑠</m:t>
                                </m:r>
                              </m:sub>
                            </m:sSub>
                            <m:r>
                              <a:rPr lang="en-US" i="1">
                                <a:latin typeface="Cambria Math"/>
                              </a:rPr>
                              <m:t>−</m:t>
                            </m:r>
                            <m:sSub>
                              <m:sSubPr>
                                <m:ctrlPr>
                                  <a:rPr lang="en-GB" i="1">
                                    <a:latin typeface="Cambria Math"/>
                                  </a:rPr>
                                </m:ctrlPr>
                              </m:sSubPr>
                              <m:e>
                                <m:r>
                                  <a:rPr lang="en-US" i="1">
                                    <a:latin typeface="Cambria Math"/>
                                  </a:rPr>
                                  <m:t>𝐷</m:t>
                                </m:r>
                              </m:e>
                              <m:sub>
                                <m:r>
                                  <a:rPr lang="en-US" i="1">
                                    <a:latin typeface="Cambria Math"/>
                                  </a:rPr>
                                  <m:t>𝑐𝑜𝑠</m:t>
                                </m:r>
                              </m:sub>
                            </m:sSub>
                            <m:r>
                              <a:rPr lang="en-US" i="1">
                                <a:latin typeface="Cambria Math"/>
                              </a:rPr>
                              <m:t>≥0 </m:t>
                            </m:r>
                            <m:d>
                              <m:dPr>
                                <m:ctrlPr>
                                  <a:rPr lang="en-GB" i="1">
                                    <a:latin typeface="Cambria Math"/>
                                  </a:rPr>
                                </m:ctrlPr>
                              </m:dPr>
                              <m:e>
                                <m:r>
                                  <a:rPr lang="en-US" i="1">
                                    <a:latin typeface="Cambria Math"/>
                                  </a:rPr>
                                  <m:t>𝑖</m:t>
                                </m:r>
                                <m:r>
                                  <a:rPr lang="en-US" i="1">
                                    <a:latin typeface="Cambria Math"/>
                                  </a:rPr>
                                  <m:t>.</m:t>
                                </m:r>
                                <m:r>
                                  <a:rPr lang="en-US" i="1">
                                    <a:latin typeface="Cambria Math"/>
                                  </a:rPr>
                                  <m:t>𝑒</m:t>
                                </m:r>
                                <m:r>
                                  <a:rPr lang="en-US" i="1">
                                    <a:latin typeface="Cambria Math"/>
                                  </a:rPr>
                                  <m:t>.  </m:t>
                                </m:r>
                                <m:r>
                                  <a:rPr lang="en-US" i="1">
                                    <a:latin typeface="Cambria Math"/>
                                  </a:rPr>
                                  <m:t>𝑐𝑜𝑠</m:t>
                                </m:r>
                                <m:sSub>
                                  <m:sSubPr>
                                    <m:ctrlPr>
                                      <a:rPr lang="en-GB" i="1">
                                        <a:latin typeface="Cambria Math"/>
                                      </a:rPr>
                                    </m:ctrlPr>
                                  </m:sSubPr>
                                  <m:e>
                                    <m:r>
                                      <a:rPr lang="en-US" i="1">
                                        <a:latin typeface="Cambria Math"/>
                                      </a:rPr>
                                      <m:t>𝜑</m:t>
                                    </m:r>
                                  </m:e>
                                  <m:sub>
                                    <m:r>
                                      <a:rPr lang="en-US" i="1">
                                        <a:latin typeface="Cambria Math"/>
                                      </a:rPr>
                                      <m:t>0</m:t>
                                    </m:r>
                                  </m:sub>
                                </m:sSub>
                                <m:r>
                                  <a:rPr lang="en-US" i="1">
                                    <a:latin typeface="Cambria Math"/>
                                  </a:rPr>
                                  <m:t>≥0</m:t>
                                </m:r>
                              </m:e>
                            </m:d>
                          </m:e>
                          <m:e>
                            <m:r>
                              <a:rPr lang="en-US" i="1">
                                <a:latin typeface="Cambria Math"/>
                              </a:rPr>
                              <m:t>𝜋</m:t>
                            </m:r>
                            <m:r>
                              <a:rPr lang="en-US" i="1">
                                <a:latin typeface="Cambria Math"/>
                              </a:rPr>
                              <m:t>−</m:t>
                            </m:r>
                            <m:sSub>
                              <m:sSubPr>
                                <m:ctrlPr>
                                  <a:rPr lang="en-GB" i="1">
                                    <a:latin typeface="Cambria Math"/>
                                  </a:rPr>
                                </m:ctrlPr>
                              </m:sSubPr>
                              <m:e>
                                <m:r>
                                  <a:rPr lang="en-US" i="1">
                                    <a:latin typeface="Cambria Math"/>
                                  </a:rPr>
                                  <m:t>𝜑</m:t>
                                </m:r>
                              </m:e>
                              <m:sub>
                                <m:r>
                                  <a:rPr lang="en-US" i="1">
                                    <a:latin typeface="Cambria Math"/>
                                  </a:rPr>
                                  <m:t>𝑎𝑏𝑠</m:t>
                                </m:r>
                              </m:sub>
                            </m:sSub>
                            <m:r>
                              <a:rPr lang="en-US" i="1">
                                <a:latin typeface="Cambria Math"/>
                              </a:rPr>
                              <m:t>          </m:t>
                            </m:r>
                            <m:r>
                              <a:rPr lang="en-US" i="1">
                                <a:latin typeface="Cambria Math"/>
                              </a:rPr>
                              <m:t>𝑓𝑜𝑟</m:t>
                            </m:r>
                            <m:r>
                              <a:rPr lang="en-US" i="1">
                                <a:latin typeface="Cambria Math"/>
                              </a:rPr>
                              <m:t>  </m:t>
                            </m:r>
                            <m:r>
                              <a:rPr lang="en-US" i="1">
                                <a:latin typeface="Cambria Math"/>
                              </a:rPr>
                              <m:t>𝐶</m:t>
                            </m:r>
                            <m:r>
                              <a:rPr lang="en-US" i="1">
                                <a:latin typeface="Cambria Math"/>
                              </a:rPr>
                              <m:t>+</m:t>
                            </m:r>
                            <m:sSub>
                              <m:sSubPr>
                                <m:ctrlPr>
                                  <a:rPr lang="en-GB" i="1">
                                    <a:latin typeface="Cambria Math"/>
                                  </a:rPr>
                                </m:ctrlPr>
                              </m:sSubPr>
                              <m:e>
                                <m:r>
                                  <a:rPr lang="en-US" i="1">
                                    <a:latin typeface="Cambria Math"/>
                                  </a:rPr>
                                  <m:t>𝐴</m:t>
                                </m:r>
                              </m:e>
                              <m:sub>
                                <m:r>
                                  <a:rPr lang="en-US" i="1">
                                    <a:latin typeface="Cambria Math"/>
                                  </a:rPr>
                                  <m:t>𝑐𝑜𝑠</m:t>
                                </m:r>
                              </m:sub>
                            </m:sSub>
                            <m:r>
                              <a:rPr lang="en-US" i="1">
                                <a:latin typeface="Cambria Math"/>
                              </a:rPr>
                              <m:t>−</m:t>
                            </m:r>
                            <m:sSub>
                              <m:sSubPr>
                                <m:ctrlPr>
                                  <a:rPr lang="en-GB" i="1">
                                    <a:latin typeface="Cambria Math"/>
                                  </a:rPr>
                                </m:ctrlPr>
                              </m:sSubPr>
                              <m:e>
                                <m:r>
                                  <a:rPr lang="en-US" i="1">
                                    <a:latin typeface="Cambria Math"/>
                                  </a:rPr>
                                  <m:t>𝐷</m:t>
                                </m:r>
                              </m:e>
                              <m:sub>
                                <m:r>
                                  <a:rPr lang="en-US" i="1">
                                    <a:latin typeface="Cambria Math"/>
                                  </a:rPr>
                                  <m:t>𝑐𝑜𝑠</m:t>
                                </m:r>
                              </m:sub>
                            </m:sSub>
                            <m:r>
                              <a:rPr lang="en-US" i="1">
                                <a:latin typeface="Cambria Math"/>
                              </a:rPr>
                              <m:t>&lt;0 </m:t>
                            </m:r>
                            <m:d>
                              <m:dPr>
                                <m:ctrlPr>
                                  <a:rPr lang="en-GB" i="1">
                                    <a:latin typeface="Cambria Math"/>
                                  </a:rPr>
                                </m:ctrlPr>
                              </m:dPr>
                              <m:e>
                                <m:r>
                                  <a:rPr lang="en-US" i="1">
                                    <a:latin typeface="Cambria Math"/>
                                  </a:rPr>
                                  <m:t>𝑖</m:t>
                                </m:r>
                                <m:r>
                                  <a:rPr lang="en-US" i="1">
                                    <a:latin typeface="Cambria Math"/>
                                  </a:rPr>
                                  <m:t>.</m:t>
                                </m:r>
                                <m:r>
                                  <a:rPr lang="en-US" i="1">
                                    <a:latin typeface="Cambria Math"/>
                                  </a:rPr>
                                  <m:t>𝑒</m:t>
                                </m:r>
                                <m:r>
                                  <a:rPr lang="en-US" i="1">
                                    <a:latin typeface="Cambria Math"/>
                                  </a:rPr>
                                  <m:t>.  </m:t>
                                </m:r>
                                <m:r>
                                  <a:rPr lang="en-US" i="1">
                                    <a:latin typeface="Cambria Math"/>
                                  </a:rPr>
                                  <m:t>𝑐𝑜𝑠</m:t>
                                </m:r>
                                <m:sSub>
                                  <m:sSubPr>
                                    <m:ctrlPr>
                                      <a:rPr lang="en-GB" i="1">
                                        <a:latin typeface="Cambria Math"/>
                                      </a:rPr>
                                    </m:ctrlPr>
                                  </m:sSubPr>
                                  <m:e>
                                    <m:r>
                                      <a:rPr lang="en-US" i="1">
                                        <a:latin typeface="Cambria Math"/>
                                      </a:rPr>
                                      <m:t>𝜑</m:t>
                                    </m:r>
                                  </m:e>
                                  <m:sub>
                                    <m:r>
                                      <a:rPr lang="en-US" i="1">
                                        <a:latin typeface="Cambria Math"/>
                                      </a:rPr>
                                      <m:t>0</m:t>
                                    </m:r>
                                  </m:sub>
                                </m:sSub>
                                <m:r>
                                  <a:rPr lang="en-US" i="1">
                                    <a:latin typeface="Cambria Math"/>
                                  </a:rPr>
                                  <m:t>&lt;0</m:t>
                                </m:r>
                              </m:e>
                            </m:d>
                          </m:e>
                        </m:eqArr>
                      </m:e>
                    </m:d>
                  </m:oMath>
                </a14:m>
                <a:r>
                  <a:rPr lang="en-US" dirty="0"/>
                  <a:t> </a:t>
                </a:r>
                <a:endParaRPr lang="en-GB" dirty="0"/>
              </a:p>
            </p:txBody>
          </p:sp>
        </mc:Choice>
        <mc:Fallback xmlns="">
          <p:sp>
            <p:nvSpPr>
              <p:cNvPr id="6" name="Rectangle 5"/>
              <p:cNvSpPr>
                <a:spLocks noRot="1" noChangeAspect="1" noMove="1" noResize="1" noEditPoints="1" noAdjustHandles="1" noChangeArrowheads="1" noChangeShapeType="1" noTextEdit="1"/>
              </p:cNvSpPr>
              <p:nvPr/>
            </p:nvSpPr>
            <p:spPr>
              <a:xfrm>
                <a:off x="914400" y="3276600"/>
                <a:ext cx="6934200" cy="2424638"/>
              </a:xfrm>
              <a:prstGeom prst="rect">
                <a:avLst/>
              </a:prstGeom>
              <a:blipFill rotWithShape="1">
                <a:blip r:embed="rId4"/>
                <a:stretch>
                  <a:fillRect l="-1318" t="-2015"/>
                </a:stretch>
              </a:blipFill>
            </p:spPr>
            <p:txBody>
              <a:bodyPr/>
              <a:lstStyle/>
              <a:p>
                <a:r>
                  <a:rPr lang="en-GB">
                    <a:noFill/>
                  </a:rPr>
                  <a:t> </a:t>
                </a:r>
              </a:p>
            </p:txBody>
          </p:sp>
        </mc:Fallback>
      </mc:AlternateContent>
    </p:spTree>
    <p:extLst>
      <p:ext uri="{BB962C8B-B14F-4D97-AF65-F5344CB8AC3E}">
        <p14:creationId xmlns:p14="http://schemas.microsoft.com/office/powerpoint/2010/main" val="30999810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066800" y="2514600"/>
                <a:ext cx="7315200" cy="2322687"/>
              </a:xfrm>
              <a:prstGeom prst="rect">
                <a:avLst/>
              </a:prstGeom>
            </p:spPr>
            <p:txBody>
              <a:bodyPr wrap="square">
                <a:spAutoFit/>
              </a:bodyPr>
              <a:lstStyle/>
              <a:p>
                <a:pPr>
                  <a:spcAft>
                    <a:spcPts val="1200"/>
                  </a:spcAft>
                </a:pPr>
                <a:r>
                  <a:rPr lang="en-US" sz="2400" dirty="0" smtClean="0"/>
                  <a:t>Then we compare the minimum energy we get from 2 assumption, one of them must be correct and the correct assumption will produce lower energy, so</a:t>
                </a:r>
                <a:endParaRPr lang="en-GB" sz="2400" dirty="0"/>
              </a:p>
              <a:p>
                <a:pPr>
                  <a:spcAft>
                    <a:spcPts val="1200"/>
                  </a:spcAft>
                </a:pPr>
                <a:r>
                  <a:rPr lang="en-US" sz="2400" dirty="0"/>
                  <a:t>If </a:t>
                </a:r>
                <a14:m>
                  <m:oMath xmlns:m="http://schemas.openxmlformats.org/officeDocument/2006/math">
                    <m:sSub>
                      <m:sSubPr>
                        <m:ctrlPr>
                          <a:rPr lang="en-GB" sz="2400" i="1">
                            <a:latin typeface="Cambria Math"/>
                          </a:rPr>
                        </m:ctrlPr>
                      </m:sSubPr>
                      <m:e>
                        <m:r>
                          <a:rPr lang="en-US" sz="2400" i="1">
                            <a:latin typeface="Cambria Math"/>
                          </a:rPr>
                          <m:t>𝐸</m:t>
                        </m:r>
                      </m:e>
                      <m:sub>
                        <m:r>
                          <a:rPr lang="en-US" sz="2400" i="1">
                            <a:latin typeface="Cambria Math"/>
                          </a:rPr>
                          <m:t>1</m:t>
                        </m:r>
                      </m:sub>
                    </m:sSub>
                    <m:r>
                      <a:rPr lang="en-US" sz="2400" i="1">
                        <a:latin typeface="Cambria Math"/>
                      </a:rPr>
                      <m:t>≤</m:t>
                    </m:r>
                    <m:sSub>
                      <m:sSubPr>
                        <m:ctrlPr>
                          <a:rPr lang="en-GB" sz="2400" i="1">
                            <a:latin typeface="Cambria Math"/>
                          </a:rPr>
                        </m:ctrlPr>
                      </m:sSubPr>
                      <m:e>
                        <m:r>
                          <a:rPr lang="en-US" sz="2400" i="1">
                            <a:latin typeface="Cambria Math"/>
                          </a:rPr>
                          <m:t>𝐸</m:t>
                        </m:r>
                      </m:e>
                      <m:sub>
                        <m:r>
                          <a:rPr lang="en-US" sz="2400" i="1">
                            <a:latin typeface="Cambria Math"/>
                          </a:rPr>
                          <m:t>2</m:t>
                        </m:r>
                      </m:sub>
                    </m:sSub>
                  </m:oMath>
                </a14:m>
                <a:r>
                  <a:rPr lang="en-US" sz="2400" dirty="0"/>
                  <a:t>, we adopt </a:t>
                </a:r>
                <a14:m>
                  <m:oMath xmlns:m="http://schemas.openxmlformats.org/officeDocument/2006/math">
                    <m:sSub>
                      <m:sSubPr>
                        <m:ctrlPr>
                          <a:rPr lang="en-GB" sz="2400" i="1">
                            <a:latin typeface="Cambria Math"/>
                          </a:rPr>
                        </m:ctrlPr>
                      </m:sSubPr>
                      <m:e>
                        <m:r>
                          <a:rPr lang="en-US" sz="2400" i="1">
                            <a:latin typeface="Cambria Math"/>
                          </a:rPr>
                          <m:t>𝜑</m:t>
                        </m:r>
                      </m:e>
                      <m:sub>
                        <m:r>
                          <a:rPr lang="en-US" sz="2400" i="1">
                            <a:latin typeface="Cambria Math"/>
                          </a:rPr>
                          <m:t>1</m:t>
                        </m:r>
                      </m:sub>
                    </m:sSub>
                  </m:oMath>
                </a14:m>
                <a:r>
                  <a:rPr lang="en-US" sz="2400" dirty="0"/>
                  <a:t> as </a:t>
                </a:r>
                <a14:m>
                  <m:oMath xmlns:m="http://schemas.openxmlformats.org/officeDocument/2006/math">
                    <m:sSub>
                      <m:sSubPr>
                        <m:ctrlPr>
                          <a:rPr lang="en-GB" sz="2400" i="1">
                            <a:latin typeface="Cambria Math"/>
                          </a:rPr>
                        </m:ctrlPr>
                      </m:sSubPr>
                      <m:e>
                        <m:r>
                          <a:rPr lang="en-US" sz="2400" i="1">
                            <a:latin typeface="Cambria Math"/>
                          </a:rPr>
                          <m:t>𝜑</m:t>
                        </m:r>
                      </m:e>
                      <m:sub>
                        <m:r>
                          <a:rPr lang="en-US" sz="2400" i="1">
                            <a:latin typeface="Cambria Math"/>
                          </a:rPr>
                          <m:t>𝑚𝑖𝑛</m:t>
                        </m:r>
                      </m:sub>
                    </m:sSub>
                  </m:oMath>
                </a14:m>
                <a:r>
                  <a:rPr lang="en-US" sz="2400" dirty="0"/>
                  <a:t>.</a:t>
                </a:r>
                <a:endParaRPr lang="en-GB" sz="2400" dirty="0"/>
              </a:p>
              <a:p>
                <a:pPr>
                  <a:spcAft>
                    <a:spcPts val="1200"/>
                  </a:spcAft>
                </a:pPr>
                <a:r>
                  <a:rPr lang="en-US" sz="2400" dirty="0"/>
                  <a:t>If </a:t>
                </a:r>
                <a14:m>
                  <m:oMath xmlns:m="http://schemas.openxmlformats.org/officeDocument/2006/math">
                    <m:sSub>
                      <m:sSubPr>
                        <m:ctrlPr>
                          <a:rPr lang="en-GB" sz="2400" i="1">
                            <a:latin typeface="Cambria Math"/>
                          </a:rPr>
                        </m:ctrlPr>
                      </m:sSubPr>
                      <m:e>
                        <m:r>
                          <a:rPr lang="en-US" sz="2400" i="1">
                            <a:latin typeface="Cambria Math"/>
                          </a:rPr>
                          <m:t>𝐸</m:t>
                        </m:r>
                      </m:e>
                      <m:sub>
                        <m:r>
                          <a:rPr lang="en-US" sz="2400" i="1">
                            <a:latin typeface="Cambria Math"/>
                          </a:rPr>
                          <m:t>1</m:t>
                        </m:r>
                      </m:sub>
                    </m:sSub>
                    <m:r>
                      <a:rPr lang="en-US" sz="2400" i="1">
                        <a:latin typeface="Cambria Math"/>
                      </a:rPr>
                      <m:t>&gt;</m:t>
                    </m:r>
                    <m:sSub>
                      <m:sSubPr>
                        <m:ctrlPr>
                          <a:rPr lang="en-GB" sz="2400" i="1">
                            <a:latin typeface="Cambria Math"/>
                          </a:rPr>
                        </m:ctrlPr>
                      </m:sSubPr>
                      <m:e>
                        <m:r>
                          <a:rPr lang="en-US" sz="2400" i="1">
                            <a:latin typeface="Cambria Math"/>
                          </a:rPr>
                          <m:t>𝐸</m:t>
                        </m:r>
                      </m:e>
                      <m:sub>
                        <m:r>
                          <a:rPr lang="en-US" sz="2400" i="1">
                            <a:latin typeface="Cambria Math"/>
                          </a:rPr>
                          <m:t>2</m:t>
                        </m:r>
                      </m:sub>
                    </m:sSub>
                  </m:oMath>
                </a14:m>
                <a:r>
                  <a:rPr lang="en-US" sz="2400" dirty="0"/>
                  <a:t>, we adopt </a:t>
                </a:r>
                <a14:m>
                  <m:oMath xmlns:m="http://schemas.openxmlformats.org/officeDocument/2006/math">
                    <m:sSub>
                      <m:sSubPr>
                        <m:ctrlPr>
                          <a:rPr lang="en-GB" sz="2400" i="1">
                            <a:latin typeface="Cambria Math"/>
                          </a:rPr>
                        </m:ctrlPr>
                      </m:sSubPr>
                      <m:e>
                        <m:r>
                          <a:rPr lang="en-US" sz="2400" i="1">
                            <a:latin typeface="Cambria Math"/>
                          </a:rPr>
                          <m:t>𝜑</m:t>
                        </m:r>
                      </m:e>
                      <m:sub>
                        <m:r>
                          <a:rPr lang="en-US" sz="2400" i="1">
                            <a:latin typeface="Cambria Math"/>
                          </a:rPr>
                          <m:t>2</m:t>
                        </m:r>
                      </m:sub>
                    </m:sSub>
                  </m:oMath>
                </a14:m>
                <a:r>
                  <a:rPr lang="en-US" sz="2400" dirty="0"/>
                  <a:t> as </a:t>
                </a:r>
                <a14:m>
                  <m:oMath xmlns:m="http://schemas.openxmlformats.org/officeDocument/2006/math">
                    <m:sSub>
                      <m:sSubPr>
                        <m:ctrlPr>
                          <a:rPr lang="en-GB" sz="2400" i="1">
                            <a:latin typeface="Cambria Math"/>
                          </a:rPr>
                        </m:ctrlPr>
                      </m:sSubPr>
                      <m:e>
                        <m:r>
                          <a:rPr lang="en-US" sz="2400" i="1">
                            <a:latin typeface="Cambria Math"/>
                          </a:rPr>
                          <m:t>𝜑</m:t>
                        </m:r>
                      </m:e>
                      <m:sub>
                        <m:r>
                          <a:rPr lang="en-US" sz="2400" i="1">
                            <a:latin typeface="Cambria Math"/>
                          </a:rPr>
                          <m:t>𝑚𝑖𝑛</m:t>
                        </m:r>
                      </m:sub>
                    </m:sSub>
                  </m:oMath>
                </a14:m>
                <a:r>
                  <a:rPr lang="en-US" sz="2400" dirty="0"/>
                  <a:t>.</a:t>
                </a:r>
                <a:endParaRPr lang="en-GB" sz="2400" dirty="0"/>
              </a:p>
            </p:txBody>
          </p:sp>
        </mc:Choice>
        <mc:Fallback xmlns="">
          <p:sp>
            <p:nvSpPr>
              <p:cNvPr id="2" name="Rectangle 1"/>
              <p:cNvSpPr>
                <a:spLocks noRot="1" noChangeAspect="1" noMove="1" noResize="1" noEditPoints="1" noAdjustHandles="1" noChangeArrowheads="1" noChangeShapeType="1" noTextEdit="1"/>
              </p:cNvSpPr>
              <p:nvPr/>
            </p:nvSpPr>
            <p:spPr>
              <a:xfrm>
                <a:off x="1066800" y="2514600"/>
                <a:ext cx="7315200" cy="2322687"/>
              </a:xfrm>
              <a:prstGeom prst="rect">
                <a:avLst/>
              </a:prstGeom>
              <a:blipFill rotWithShape="1">
                <a:blip r:embed="rId2"/>
                <a:stretch>
                  <a:fillRect l="-1250" t="-2100" b="-315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154671" y="838200"/>
                <a:ext cx="4825937" cy="461665"/>
              </a:xfrm>
              <a:prstGeom prst="rect">
                <a:avLst/>
              </a:prstGeom>
            </p:spPr>
            <p:txBody>
              <a:bodyPr wrap="none">
                <a:spAutoFit/>
              </a:bodyPr>
              <a:lstStyle/>
              <a:p>
                <a:r>
                  <a:rPr lang="en-GB" sz="2400" dirty="0" smtClean="0"/>
                  <a:t>Situation 1:     </a:t>
                </a:r>
                <a14:m>
                  <m:oMath xmlns:m="http://schemas.openxmlformats.org/officeDocument/2006/math">
                    <m:sSub>
                      <m:sSubPr>
                        <m:ctrlPr>
                          <a:rPr lang="en-GB" sz="2400" i="1">
                            <a:latin typeface="Cambria Math"/>
                          </a:rPr>
                        </m:ctrlPr>
                      </m:sSubPr>
                      <m:e>
                        <m:r>
                          <a:rPr lang="en-US" sz="2400" i="1">
                            <a:latin typeface="Cambria Math"/>
                          </a:rPr>
                          <m:t>𝐸</m:t>
                        </m:r>
                      </m:e>
                      <m:sub>
                        <m:r>
                          <a:rPr lang="en-US" sz="2400" i="1">
                            <a:latin typeface="Cambria Math"/>
                          </a:rPr>
                          <m:t>𝑡𝑜𝑡</m:t>
                        </m:r>
                      </m:sub>
                    </m:sSub>
                    <m:r>
                      <a:rPr lang="en-US" sz="2400" i="1">
                        <a:latin typeface="Cambria Math"/>
                      </a:rPr>
                      <m:t>=</m:t>
                    </m:r>
                    <m:sSub>
                      <m:sSubPr>
                        <m:ctrlPr>
                          <a:rPr lang="en-GB" sz="2400" i="1">
                            <a:latin typeface="Cambria Math"/>
                          </a:rPr>
                        </m:ctrlPr>
                      </m:sSubPr>
                      <m:e>
                        <m:r>
                          <a:rPr lang="en-US" sz="2400" i="1">
                            <a:latin typeface="Cambria Math"/>
                          </a:rPr>
                          <m:t>𝐸</m:t>
                        </m:r>
                      </m:e>
                      <m:sub>
                        <m:r>
                          <a:rPr lang="en-US" sz="2400" i="1">
                            <a:latin typeface="Cambria Math"/>
                          </a:rPr>
                          <m:t>1</m:t>
                        </m:r>
                      </m:sub>
                    </m:sSub>
                    <m:r>
                      <a:rPr lang="en-US" sz="2400" i="1">
                        <a:latin typeface="Cambria Math"/>
                      </a:rPr>
                      <m:t>𝑐𝑜𝑠</m:t>
                    </m:r>
                    <m:r>
                      <a:rPr lang="en-US" sz="2400" i="1">
                        <a:latin typeface="Cambria Math"/>
                      </a:rPr>
                      <m:t>(</m:t>
                    </m:r>
                    <m:r>
                      <a:rPr lang="en-US" sz="2400" i="1">
                        <a:latin typeface="Cambria Math"/>
                      </a:rPr>
                      <m:t>𝜑</m:t>
                    </m:r>
                    <m:r>
                      <a:rPr lang="en-US" sz="2400" i="1">
                        <a:latin typeface="Cambria Math"/>
                      </a:rPr>
                      <m:t>−</m:t>
                    </m:r>
                    <m:sSub>
                      <m:sSubPr>
                        <m:ctrlPr>
                          <a:rPr lang="en-GB" sz="2400" i="1">
                            <a:latin typeface="Cambria Math"/>
                          </a:rPr>
                        </m:ctrlPr>
                      </m:sSubPr>
                      <m:e>
                        <m:r>
                          <a:rPr lang="en-US" sz="2400" i="1">
                            <a:latin typeface="Cambria Math"/>
                          </a:rPr>
                          <m:t>𝜑</m:t>
                        </m:r>
                      </m:e>
                      <m:sub>
                        <m:r>
                          <a:rPr lang="en-US" sz="2400" i="1">
                            <a:latin typeface="Cambria Math"/>
                          </a:rPr>
                          <m:t>1</m:t>
                        </m:r>
                      </m:sub>
                    </m:sSub>
                    <m:r>
                      <a:rPr lang="en-US" sz="2400" i="1">
                        <a:latin typeface="Cambria Math"/>
                      </a:rPr>
                      <m:t>)</m:t>
                    </m:r>
                  </m:oMath>
                </a14:m>
                <a:endParaRPr lang="en-GB" sz="2400" dirty="0"/>
              </a:p>
            </p:txBody>
          </p:sp>
        </mc:Choice>
        <mc:Fallback xmlns="">
          <p:sp>
            <p:nvSpPr>
              <p:cNvPr id="3" name="Rectangle 2"/>
              <p:cNvSpPr>
                <a:spLocks noRot="1" noChangeAspect="1" noMove="1" noResize="1" noEditPoints="1" noAdjustHandles="1" noChangeArrowheads="1" noChangeShapeType="1" noTextEdit="1"/>
              </p:cNvSpPr>
              <p:nvPr/>
            </p:nvSpPr>
            <p:spPr>
              <a:xfrm>
                <a:off x="1154671" y="838200"/>
                <a:ext cx="4825937" cy="461665"/>
              </a:xfrm>
              <a:prstGeom prst="rect">
                <a:avLst/>
              </a:prstGeom>
              <a:blipFill rotWithShape="1">
                <a:blip r:embed="rId3"/>
                <a:stretch>
                  <a:fillRect l="-1894" t="-10667" r="-1010" b="-29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154671" y="1524000"/>
                <a:ext cx="4878387" cy="497829"/>
              </a:xfrm>
              <a:prstGeom prst="rect">
                <a:avLst/>
              </a:prstGeom>
            </p:spPr>
            <p:txBody>
              <a:bodyPr wrap="none">
                <a:spAutoFit/>
              </a:bodyPr>
              <a:lstStyle/>
              <a:p>
                <a:r>
                  <a:rPr lang="en-GB" sz="2400" dirty="0" smtClean="0"/>
                  <a:t>Situation 2:     </a:t>
                </a:r>
                <a14:m>
                  <m:oMath xmlns:m="http://schemas.openxmlformats.org/officeDocument/2006/math">
                    <m:sSub>
                      <m:sSubPr>
                        <m:ctrlPr>
                          <a:rPr lang="en-GB" sz="2400" i="1">
                            <a:latin typeface="Cambria Math"/>
                          </a:rPr>
                        </m:ctrlPr>
                      </m:sSubPr>
                      <m:e>
                        <m:r>
                          <a:rPr lang="en-US" sz="2400" i="1">
                            <a:latin typeface="Cambria Math"/>
                          </a:rPr>
                          <m:t>𝐸</m:t>
                        </m:r>
                      </m:e>
                      <m:sub>
                        <m:r>
                          <a:rPr lang="en-US" sz="2400" i="1">
                            <a:latin typeface="Cambria Math"/>
                          </a:rPr>
                          <m:t>𝑡𝑜𝑡</m:t>
                        </m:r>
                      </m:sub>
                    </m:sSub>
                    <m:r>
                      <a:rPr lang="en-US" sz="2400" i="1">
                        <a:latin typeface="Cambria Math"/>
                      </a:rPr>
                      <m:t>=</m:t>
                    </m:r>
                    <m:sSub>
                      <m:sSubPr>
                        <m:ctrlPr>
                          <a:rPr lang="en-GB" sz="2400" i="1">
                            <a:latin typeface="Cambria Math"/>
                          </a:rPr>
                        </m:ctrlPr>
                      </m:sSubPr>
                      <m:e>
                        <m:r>
                          <a:rPr lang="en-US" sz="2400" i="1">
                            <a:latin typeface="Cambria Math"/>
                          </a:rPr>
                          <m:t>𝐸</m:t>
                        </m:r>
                      </m:e>
                      <m:sub>
                        <m:r>
                          <a:rPr lang="en-US" sz="2400" i="1">
                            <a:latin typeface="Cambria Math"/>
                          </a:rPr>
                          <m:t>2</m:t>
                        </m:r>
                      </m:sub>
                    </m:sSub>
                    <m:r>
                      <a:rPr lang="en-US" sz="2400" i="1">
                        <a:latin typeface="Cambria Math"/>
                      </a:rPr>
                      <m:t>𝑐𝑜𝑠</m:t>
                    </m:r>
                    <m:r>
                      <a:rPr lang="en-US" sz="2400" i="1">
                        <a:latin typeface="Cambria Math"/>
                      </a:rPr>
                      <m:t>(</m:t>
                    </m:r>
                    <m:r>
                      <a:rPr lang="en-US" sz="2400" i="1">
                        <a:latin typeface="Cambria Math"/>
                      </a:rPr>
                      <m:t>𝜑</m:t>
                    </m:r>
                    <m:r>
                      <a:rPr lang="en-US" sz="2400" i="1">
                        <a:latin typeface="Cambria Math"/>
                      </a:rPr>
                      <m:t>−</m:t>
                    </m:r>
                    <m:sSub>
                      <m:sSubPr>
                        <m:ctrlPr>
                          <a:rPr lang="en-GB" sz="2400" i="1">
                            <a:latin typeface="Cambria Math"/>
                          </a:rPr>
                        </m:ctrlPr>
                      </m:sSubPr>
                      <m:e>
                        <m:r>
                          <a:rPr lang="en-US" sz="2400" i="1">
                            <a:latin typeface="Cambria Math"/>
                          </a:rPr>
                          <m:t>𝜑</m:t>
                        </m:r>
                      </m:e>
                      <m:sub>
                        <m:r>
                          <a:rPr lang="en-US" sz="2400" i="1">
                            <a:latin typeface="Cambria Math"/>
                          </a:rPr>
                          <m:t>2</m:t>
                        </m:r>
                      </m:sub>
                    </m:sSub>
                    <m:r>
                      <a:rPr lang="en-US" sz="2400" i="1">
                        <a:latin typeface="Cambria Math"/>
                      </a:rPr>
                      <m:t>)</m:t>
                    </m:r>
                  </m:oMath>
                </a14:m>
                <a:r>
                  <a:rPr lang="en-US" sz="2400" dirty="0"/>
                  <a:t> </a:t>
                </a:r>
                <a:endParaRPr lang="en-GB" sz="2400" dirty="0"/>
              </a:p>
            </p:txBody>
          </p:sp>
        </mc:Choice>
        <mc:Fallback xmlns="">
          <p:sp>
            <p:nvSpPr>
              <p:cNvPr id="4" name="Rectangle 3"/>
              <p:cNvSpPr>
                <a:spLocks noRot="1" noChangeAspect="1" noMove="1" noResize="1" noEditPoints="1" noAdjustHandles="1" noChangeArrowheads="1" noChangeShapeType="1" noTextEdit="1"/>
              </p:cNvSpPr>
              <p:nvPr/>
            </p:nvSpPr>
            <p:spPr>
              <a:xfrm>
                <a:off x="1154671" y="1524000"/>
                <a:ext cx="4878387" cy="497829"/>
              </a:xfrm>
              <a:prstGeom prst="rect">
                <a:avLst/>
              </a:prstGeom>
              <a:blipFill rotWithShape="1">
                <a:blip r:embed="rId4"/>
                <a:stretch>
                  <a:fillRect l="-1873" t="-9756" b="-19512"/>
                </a:stretch>
              </a:blipFill>
            </p:spPr>
            <p:txBody>
              <a:bodyPr/>
              <a:lstStyle/>
              <a:p>
                <a:r>
                  <a:rPr lang="en-GB">
                    <a:noFill/>
                  </a:rPr>
                  <a:t> </a:t>
                </a:r>
              </a:p>
            </p:txBody>
          </p:sp>
        </mc:Fallback>
      </mc:AlternateContent>
    </p:spTree>
    <p:extLst>
      <p:ext uri="{BB962C8B-B14F-4D97-AF65-F5344CB8AC3E}">
        <p14:creationId xmlns:p14="http://schemas.microsoft.com/office/powerpoint/2010/main" val="14442458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882896"/>
            <a:ext cx="6858000" cy="830997"/>
          </a:xfrm>
          <a:prstGeom prst="rect">
            <a:avLst/>
          </a:prstGeom>
          <a:noFill/>
        </p:spPr>
        <p:txBody>
          <a:bodyPr wrap="square" rtlCol="0">
            <a:spAutoFit/>
          </a:bodyPr>
          <a:lstStyle/>
          <a:p>
            <a:r>
              <a:rPr lang="en-GB" sz="4800" b="1" dirty="0" smtClean="0"/>
              <a:t>Results from simulation</a:t>
            </a:r>
            <a:endParaRPr lang="en-GB" sz="4800" b="1" dirty="0"/>
          </a:p>
        </p:txBody>
      </p:sp>
    </p:spTree>
    <p:extLst>
      <p:ext uri="{BB962C8B-B14F-4D97-AF65-F5344CB8AC3E}">
        <p14:creationId xmlns:p14="http://schemas.microsoft.com/office/powerpoint/2010/main" val="35222366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OneDrive\Intern\Hyst\S1old\NiHyst\5K.png"/>
          <p:cNvPicPr>
            <a:picLocks noChangeAspect="1"/>
          </p:cNvPicPr>
          <p:nvPr/>
        </p:nvPicPr>
        <p:blipFill rotWithShape="1">
          <a:blip r:embed="rId2" cstate="print">
            <a:extLst>
              <a:ext uri="{28A0092B-C50C-407E-A947-70E740481C1C}">
                <a14:useLocalDpi xmlns:a14="http://schemas.microsoft.com/office/drawing/2010/main" val="0"/>
              </a:ext>
            </a:extLst>
          </a:blip>
          <a:srcRect l="17473" t="8902" r="9370" b="17229"/>
          <a:stretch/>
        </p:blipFill>
        <p:spPr bwMode="auto">
          <a:xfrm>
            <a:off x="2794668" y="1677600"/>
            <a:ext cx="2520000" cy="1950203"/>
          </a:xfrm>
          <a:prstGeom prst="rect">
            <a:avLst/>
          </a:prstGeom>
          <a:noFill/>
          <a:ln>
            <a:noFill/>
          </a:ln>
          <a:extLst>
            <a:ext uri="{53640926-AAD7-44D8-BBD7-CCE9431645EC}">
              <a14:shadowObscured xmlns:a14="http://schemas.microsoft.com/office/drawing/2010/main"/>
            </a:ext>
          </a:extLst>
        </p:spPr>
      </p:pic>
      <p:pic>
        <p:nvPicPr>
          <p:cNvPr id="3" name="Picture 2" descr="E:\OneDrive\Intern\Hyst\S1old\GdHyst\5K.png"/>
          <p:cNvPicPr>
            <a:picLocks noChangeAspect="1"/>
          </p:cNvPicPr>
          <p:nvPr/>
        </p:nvPicPr>
        <p:blipFill rotWithShape="1">
          <a:blip r:embed="rId3" cstate="print">
            <a:extLst>
              <a:ext uri="{28A0092B-C50C-407E-A947-70E740481C1C}">
                <a14:useLocalDpi xmlns:a14="http://schemas.microsoft.com/office/drawing/2010/main" val="0"/>
              </a:ext>
            </a:extLst>
          </a:blip>
          <a:srcRect l="17113" t="8550" r="9301" b="16694"/>
          <a:stretch/>
        </p:blipFill>
        <p:spPr bwMode="auto">
          <a:xfrm>
            <a:off x="5835984" y="1677600"/>
            <a:ext cx="2520000" cy="1919434"/>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4" name="TextBox 3"/>
              <p:cNvSpPr txBox="1"/>
              <p:nvPr/>
            </p:nvSpPr>
            <p:spPr>
              <a:xfrm>
                <a:off x="990600" y="342037"/>
                <a:ext cx="1143000" cy="584775"/>
              </a:xfrm>
              <a:prstGeom prst="rect">
                <a:avLst/>
              </a:prstGeom>
              <a:noFill/>
            </p:spPr>
            <p:txBody>
              <a:bodyPr wrap="square" rtlCol="0">
                <a:spAutoFit/>
              </a:bodyPr>
              <a:lstStyle/>
              <a:p>
                <a14:m>
                  <m:oMath xmlns:m="http://schemas.openxmlformats.org/officeDocument/2006/math">
                    <m:sSub>
                      <m:sSubPr>
                        <m:ctrlPr>
                          <a:rPr lang="en-GB" sz="3200" b="1" i="1" smtClean="0">
                            <a:latin typeface="Cambria Math"/>
                          </a:rPr>
                        </m:ctrlPr>
                      </m:sSubPr>
                      <m:e>
                        <m:r>
                          <a:rPr lang="en-US" sz="3200" b="1" i="1">
                            <a:latin typeface="Cambria Math"/>
                          </a:rPr>
                          <m:t>𝑻</m:t>
                        </m:r>
                      </m:e>
                      <m:sub>
                        <m:r>
                          <a:rPr lang="en-US" sz="3200" b="1" i="1" smtClean="0">
                            <a:latin typeface="Cambria Math"/>
                          </a:rPr>
                          <m:t>𝟏</m:t>
                        </m:r>
                      </m:sub>
                    </m:sSub>
                  </m:oMath>
                </a14:m>
                <a:r>
                  <a:rPr lang="en-GB" sz="3200" b="1" dirty="0" smtClean="0"/>
                  <a:t>:</a:t>
                </a:r>
                <a:endParaRPr lang="en-GB" sz="32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990600" y="342037"/>
                <a:ext cx="1143000" cy="584775"/>
              </a:xfrm>
              <a:prstGeom prst="rect">
                <a:avLst/>
              </a:prstGeom>
              <a:blipFill rotWithShape="1">
                <a:blip r:embed="rId4"/>
                <a:stretch>
                  <a:fillRect t="-14583" b="-32292"/>
                </a:stretch>
              </a:blipFill>
            </p:spPr>
            <p:txBody>
              <a:bodyPr/>
              <a:lstStyle/>
              <a:p>
                <a:r>
                  <a:rPr lang="en-GB">
                    <a:noFill/>
                  </a:rPr>
                  <a:t> </a:t>
                </a:r>
              </a:p>
            </p:txBody>
          </p:sp>
        </mc:Fallback>
      </mc:AlternateContent>
      <p:pic>
        <p:nvPicPr>
          <p:cNvPr id="2050" name="Picture 2" descr="E:\OneDrive\3.5N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94668" y="4420799"/>
            <a:ext cx="2546016" cy="1980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OneDrive\3.5G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35984" y="4420800"/>
            <a:ext cx="2546016" cy="1980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p:cNvSpPr txBox="1"/>
              <p:nvPr/>
            </p:nvSpPr>
            <p:spPr>
              <a:xfrm>
                <a:off x="874868" y="2437262"/>
                <a:ext cx="2096932" cy="400110"/>
              </a:xfrm>
              <a:prstGeom prst="rect">
                <a:avLst/>
              </a:prstGeom>
              <a:noFill/>
            </p:spPr>
            <p:txBody>
              <a:bodyPr wrap="square" rtlCol="0">
                <a:spAutoFit/>
              </a:bodyPr>
              <a:lstStyle/>
              <a:p>
                <a:r>
                  <a:rPr lang="en-US" sz="2000" b="1" dirty="0" smtClean="0"/>
                  <a:t>E</a:t>
                </a:r>
                <a14:m>
                  <m:oMath xmlns:m="http://schemas.openxmlformats.org/officeDocument/2006/math">
                    <m:r>
                      <a:rPr lang="en-US" sz="2000" b="1" i="1" smtClean="0">
                        <a:latin typeface="Cambria Math"/>
                      </a:rPr>
                      <m:t>𝒙𝒑𝒆𝒓𝒊𝒎𝒆𝒏𝒕</m:t>
                    </m:r>
                    <m:r>
                      <a:rPr lang="en-US" sz="2000" b="1" i="1" smtClean="0">
                        <a:latin typeface="Cambria Math"/>
                      </a:rPr>
                      <m:t>:</m:t>
                    </m:r>
                  </m:oMath>
                </a14:m>
                <a:endParaRPr lang="en-GB" sz="20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874868" y="2437262"/>
                <a:ext cx="2096932" cy="400110"/>
              </a:xfrm>
              <a:prstGeom prst="rect">
                <a:avLst/>
              </a:prstGeom>
              <a:blipFill rotWithShape="1">
                <a:blip r:embed="rId7"/>
                <a:stretch>
                  <a:fillRect l="-3198" t="-7692" b="-2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74868" y="5162490"/>
                <a:ext cx="7253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a:rPr>
                        <m:t>𝑺𝒊𝒎𝒖𝒍𝒂𝒕𝒊𝒐𝒏</m:t>
                      </m:r>
                      <m:r>
                        <a:rPr lang="en-US" sz="2000" b="1" i="1" smtClean="0">
                          <a:latin typeface="Cambria Math"/>
                        </a:rPr>
                        <m:t>:</m:t>
                      </m:r>
                    </m:oMath>
                  </m:oMathPara>
                </a14:m>
                <a:endParaRPr lang="en-GB" sz="20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874868" y="5162490"/>
                <a:ext cx="725331" cy="400110"/>
              </a:xfrm>
              <a:prstGeom prst="rect">
                <a:avLst/>
              </a:prstGeom>
              <a:blipFill rotWithShape="1">
                <a:blip r:embed="rId8"/>
                <a:stretch>
                  <a:fillRect l="-847" r="-125424"/>
                </a:stretch>
              </a:blipFill>
            </p:spPr>
            <p:txBody>
              <a:bodyPr/>
              <a:lstStyle/>
              <a:p>
                <a:r>
                  <a:rPr lang="en-GB">
                    <a:noFill/>
                  </a:rPr>
                  <a:t> </a:t>
                </a:r>
              </a:p>
            </p:txBody>
          </p:sp>
        </mc:Fallback>
      </mc:AlternateContent>
      <p:cxnSp>
        <p:nvCxnSpPr>
          <p:cNvPr id="6" name="Straight Connector 5"/>
          <p:cNvCxnSpPr/>
          <p:nvPr/>
        </p:nvCxnSpPr>
        <p:spPr>
          <a:xfrm>
            <a:off x="990600" y="3962400"/>
            <a:ext cx="7391400" cy="0"/>
          </a:xfrm>
          <a:prstGeom prst="line">
            <a:avLst/>
          </a:prstGeom>
          <a:ln w="60325">
            <a:gradFill flip="none" rotWithShape="1">
              <a:gsLst>
                <a:gs pos="0">
                  <a:schemeClr val="bg1"/>
                </a:gs>
                <a:gs pos="50000">
                  <a:schemeClr val="accent5"/>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90600" y="1143000"/>
            <a:ext cx="838200" cy="0"/>
          </a:xfrm>
          <a:prstGeom prst="line">
            <a:avLst/>
          </a:prstGeom>
          <a:ln w="60325">
            <a:gradFill flip="none" rotWithShape="1">
              <a:gsLst>
                <a:gs pos="0">
                  <a:schemeClr val="bg1"/>
                </a:gs>
                <a:gs pos="50000">
                  <a:schemeClr val="accent5"/>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6896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990600" y="342037"/>
                <a:ext cx="1143000" cy="584775"/>
              </a:xfrm>
              <a:prstGeom prst="rect">
                <a:avLst/>
              </a:prstGeom>
              <a:noFill/>
            </p:spPr>
            <p:txBody>
              <a:bodyPr wrap="square" rtlCol="0">
                <a:spAutoFit/>
              </a:bodyPr>
              <a:lstStyle/>
              <a:p>
                <a14:m>
                  <m:oMath xmlns:m="http://schemas.openxmlformats.org/officeDocument/2006/math">
                    <m:sSub>
                      <m:sSubPr>
                        <m:ctrlPr>
                          <a:rPr lang="en-GB" sz="3200" b="1" i="1" smtClean="0">
                            <a:latin typeface="Cambria Math"/>
                          </a:rPr>
                        </m:ctrlPr>
                      </m:sSubPr>
                      <m:e>
                        <m:r>
                          <a:rPr lang="en-US" sz="3200" b="1" i="1">
                            <a:latin typeface="Cambria Math"/>
                          </a:rPr>
                          <m:t>𝑻</m:t>
                        </m:r>
                      </m:e>
                      <m:sub>
                        <m:r>
                          <a:rPr lang="en-US" sz="3200" b="1" i="1" smtClean="0">
                            <a:latin typeface="Cambria Math"/>
                          </a:rPr>
                          <m:t>𝟐</m:t>
                        </m:r>
                      </m:sub>
                    </m:sSub>
                  </m:oMath>
                </a14:m>
                <a:r>
                  <a:rPr lang="en-GB" sz="3200" b="1" dirty="0" smtClean="0"/>
                  <a:t>:</a:t>
                </a:r>
                <a:endParaRPr lang="en-GB" sz="32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990600" y="342037"/>
                <a:ext cx="1143000" cy="584775"/>
              </a:xfrm>
              <a:prstGeom prst="rect">
                <a:avLst/>
              </a:prstGeom>
              <a:blipFill rotWithShape="1">
                <a:blip r:embed="rId2"/>
                <a:stretch>
                  <a:fillRect t="-14583" b="-322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874868" y="2437262"/>
                <a:ext cx="2096932" cy="400110"/>
              </a:xfrm>
              <a:prstGeom prst="rect">
                <a:avLst/>
              </a:prstGeom>
              <a:noFill/>
            </p:spPr>
            <p:txBody>
              <a:bodyPr wrap="square" rtlCol="0">
                <a:spAutoFit/>
              </a:bodyPr>
              <a:lstStyle/>
              <a:p>
                <a:r>
                  <a:rPr lang="en-US" sz="2000" b="1" dirty="0" smtClean="0"/>
                  <a:t>E</a:t>
                </a:r>
                <a14:m>
                  <m:oMath xmlns:m="http://schemas.openxmlformats.org/officeDocument/2006/math">
                    <m:r>
                      <a:rPr lang="en-US" sz="2000" b="1" i="1" smtClean="0">
                        <a:latin typeface="Cambria Math"/>
                      </a:rPr>
                      <m:t>𝒙𝒑𝒆𝒓𝒊𝒎𝒆𝒏𝒕</m:t>
                    </m:r>
                    <m:r>
                      <a:rPr lang="en-US" sz="2000" b="1" i="1" smtClean="0">
                        <a:latin typeface="Cambria Math"/>
                      </a:rPr>
                      <m:t>:</m:t>
                    </m:r>
                  </m:oMath>
                </a14:m>
                <a:endParaRPr lang="en-GB" sz="20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874868" y="2437262"/>
                <a:ext cx="2096932" cy="400110"/>
              </a:xfrm>
              <a:prstGeom prst="rect">
                <a:avLst/>
              </a:prstGeom>
              <a:blipFill rotWithShape="1">
                <a:blip r:embed="rId3"/>
                <a:stretch>
                  <a:fillRect l="-3198" t="-7692" b="-2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74868" y="5162490"/>
                <a:ext cx="7253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a:rPr>
                        <m:t>𝑺𝒊𝒎𝒖𝒍𝒂𝒕𝒊𝒐𝒏</m:t>
                      </m:r>
                      <m:r>
                        <a:rPr lang="en-US" sz="2000" b="1" i="1" smtClean="0">
                          <a:latin typeface="Cambria Math"/>
                        </a:rPr>
                        <m:t>:</m:t>
                      </m:r>
                    </m:oMath>
                  </m:oMathPara>
                </a14:m>
                <a:endParaRPr lang="en-GB" sz="20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874868" y="5162490"/>
                <a:ext cx="725331" cy="400110"/>
              </a:xfrm>
              <a:prstGeom prst="rect">
                <a:avLst/>
              </a:prstGeom>
              <a:blipFill rotWithShape="1">
                <a:blip r:embed="rId4"/>
                <a:stretch>
                  <a:fillRect l="-847" r="-125424"/>
                </a:stretch>
              </a:blipFill>
            </p:spPr>
            <p:txBody>
              <a:bodyPr/>
              <a:lstStyle/>
              <a:p>
                <a:r>
                  <a:rPr lang="en-GB">
                    <a:noFill/>
                  </a:rPr>
                  <a:t> </a:t>
                </a:r>
              </a:p>
            </p:txBody>
          </p:sp>
        </mc:Fallback>
      </mc:AlternateContent>
      <p:cxnSp>
        <p:nvCxnSpPr>
          <p:cNvPr id="5" name="Straight Connector 4"/>
          <p:cNvCxnSpPr/>
          <p:nvPr/>
        </p:nvCxnSpPr>
        <p:spPr>
          <a:xfrm>
            <a:off x="990600" y="3962400"/>
            <a:ext cx="7391400" cy="0"/>
          </a:xfrm>
          <a:prstGeom prst="line">
            <a:avLst/>
          </a:prstGeom>
          <a:ln w="60325">
            <a:gradFill flip="none" rotWithShape="1">
              <a:gsLst>
                <a:gs pos="0">
                  <a:schemeClr val="bg1"/>
                </a:gs>
                <a:gs pos="50000">
                  <a:schemeClr val="accent5"/>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90600" y="1143000"/>
            <a:ext cx="838200" cy="0"/>
          </a:xfrm>
          <a:prstGeom prst="line">
            <a:avLst/>
          </a:prstGeom>
          <a:ln w="60325">
            <a:gradFill flip="none" rotWithShape="1">
              <a:gsLst>
                <a:gs pos="0">
                  <a:schemeClr val="bg1"/>
                </a:gs>
                <a:gs pos="50000">
                  <a:schemeClr val="accent5"/>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pic>
        <p:nvPicPr>
          <p:cNvPr id="7" name="Picture 6" descr="E:\OneDrive\Intern\Hyst\S1old\NiHyst\15K.png"/>
          <p:cNvPicPr>
            <a:picLocks noChangeAspect="1"/>
          </p:cNvPicPr>
          <p:nvPr/>
        </p:nvPicPr>
        <p:blipFill rotWithShape="1">
          <a:blip r:embed="rId5" cstate="print">
            <a:extLst>
              <a:ext uri="{28A0092B-C50C-407E-A947-70E740481C1C}">
                <a14:useLocalDpi xmlns:a14="http://schemas.microsoft.com/office/drawing/2010/main" val="0"/>
              </a:ext>
            </a:extLst>
          </a:blip>
          <a:srcRect l="17187" t="8713" r="9233" b="17223"/>
          <a:stretch/>
        </p:blipFill>
        <p:spPr bwMode="auto">
          <a:xfrm>
            <a:off x="2743200" y="1676400"/>
            <a:ext cx="2520000" cy="1905000"/>
          </a:xfrm>
          <a:prstGeom prst="rect">
            <a:avLst/>
          </a:prstGeom>
          <a:noFill/>
          <a:ln>
            <a:noFill/>
          </a:ln>
          <a:extLst>
            <a:ext uri="{53640926-AAD7-44D8-BBD7-CCE9431645EC}">
              <a14:shadowObscured xmlns:a14="http://schemas.microsoft.com/office/drawing/2010/main"/>
            </a:ext>
          </a:extLst>
        </p:spPr>
      </p:pic>
      <p:pic>
        <p:nvPicPr>
          <p:cNvPr id="8" name="Picture 7" descr="E:\OneDrive\Intern\Hyst\S1old\GdHyst\15K.png"/>
          <p:cNvPicPr>
            <a:picLocks noChangeAspect="1"/>
          </p:cNvPicPr>
          <p:nvPr/>
        </p:nvPicPr>
        <p:blipFill rotWithShape="1">
          <a:blip r:embed="rId6" cstate="print">
            <a:extLst>
              <a:ext uri="{28A0092B-C50C-407E-A947-70E740481C1C}">
                <a14:useLocalDpi xmlns:a14="http://schemas.microsoft.com/office/drawing/2010/main" val="0"/>
              </a:ext>
            </a:extLst>
          </a:blip>
          <a:srcRect l="16496" t="7972" r="8659" b="16695"/>
          <a:stretch/>
        </p:blipFill>
        <p:spPr bwMode="auto">
          <a:xfrm>
            <a:off x="5785800" y="1689100"/>
            <a:ext cx="2520000" cy="1904996"/>
          </a:xfrm>
          <a:prstGeom prst="rect">
            <a:avLst/>
          </a:prstGeom>
          <a:noFill/>
          <a:ln>
            <a:noFill/>
          </a:ln>
          <a:extLst>
            <a:ext uri="{53640926-AAD7-44D8-BBD7-CCE9431645EC}">
              <a14:shadowObscured xmlns:a14="http://schemas.microsoft.com/office/drawing/2010/main"/>
            </a:ext>
          </a:extLst>
        </p:spPr>
      </p:pic>
      <p:pic>
        <p:nvPicPr>
          <p:cNvPr id="3076" name="Picture 4" descr="E:\OneDrive\2.25G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12312" y="4419600"/>
            <a:ext cx="2520000" cy="1959769"/>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E:\OneDrive\2.25Ni.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3200" y="4419600"/>
            <a:ext cx="2520000" cy="1959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6347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990600" y="342037"/>
                <a:ext cx="1143000" cy="584775"/>
              </a:xfrm>
              <a:prstGeom prst="rect">
                <a:avLst/>
              </a:prstGeom>
              <a:noFill/>
            </p:spPr>
            <p:txBody>
              <a:bodyPr wrap="square" rtlCol="0">
                <a:spAutoFit/>
              </a:bodyPr>
              <a:lstStyle/>
              <a:p>
                <a14:m>
                  <m:oMath xmlns:m="http://schemas.openxmlformats.org/officeDocument/2006/math">
                    <m:sSub>
                      <m:sSubPr>
                        <m:ctrlPr>
                          <a:rPr lang="en-GB" sz="3200" b="1" i="1" smtClean="0">
                            <a:latin typeface="Cambria Math"/>
                          </a:rPr>
                        </m:ctrlPr>
                      </m:sSubPr>
                      <m:e>
                        <m:r>
                          <a:rPr lang="en-US" sz="3200" b="1" i="1">
                            <a:latin typeface="Cambria Math"/>
                          </a:rPr>
                          <m:t>𝑻</m:t>
                        </m:r>
                      </m:e>
                      <m:sub>
                        <m:r>
                          <a:rPr lang="en-US" sz="3200" b="1" i="1" smtClean="0">
                            <a:latin typeface="Cambria Math"/>
                          </a:rPr>
                          <m:t>𝟑</m:t>
                        </m:r>
                      </m:sub>
                    </m:sSub>
                  </m:oMath>
                </a14:m>
                <a:r>
                  <a:rPr lang="en-GB" sz="3200" b="1" dirty="0" smtClean="0"/>
                  <a:t>:</a:t>
                </a:r>
                <a:endParaRPr lang="en-GB" sz="32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990600" y="342037"/>
                <a:ext cx="1143000" cy="584775"/>
              </a:xfrm>
              <a:prstGeom prst="rect">
                <a:avLst/>
              </a:prstGeom>
              <a:blipFill rotWithShape="1">
                <a:blip r:embed="rId2"/>
                <a:stretch>
                  <a:fillRect t="-14583" b="-322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874868" y="2437262"/>
                <a:ext cx="2096932" cy="400110"/>
              </a:xfrm>
              <a:prstGeom prst="rect">
                <a:avLst/>
              </a:prstGeom>
              <a:noFill/>
            </p:spPr>
            <p:txBody>
              <a:bodyPr wrap="square" rtlCol="0">
                <a:spAutoFit/>
              </a:bodyPr>
              <a:lstStyle/>
              <a:p>
                <a:r>
                  <a:rPr lang="en-US" sz="2000" b="1" dirty="0" smtClean="0"/>
                  <a:t>E</a:t>
                </a:r>
                <a14:m>
                  <m:oMath xmlns:m="http://schemas.openxmlformats.org/officeDocument/2006/math">
                    <m:r>
                      <a:rPr lang="en-US" sz="2000" b="1" i="1" smtClean="0">
                        <a:latin typeface="Cambria Math"/>
                      </a:rPr>
                      <m:t>𝒙𝒑𝒆𝒓𝒊𝒎𝒆𝒏𝒕</m:t>
                    </m:r>
                    <m:r>
                      <a:rPr lang="en-US" sz="2000" b="1" i="1" smtClean="0">
                        <a:latin typeface="Cambria Math"/>
                      </a:rPr>
                      <m:t>:</m:t>
                    </m:r>
                  </m:oMath>
                </a14:m>
                <a:endParaRPr lang="en-GB" sz="20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874868" y="2437262"/>
                <a:ext cx="2096932" cy="400110"/>
              </a:xfrm>
              <a:prstGeom prst="rect">
                <a:avLst/>
              </a:prstGeom>
              <a:blipFill rotWithShape="1">
                <a:blip r:embed="rId3"/>
                <a:stretch>
                  <a:fillRect l="-3198" t="-7692" b="-2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74868" y="5162491"/>
                <a:ext cx="1868332" cy="400110"/>
              </a:xfrm>
              <a:prstGeom prst="rect">
                <a:avLst/>
              </a:prstGeom>
              <a:noFill/>
            </p:spPr>
            <p:txBody>
              <a:bodyPr wrap="square" rtlCol="0">
                <a:spAutoFit/>
              </a:bodyPr>
              <a:lstStyle/>
              <a:p>
                <a14:m>
                  <m:oMath xmlns:m="http://schemas.openxmlformats.org/officeDocument/2006/math">
                    <m:r>
                      <a:rPr lang="en-US" sz="2000" b="1" i="1" smtClean="0">
                        <a:latin typeface="Cambria Math"/>
                      </a:rPr>
                      <m:t>𝑺𝒊𝒎𝒖𝒍𝒂𝒕𝒊𝒐𝒏</m:t>
                    </m:r>
                  </m:oMath>
                </a14:m>
                <a:r>
                  <a:rPr lang="en-GB" sz="2000" b="1" dirty="0" smtClean="0"/>
                  <a:t>:</a:t>
                </a:r>
                <a:endParaRPr lang="en-GB" sz="20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874868" y="5162491"/>
                <a:ext cx="1868332" cy="400110"/>
              </a:xfrm>
              <a:prstGeom prst="rect">
                <a:avLst/>
              </a:prstGeom>
              <a:blipFill rotWithShape="1">
                <a:blip r:embed="rId4"/>
                <a:stretch>
                  <a:fillRect l="-327" t="-7576" b="-25758"/>
                </a:stretch>
              </a:blipFill>
            </p:spPr>
            <p:txBody>
              <a:bodyPr/>
              <a:lstStyle/>
              <a:p>
                <a:r>
                  <a:rPr lang="en-GB">
                    <a:noFill/>
                  </a:rPr>
                  <a:t> </a:t>
                </a:r>
              </a:p>
            </p:txBody>
          </p:sp>
        </mc:Fallback>
      </mc:AlternateContent>
      <p:cxnSp>
        <p:nvCxnSpPr>
          <p:cNvPr id="5" name="Straight Connector 4"/>
          <p:cNvCxnSpPr/>
          <p:nvPr/>
        </p:nvCxnSpPr>
        <p:spPr>
          <a:xfrm>
            <a:off x="990600" y="3962400"/>
            <a:ext cx="7391400" cy="0"/>
          </a:xfrm>
          <a:prstGeom prst="line">
            <a:avLst/>
          </a:prstGeom>
          <a:ln w="60325">
            <a:gradFill flip="none" rotWithShape="1">
              <a:gsLst>
                <a:gs pos="0">
                  <a:schemeClr val="bg1"/>
                </a:gs>
                <a:gs pos="50000">
                  <a:schemeClr val="accent5"/>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90600" y="1143000"/>
            <a:ext cx="838200" cy="0"/>
          </a:xfrm>
          <a:prstGeom prst="line">
            <a:avLst/>
          </a:prstGeom>
          <a:ln w="60325">
            <a:gradFill flip="none" rotWithShape="1">
              <a:gsLst>
                <a:gs pos="0">
                  <a:schemeClr val="bg1"/>
                </a:gs>
                <a:gs pos="50000">
                  <a:schemeClr val="accent5"/>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pic>
        <p:nvPicPr>
          <p:cNvPr id="4098" name="Picture 2" descr="E:\OneDrive\0.75N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43200" y="4373105"/>
            <a:ext cx="2520000" cy="1959769"/>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E:\OneDrive\0.75G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15000" y="4382660"/>
            <a:ext cx="2520000" cy="19597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E:\OneDrive\Intern\Hyst\S1old\NiHyst\20K.png"/>
          <p:cNvPicPr>
            <a:picLocks noChangeAspect="1"/>
          </p:cNvPicPr>
          <p:nvPr/>
        </p:nvPicPr>
        <p:blipFill rotWithShape="1">
          <a:blip r:embed="rId7" cstate="print">
            <a:extLst>
              <a:ext uri="{28A0092B-C50C-407E-A947-70E740481C1C}">
                <a14:useLocalDpi xmlns:a14="http://schemas.microsoft.com/office/drawing/2010/main" val="0"/>
              </a:ext>
            </a:extLst>
          </a:blip>
          <a:srcRect l="16903" t="8523" r="9091" b="16470"/>
          <a:stretch/>
        </p:blipFill>
        <p:spPr bwMode="auto">
          <a:xfrm>
            <a:off x="2737800" y="1676400"/>
            <a:ext cx="2520000" cy="1980841"/>
          </a:xfrm>
          <a:prstGeom prst="rect">
            <a:avLst/>
          </a:prstGeom>
          <a:noFill/>
          <a:ln>
            <a:noFill/>
          </a:ln>
          <a:extLst>
            <a:ext uri="{53640926-AAD7-44D8-BBD7-CCE9431645EC}">
              <a14:shadowObscured xmlns:a14="http://schemas.microsoft.com/office/drawing/2010/main"/>
            </a:ext>
          </a:extLst>
        </p:spPr>
      </p:pic>
      <p:pic>
        <p:nvPicPr>
          <p:cNvPr id="10" name="Picture 9" descr="E:\OneDrive\Intern\Hyst\S1old\GdHyst\20K.png"/>
          <p:cNvPicPr>
            <a:picLocks noChangeAspect="1"/>
          </p:cNvPicPr>
          <p:nvPr/>
        </p:nvPicPr>
        <p:blipFill rotWithShape="1">
          <a:blip r:embed="rId8" cstate="print">
            <a:extLst>
              <a:ext uri="{28A0092B-C50C-407E-A947-70E740481C1C}">
                <a14:useLocalDpi xmlns:a14="http://schemas.microsoft.com/office/drawing/2010/main" val="0"/>
              </a:ext>
            </a:extLst>
          </a:blip>
          <a:srcRect l="16496" t="8798" r="8659" b="16144"/>
          <a:stretch/>
        </p:blipFill>
        <p:spPr bwMode="auto">
          <a:xfrm>
            <a:off x="5715000" y="1690827"/>
            <a:ext cx="2520000" cy="196605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578540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990600" y="342037"/>
                <a:ext cx="1143000" cy="584775"/>
              </a:xfrm>
              <a:prstGeom prst="rect">
                <a:avLst/>
              </a:prstGeom>
              <a:noFill/>
            </p:spPr>
            <p:txBody>
              <a:bodyPr wrap="square" rtlCol="0">
                <a:spAutoFit/>
              </a:bodyPr>
              <a:lstStyle/>
              <a:p>
                <a14:m>
                  <m:oMath xmlns:m="http://schemas.openxmlformats.org/officeDocument/2006/math">
                    <m:sSub>
                      <m:sSubPr>
                        <m:ctrlPr>
                          <a:rPr lang="en-GB" sz="3200" b="1" i="1" smtClean="0">
                            <a:latin typeface="Cambria Math"/>
                          </a:rPr>
                        </m:ctrlPr>
                      </m:sSubPr>
                      <m:e>
                        <m:r>
                          <a:rPr lang="en-US" sz="3200" b="1" i="1">
                            <a:latin typeface="Cambria Math"/>
                          </a:rPr>
                          <m:t>𝑻</m:t>
                        </m:r>
                      </m:e>
                      <m:sub>
                        <m:r>
                          <a:rPr lang="en-US" sz="3200" b="1" i="1" smtClean="0">
                            <a:latin typeface="Cambria Math"/>
                          </a:rPr>
                          <m:t>𝟒</m:t>
                        </m:r>
                      </m:sub>
                    </m:sSub>
                  </m:oMath>
                </a14:m>
                <a:r>
                  <a:rPr lang="en-GB" sz="3200" b="1" dirty="0" smtClean="0"/>
                  <a:t>:</a:t>
                </a:r>
                <a:endParaRPr lang="en-GB" sz="32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990600" y="342037"/>
                <a:ext cx="1143000" cy="584775"/>
              </a:xfrm>
              <a:prstGeom prst="rect">
                <a:avLst/>
              </a:prstGeom>
              <a:blipFill rotWithShape="1">
                <a:blip r:embed="rId2"/>
                <a:stretch>
                  <a:fillRect t="-14583" b="-322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874868" y="2437262"/>
                <a:ext cx="2096932" cy="400110"/>
              </a:xfrm>
              <a:prstGeom prst="rect">
                <a:avLst/>
              </a:prstGeom>
              <a:noFill/>
            </p:spPr>
            <p:txBody>
              <a:bodyPr wrap="square" rtlCol="0">
                <a:spAutoFit/>
              </a:bodyPr>
              <a:lstStyle/>
              <a:p>
                <a:r>
                  <a:rPr lang="en-US" sz="2000" b="1" dirty="0" smtClean="0"/>
                  <a:t>E</a:t>
                </a:r>
                <a14:m>
                  <m:oMath xmlns:m="http://schemas.openxmlformats.org/officeDocument/2006/math">
                    <m:r>
                      <a:rPr lang="en-US" sz="2000" b="1" i="1" smtClean="0">
                        <a:latin typeface="Cambria Math"/>
                      </a:rPr>
                      <m:t>𝒙𝒑𝒆𝒓𝒊𝒎𝒆𝒏𝒕</m:t>
                    </m:r>
                    <m:r>
                      <a:rPr lang="en-US" sz="2000" b="1" i="1" smtClean="0">
                        <a:latin typeface="Cambria Math"/>
                      </a:rPr>
                      <m:t>:</m:t>
                    </m:r>
                  </m:oMath>
                </a14:m>
                <a:endParaRPr lang="en-GB" sz="20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874868" y="2437262"/>
                <a:ext cx="2096932" cy="400110"/>
              </a:xfrm>
              <a:prstGeom prst="rect">
                <a:avLst/>
              </a:prstGeom>
              <a:blipFill rotWithShape="1">
                <a:blip r:embed="rId3"/>
                <a:stretch>
                  <a:fillRect l="-3198" t="-7692" b="-2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74868" y="5162491"/>
                <a:ext cx="1868332" cy="400110"/>
              </a:xfrm>
              <a:prstGeom prst="rect">
                <a:avLst/>
              </a:prstGeom>
              <a:noFill/>
            </p:spPr>
            <p:txBody>
              <a:bodyPr wrap="square" rtlCol="0">
                <a:spAutoFit/>
              </a:bodyPr>
              <a:lstStyle/>
              <a:p>
                <a14:m>
                  <m:oMath xmlns:m="http://schemas.openxmlformats.org/officeDocument/2006/math">
                    <m:r>
                      <a:rPr lang="en-US" sz="2000" b="1" i="1" smtClean="0">
                        <a:latin typeface="Cambria Math"/>
                      </a:rPr>
                      <m:t>𝑺𝒊𝒎𝒖𝒍𝒂𝒕𝒊𝒐𝒏</m:t>
                    </m:r>
                  </m:oMath>
                </a14:m>
                <a:r>
                  <a:rPr lang="en-GB" sz="2000" b="1" dirty="0" smtClean="0"/>
                  <a:t>:</a:t>
                </a:r>
                <a:endParaRPr lang="en-GB" sz="20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874868" y="5162491"/>
                <a:ext cx="1868332" cy="400110"/>
              </a:xfrm>
              <a:prstGeom prst="rect">
                <a:avLst/>
              </a:prstGeom>
              <a:blipFill rotWithShape="1">
                <a:blip r:embed="rId4"/>
                <a:stretch>
                  <a:fillRect l="-327" t="-7576" b="-25758"/>
                </a:stretch>
              </a:blipFill>
            </p:spPr>
            <p:txBody>
              <a:bodyPr/>
              <a:lstStyle/>
              <a:p>
                <a:r>
                  <a:rPr lang="en-GB">
                    <a:noFill/>
                  </a:rPr>
                  <a:t> </a:t>
                </a:r>
              </a:p>
            </p:txBody>
          </p:sp>
        </mc:Fallback>
      </mc:AlternateContent>
      <p:cxnSp>
        <p:nvCxnSpPr>
          <p:cNvPr id="5" name="Straight Connector 4"/>
          <p:cNvCxnSpPr/>
          <p:nvPr/>
        </p:nvCxnSpPr>
        <p:spPr>
          <a:xfrm>
            <a:off x="990600" y="3962400"/>
            <a:ext cx="7391400" cy="0"/>
          </a:xfrm>
          <a:prstGeom prst="line">
            <a:avLst/>
          </a:prstGeom>
          <a:ln w="60325">
            <a:gradFill flip="none" rotWithShape="1">
              <a:gsLst>
                <a:gs pos="0">
                  <a:schemeClr val="bg1"/>
                </a:gs>
                <a:gs pos="50000">
                  <a:schemeClr val="accent5"/>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90600" y="1143000"/>
            <a:ext cx="838200" cy="0"/>
          </a:xfrm>
          <a:prstGeom prst="line">
            <a:avLst/>
          </a:prstGeom>
          <a:ln w="60325">
            <a:gradFill flip="none" rotWithShape="1">
              <a:gsLst>
                <a:gs pos="0">
                  <a:schemeClr val="bg1"/>
                </a:gs>
                <a:gs pos="50000">
                  <a:schemeClr val="accent5"/>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pic>
        <p:nvPicPr>
          <p:cNvPr id="5122" name="Picture 2" descr="E:\OneDrive\0.45G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09600" y="4382661"/>
            <a:ext cx="2520000" cy="1959769"/>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E:\OneDrive\0.45N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43200" y="4382661"/>
            <a:ext cx="2520000" cy="19597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E:\OneDrive\Intern\Hyst\S1old\NiHyst\30K.png"/>
          <p:cNvPicPr>
            <a:picLocks noChangeAspect="1"/>
          </p:cNvPicPr>
          <p:nvPr/>
        </p:nvPicPr>
        <p:blipFill rotWithShape="1">
          <a:blip r:embed="rId7" cstate="print">
            <a:extLst>
              <a:ext uri="{28A0092B-C50C-407E-A947-70E740481C1C}">
                <a14:useLocalDpi xmlns:a14="http://schemas.microsoft.com/office/drawing/2010/main" val="0"/>
              </a:ext>
            </a:extLst>
          </a:blip>
          <a:srcRect l="16907" t="7972" r="8866" b="16695"/>
          <a:stretch/>
        </p:blipFill>
        <p:spPr bwMode="auto">
          <a:xfrm>
            <a:off x="2717800" y="1676400"/>
            <a:ext cx="2520000" cy="1955800"/>
          </a:xfrm>
          <a:prstGeom prst="rect">
            <a:avLst/>
          </a:prstGeom>
          <a:noFill/>
          <a:ln>
            <a:noFill/>
          </a:ln>
          <a:extLst>
            <a:ext uri="{53640926-AAD7-44D8-BBD7-CCE9431645EC}">
              <a14:shadowObscured xmlns:a14="http://schemas.microsoft.com/office/drawing/2010/main"/>
            </a:ext>
          </a:extLst>
        </p:spPr>
      </p:pic>
      <p:pic>
        <p:nvPicPr>
          <p:cNvPr id="10" name="Picture 9" descr="E:\OneDrive\Intern\Hyst\S1old\GdHyst\30K.png"/>
          <p:cNvPicPr>
            <a:picLocks noChangeAspect="1"/>
          </p:cNvPicPr>
          <p:nvPr/>
        </p:nvPicPr>
        <p:blipFill rotWithShape="1">
          <a:blip r:embed="rId8" cstate="print">
            <a:extLst>
              <a:ext uri="{28A0092B-C50C-407E-A947-70E740481C1C}">
                <a14:useLocalDpi xmlns:a14="http://schemas.microsoft.com/office/drawing/2010/main" val="0"/>
              </a:ext>
            </a:extLst>
          </a:blip>
          <a:srcRect l="17526" t="8798" r="9484" b="17244"/>
          <a:stretch/>
        </p:blipFill>
        <p:spPr bwMode="auto">
          <a:xfrm>
            <a:off x="5709600" y="1701800"/>
            <a:ext cx="2520000" cy="19558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439850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990600" y="342037"/>
                <a:ext cx="1143000" cy="584775"/>
              </a:xfrm>
              <a:prstGeom prst="rect">
                <a:avLst/>
              </a:prstGeom>
              <a:noFill/>
            </p:spPr>
            <p:txBody>
              <a:bodyPr wrap="square" rtlCol="0">
                <a:spAutoFit/>
              </a:bodyPr>
              <a:lstStyle/>
              <a:p>
                <a14:m>
                  <m:oMath xmlns:m="http://schemas.openxmlformats.org/officeDocument/2006/math">
                    <m:sSub>
                      <m:sSubPr>
                        <m:ctrlPr>
                          <a:rPr lang="en-GB" sz="3200" b="1" i="1" smtClean="0">
                            <a:latin typeface="Cambria Math"/>
                          </a:rPr>
                        </m:ctrlPr>
                      </m:sSubPr>
                      <m:e>
                        <m:r>
                          <a:rPr lang="en-US" sz="3200" b="1" i="1">
                            <a:latin typeface="Cambria Math"/>
                          </a:rPr>
                          <m:t>𝑻</m:t>
                        </m:r>
                      </m:e>
                      <m:sub>
                        <m:r>
                          <a:rPr lang="en-US" sz="3200" b="1" i="1" smtClean="0">
                            <a:latin typeface="Cambria Math"/>
                          </a:rPr>
                          <m:t>𝟓</m:t>
                        </m:r>
                      </m:sub>
                    </m:sSub>
                  </m:oMath>
                </a14:m>
                <a:r>
                  <a:rPr lang="en-GB" sz="3200" b="1" dirty="0" smtClean="0"/>
                  <a:t>:</a:t>
                </a:r>
                <a:endParaRPr lang="en-GB" sz="32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990600" y="342037"/>
                <a:ext cx="1143000" cy="584775"/>
              </a:xfrm>
              <a:prstGeom prst="rect">
                <a:avLst/>
              </a:prstGeom>
              <a:blipFill rotWithShape="1">
                <a:blip r:embed="rId2"/>
                <a:stretch>
                  <a:fillRect t="-14583" b="-322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874868" y="2437262"/>
                <a:ext cx="2096932" cy="400110"/>
              </a:xfrm>
              <a:prstGeom prst="rect">
                <a:avLst/>
              </a:prstGeom>
              <a:noFill/>
            </p:spPr>
            <p:txBody>
              <a:bodyPr wrap="square" rtlCol="0">
                <a:spAutoFit/>
              </a:bodyPr>
              <a:lstStyle/>
              <a:p>
                <a:r>
                  <a:rPr lang="en-US" sz="2000" b="1" dirty="0" smtClean="0"/>
                  <a:t>E</a:t>
                </a:r>
                <a14:m>
                  <m:oMath xmlns:m="http://schemas.openxmlformats.org/officeDocument/2006/math">
                    <m:r>
                      <a:rPr lang="en-US" sz="2000" b="1" i="1" smtClean="0">
                        <a:latin typeface="Cambria Math"/>
                      </a:rPr>
                      <m:t>𝒙𝒑𝒆𝒓𝒊𝒎𝒆𝒏𝒕</m:t>
                    </m:r>
                    <m:r>
                      <a:rPr lang="en-US" sz="2000" b="1" i="1" smtClean="0">
                        <a:latin typeface="Cambria Math"/>
                      </a:rPr>
                      <m:t>:</m:t>
                    </m:r>
                  </m:oMath>
                </a14:m>
                <a:endParaRPr lang="en-GB" sz="20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874868" y="2437262"/>
                <a:ext cx="2096932" cy="400110"/>
              </a:xfrm>
              <a:prstGeom prst="rect">
                <a:avLst/>
              </a:prstGeom>
              <a:blipFill rotWithShape="1">
                <a:blip r:embed="rId3"/>
                <a:stretch>
                  <a:fillRect l="-3198" t="-7692" b="-2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74868" y="5162491"/>
                <a:ext cx="1868332" cy="400110"/>
              </a:xfrm>
              <a:prstGeom prst="rect">
                <a:avLst/>
              </a:prstGeom>
              <a:noFill/>
            </p:spPr>
            <p:txBody>
              <a:bodyPr wrap="square" rtlCol="0">
                <a:spAutoFit/>
              </a:bodyPr>
              <a:lstStyle/>
              <a:p>
                <a14:m>
                  <m:oMath xmlns:m="http://schemas.openxmlformats.org/officeDocument/2006/math">
                    <m:r>
                      <a:rPr lang="en-US" sz="2000" b="1" i="1" smtClean="0">
                        <a:latin typeface="Cambria Math"/>
                      </a:rPr>
                      <m:t>𝑺𝒊𝒎𝒖𝒍𝒂𝒕𝒊𝒐𝒏</m:t>
                    </m:r>
                  </m:oMath>
                </a14:m>
                <a:r>
                  <a:rPr lang="en-GB" sz="2000" b="1" dirty="0" smtClean="0"/>
                  <a:t>:</a:t>
                </a:r>
                <a:endParaRPr lang="en-GB" sz="20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874868" y="5162491"/>
                <a:ext cx="1868332" cy="400110"/>
              </a:xfrm>
              <a:prstGeom prst="rect">
                <a:avLst/>
              </a:prstGeom>
              <a:blipFill rotWithShape="1">
                <a:blip r:embed="rId4"/>
                <a:stretch>
                  <a:fillRect l="-327" t="-7576" b="-25758"/>
                </a:stretch>
              </a:blipFill>
            </p:spPr>
            <p:txBody>
              <a:bodyPr/>
              <a:lstStyle/>
              <a:p>
                <a:r>
                  <a:rPr lang="en-GB">
                    <a:noFill/>
                  </a:rPr>
                  <a:t> </a:t>
                </a:r>
              </a:p>
            </p:txBody>
          </p:sp>
        </mc:Fallback>
      </mc:AlternateContent>
      <p:cxnSp>
        <p:nvCxnSpPr>
          <p:cNvPr id="5" name="Straight Connector 4"/>
          <p:cNvCxnSpPr/>
          <p:nvPr/>
        </p:nvCxnSpPr>
        <p:spPr>
          <a:xfrm>
            <a:off x="990600" y="3962400"/>
            <a:ext cx="7391400" cy="0"/>
          </a:xfrm>
          <a:prstGeom prst="line">
            <a:avLst/>
          </a:prstGeom>
          <a:ln w="60325">
            <a:gradFill flip="none" rotWithShape="1">
              <a:gsLst>
                <a:gs pos="0">
                  <a:schemeClr val="bg1"/>
                </a:gs>
                <a:gs pos="50000">
                  <a:schemeClr val="accent5"/>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90600" y="1143000"/>
            <a:ext cx="838200" cy="0"/>
          </a:xfrm>
          <a:prstGeom prst="line">
            <a:avLst/>
          </a:prstGeom>
          <a:ln w="60325">
            <a:gradFill flip="none" rotWithShape="1">
              <a:gsLst>
                <a:gs pos="0">
                  <a:schemeClr val="bg1"/>
                </a:gs>
                <a:gs pos="50000">
                  <a:schemeClr val="accent5"/>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pic>
        <p:nvPicPr>
          <p:cNvPr id="7" name="Picture 6" descr="E:\OneDrive\Intern\Hyst\S1old\NiHyst\75K.png"/>
          <p:cNvPicPr>
            <a:picLocks noChangeAspect="1"/>
          </p:cNvPicPr>
          <p:nvPr/>
        </p:nvPicPr>
        <p:blipFill rotWithShape="1">
          <a:blip r:embed="rId5" cstate="print">
            <a:extLst>
              <a:ext uri="{28A0092B-C50C-407E-A947-70E740481C1C}">
                <a14:useLocalDpi xmlns:a14="http://schemas.microsoft.com/office/drawing/2010/main" val="0"/>
              </a:ext>
            </a:extLst>
          </a:blip>
          <a:srcRect l="16903" t="8903" r="8949" b="17039"/>
          <a:stretch/>
        </p:blipFill>
        <p:spPr bwMode="auto">
          <a:xfrm>
            <a:off x="2819400" y="1766811"/>
            <a:ext cx="2520000" cy="1904614"/>
          </a:xfrm>
          <a:prstGeom prst="rect">
            <a:avLst/>
          </a:prstGeom>
          <a:noFill/>
          <a:ln>
            <a:noFill/>
          </a:ln>
          <a:extLst>
            <a:ext uri="{53640926-AAD7-44D8-BBD7-CCE9431645EC}">
              <a14:shadowObscured xmlns:a14="http://schemas.microsoft.com/office/drawing/2010/main"/>
            </a:ext>
          </a:extLst>
        </p:spPr>
      </p:pic>
      <p:pic>
        <p:nvPicPr>
          <p:cNvPr id="8" name="Picture 7" descr="E:\OneDrive\Intern\Hyst\S1old\GdHyst\75K.png"/>
          <p:cNvPicPr>
            <a:picLocks noChangeAspect="1"/>
          </p:cNvPicPr>
          <p:nvPr/>
        </p:nvPicPr>
        <p:blipFill rotWithShape="1">
          <a:blip r:embed="rId6" cstate="print">
            <a:extLst>
              <a:ext uri="{28A0092B-C50C-407E-A947-70E740481C1C}">
                <a14:useLocalDpi xmlns:a14="http://schemas.microsoft.com/office/drawing/2010/main" val="0"/>
              </a:ext>
            </a:extLst>
          </a:blip>
          <a:srcRect l="16906" t="8798" r="8248" b="16419"/>
          <a:stretch/>
        </p:blipFill>
        <p:spPr bwMode="auto">
          <a:xfrm>
            <a:off x="5785800" y="1752600"/>
            <a:ext cx="2520000" cy="1918825"/>
          </a:xfrm>
          <a:prstGeom prst="rect">
            <a:avLst/>
          </a:prstGeom>
          <a:noFill/>
          <a:ln>
            <a:noFill/>
          </a:ln>
          <a:extLst>
            <a:ext uri="{53640926-AAD7-44D8-BBD7-CCE9431645EC}">
              <a14:shadowObscured xmlns:a14="http://schemas.microsoft.com/office/drawing/2010/main"/>
            </a:ext>
          </a:extLst>
        </p:spPr>
      </p:pic>
      <p:pic>
        <p:nvPicPr>
          <p:cNvPr id="6146" name="Picture 2" descr="E:\OneDrive\0.25Ni.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14000" y="4382661"/>
            <a:ext cx="2520000" cy="1959769"/>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E:\OneDrive\0.25G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91200" y="4368997"/>
            <a:ext cx="2520000" cy="1955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584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94128606"/>
              </p:ext>
            </p:extLst>
          </p:nvPr>
        </p:nvGraphicFramePr>
        <p:xfrm>
          <a:off x="457200" y="457200"/>
          <a:ext cx="8458198" cy="2593031"/>
        </p:xfrm>
        <a:graphic>
          <a:graphicData uri="http://schemas.openxmlformats.org/drawingml/2006/table">
            <a:tbl>
              <a:tblPr/>
              <a:tblGrid>
                <a:gridCol w="660628"/>
                <a:gridCol w="519838"/>
                <a:gridCol w="519838"/>
                <a:gridCol w="519838"/>
                <a:gridCol w="519838"/>
                <a:gridCol w="519838"/>
                <a:gridCol w="519838"/>
                <a:gridCol w="519838"/>
                <a:gridCol w="519838"/>
                <a:gridCol w="519838"/>
                <a:gridCol w="519838"/>
                <a:gridCol w="519838"/>
                <a:gridCol w="519838"/>
                <a:gridCol w="519838"/>
                <a:gridCol w="519838"/>
                <a:gridCol w="519838"/>
              </a:tblGrid>
              <a:tr h="509122">
                <a:tc>
                  <a:txBody>
                    <a:bodyPr/>
                    <a:lstStyle/>
                    <a:p>
                      <a:pPr algn="l" fontAlgn="b"/>
                      <a:r>
                        <a:rPr lang="en-GB" sz="1800" b="0" i="0" u="none" strike="noStrike" dirty="0">
                          <a:solidFill>
                            <a:srgbClr val="000000"/>
                          </a:solidFill>
                          <a:effectLst/>
                          <a:latin typeface="Calibri"/>
                        </a:rPr>
                        <a:t> </a:t>
                      </a:r>
                    </a:p>
                  </a:txBody>
                  <a:tcPr marL="7903" marR="7903" marT="7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a:rPr>
                        <a:t>S1</a:t>
                      </a:r>
                    </a:p>
                  </a:txBody>
                  <a:tcPr marL="7903" marR="7903" marT="7903"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a:rPr>
                        <a:t>S2</a:t>
                      </a:r>
                    </a:p>
                  </a:txBody>
                  <a:tcPr marL="7903" marR="7903" marT="790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a:rPr>
                        <a:t>S3</a:t>
                      </a:r>
                    </a:p>
                  </a:txBody>
                  <a:tcPr marL="7903" marR="7903" marT="790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a:rPr>
                        <a:t>S4</a:t>
                      </a:r>
                    </a:p>
                  </a:txBody>
                  <a:tcPr marL="7903" marR="7903" marT="790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a:rPr>
                        <a:t>S5</a:t>
                      </a:r>
                    </a:p>
                  </a:txBody>
                  <a:tcPr marL="7903" marR="7903" marT="790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a:rPr>
                        <a:t>S6</a:t>
                      </a:r>
                    </a:p>
                  </a:txBody>
                  <a:tcPr marL="7903" marR="7903" marT="790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a:rPr>
                        <a:t>S7</a:t>
                      </a:r>
                    </a:p>
                  </a:txBody>
                  <a:tcPr marL="7903" marR="7903" marT="790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a:rPr>
                        <a:t>S8</a:t>
                      </a:r>
                    </a:p>
                  </a:txBody>
                  <a:tcPr marL="7903" marR="7903" marT="790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a:rPr>
                        <a:t>S9</a:t>
                      </a:r>
                    </a:p>
                  </a:txBody>
                  <a:tcPr marL="7903" marR="7903" marT="790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a:rPr>
                        <a:t>S10</a:t>
                      </a:r>
                    </a:p>
                  </a:txBody>
                  <a:tcPr marL="7903" marR="7903" marT="790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a:rPr>
                        <a:t>S11</a:t>
                      </a:r>
                    </a:p>
                  </a:txBody>
                  <a:tcPr marL="7903" marR="7903" marT="790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a:rPr>
                        <a:t>S12</a:t>
                      </a:r>
                    </a:p>
                  </a:txBody>
                  <a:tcPr marL="7903" marR="7903" marT="790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a:rPr>
                        <a:t>S13</a:t>
                      </a:r>
                    </a:p>
                  </a:txBody>
                  <a:tcPr marL="7903" marR="7903" marT="790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a:rPr>
                        <a:t>S14</a:t>
                      </a:r>
                    </a:p>
                  </a:txBody>
                  <a:tcPr marL="7903" marR="7903" marT="790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a:rPr>
                        <a:t>S15</a:t>
                      </a:r>
                    </a:p>
                  </a:txBody>
                  <a:tcPr marL="7903" marR="7903" marT="7903"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9122">
                <a:tc>
                  <a:txBody>
                    <a:bodyPr/>
                    <a:lstStyle/>
                    <a:p>
                      <a:pPr algn="ctr" fontAlgn="b"/>
                      <a:r>
                        <a:rPr lang="en-GB" sz="1800" b="0" i="0" u="none" strike="noStrike" dirty="0">
                          <a:solidFill>
                            <a:srgbClr val="000000"/>
                          </a:solidFill>
                          <a:effectLst/>
                          <a:latin typeface="Calibri"/>
                        </a:rPr>
                        <a:t>Ni</a:t>
                      </a:r>
                    </a:p>
                  </a:txBody>
                  <a:tcPr marL="7903" marR="7903" marT="7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GB" sz="1800" b="0" i="0" u="none" strike="noStrike" dirty="0">
                          <a:solidFill>
                            <a:srgbClr val="000000"/>
                          </a:solidFill>
                          <a:effectLst/>
                          <a:latin typeface="Calibri"/>
                        </a:rPr>
                        <a:t>3.6</a:t>
                      </a:r>
                    </a:p>
                  </a:txBody>
                  <a:tcPr marL="7903" marR="7903" marT="7903"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800" b="0" i="0" u="none" strike="noStrike" dirty="0">
                          <a:solidFill>
                            <a:srgbClr val="000000"/>
                          </a:solidFill>
                          <a:effectLst/>
                          <a:latin typeface="Calibri"/>
                        </a:rPr>
                        <a:t>2.5</a:t>
                      </a:r>
                    </a:p>
                  </a:txBody>
                  <a:tcPr marL="7903" marR="7903" marT="79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800" b="0" i="0" u="none" strike="noStrike" dirty="0">
                          <a:solidFill>
                            <a:srgbClr val="000000"/>
                          </a:solidFill>
                          <a:effectLst/>
                          <a:latin typeface="Calibri"/>
                        </a:rPr>
                        <a:t>3.9</a:t>
                      </a:r>
                    </a:p>
                  </a:txBody>
                  <a:tcPr marL="7903" marR="7903" marT="79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800" b="0" i="0" u="none" strike="noStrike" dirty="0">
                          <a:solidFill>
                            <a:srgbClr val="000000"/>
                          </a:solidFill>
                          <a:effectLst/>
                          <a:latin typeface="Calibri"/>
                        </a:rPr>
                        <a:t>2.7</a:t>
                      </a:r>
                    </a:p>
                  </a:txBody>
                  <a:tcPr marL="7903" marR="7903" marT="79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800" b="0" i="0" u="none" strike="noStrike" dirty="0">
                          <a:solidFill>
                            <a:srgbClr val="000000"/>
                          </a:solidFill>
                          <a:effectLst/>
                          <a:latin typeface="Calibri"/>
                        </a:rPr>
                        <a:t>3.7</a:t>
                      </a:r>
                    </a:p>
                  </a:txBody>
                  <a:tcPr marL="7903" marR="7903" marT="79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800" b="0" i="0" u="none" strike="noStrike" dirty="0">
                          <a:solidFill>
                            <a:srgbClr val="000000"/>
                          </a:solidFill>
                          <a:effectLst/>
                          <a:latin typeface="Calibri"/>
                        </a:rPr>
                        <a:t>2.4</a:t>
                      </a:r>
                    </a:p>
                  </a:txBody>
                  <a:tcPr marL="7903" marR="7903" marT="79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800" b="0" i="0" u="none" strike="noStrike" dirty="0">
                          <a:solidFill>
                            <a:srgbClr val="000000"/>
                          </a:solidFill>
                          <a:effectLst/>
                          <a:latin typeface="Calibri"/>
                        </a:rPr>
                        <a:t>6.5</a:t>
                      </a:r>
                    </a:p>
                  </a:txBody>
                  <a:tcPr marL="7903" marR="7903" marT="79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800" b="0" i="0" u="none" strike="noStrike" dirty="0">
                          <a:solidFill>
                            <a:srgbClr val="000000"/>
                          </a:solidFill>
                          <a:effectLst/>
                          <a:latin typeface="Calibri"/>
                        </a:rPr>
                        <a:t>4.2</a:t>
                      </a:r>
                    </a:p>
                  </a:txBody>
                  <a:tcPr marL="7903" marR="7903" marT="79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800" b="0" i="0" u="none" strike="noStrike" dirty="0">
                          <a:solidFill>
                            <a:srgbClr val="000000"/>
                          </a:solidFill>
                          <a:effectLst/>
                          <a:latin typeface="Calibri"/>
                        </a:rPr>
                        <a:t>2.6</a:t>
                      </a:r>
                    </a:p>
                  </a:txBody>
                  <a:tcPr marL="7903" marR="7903" marT="79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800" b="0" i="0" u="none" strike="noStrike" dirty="0">
                          <a:solidFill>
                            <a:srgbClr val="000000"/>
                          </a:solidFill>
                          <a:effectLst/>
                          <a:latin typeface="Calibri"/>
                        </a:rPr>
                        <a:t>2.9</a:t>
                      </a:r>
                    </a:p>
                  </a:txBody>
                  <a:tcPr marL="7903" marR="7903" marT="79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800" b="0" i="0" u="none" strike="noStrike" dirty="0">
                          <a:solidFill>
                            <a:srgbClr val="000000"/>
                          </a:solidFill>
                          <a:effectLst/>
                          <a:latin typeface="Calibri"/>
                        </a:rPr>
                        <a:t>1.4</a:t>
                      </a:r>
                    </a:p>
                  </a:txBody>
                  <a:tcPr marL="7903" marR="7903" marT="79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800" b="0" i="0" u="none" strike="noStrike" dirty="0">
                          <a:solidFill>
                            <a:srgbClr val="000000"/>
                          </a:solidFill>
                          <a:effectLst/>
                          <a:latin typeface="Calibri"/>
                        </a:rPr>
                        <a:t>1.9</a:t>
                      </a:r>
                    </a:p>
                  </a:txBody>
                  <a:tcPr marL="7903" marR="7903" marT="79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800" b="0" i="0" u="none" strike="noStrike" dirty="0">
                          <a:solidFill>
                            <a:srgbClr val="000000"/>
                          </a:solidFill>
                          <a:effectLst/>
                          <a:latin typeface="Calibri"/>
                        </a:rPr>
                        <a:t>3.1</a:t>
                      </a:r>
                    </a:p>
                  </a:txBody>
                  <a:tcPr marL="7903" marR="7903" marT="79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800" b="0" i="0" u="none" strike="noStrike" dirty="0">
                          <a:solidFill>
                            <a:srgbClr val="000000"/>
                          </a:solidFill>
                          <a:effectLst/>
                          <a:latin typeface="Calibri"/>
                        </a:rPr>
                        <a:t>3.8</a:t>
                      </a:r>
                    </a:p>
                  </a:txBody>
                  <a:tcPr marL="7903" marR="7903" marT="79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800" b="0" i="0" u="none" strike="noStrike" dirty="0">
                          <a:solidFill>
                            <a:srgbClr val="000000"/>
                          </a:solidFill>
                          <a:effectLst/>
                          <a:latin typeface="Calibri"/>
                        </a:rPr>
                        <a:t>2.2</a:t>
                      </a:r>
                    </a:p>
                  </a:txBody>
                  <a:tcPr marL="7903" marR="7903" marT="7903"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509122">
                <a:tc>
                  <a:txBody>
                    <a:bodyPr/>
                    <a:lstStyle/>
                    <a:p>
                      <a:pPr algn="ctr" fontAlgn="b"/>
                      <a:r>
                        <a:rPr lang="en-GB" sz="1800" b="0" i="0" u="none" strike="noStrike" dirty="0">
                          <a:solidFill>
                            <a:srgbClr val="000000"/>
                          </a:solidFill>
                          <a:effectLst/>
                          <a:latin typeface="Calibri"/>
                        </a:rPr>
                        <a:t>Gd</a:t>
                      </a:r>
                    </a:p>
                  </a:txBody>
                  <a:tcPr marL="7903" marR="7903" marT="7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800" b="0" i="0" u="none" strike="noStrike" dirty="0">
                          <a:solidFill>
                            <a:srgbClr val="000000"/>
                          </a:solidFill>
                          <a:effectLst/>
                          <a:latin typeface="Calibri"/>
                        </a:rPr>
                        <a:t>11.4</a:t>
                      </a:r>
                    </a:p>
                  </a:txBody>
                  <a:tcPr marL="7903" marR="7903" marT="790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GB" sz="1800" b="0" i="0" u="none" strike="noStrike" dirty="0">
                          <a:solidFill>
                            <a:srgbClr val="000000"/>
                          </a:solidFill>
                          <a:effectLst/>
                          <a:latin typeface="Calibri"/>
                        </a:rPr>
                        <a:t>4.6</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6</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2.6</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21.5</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11.1</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20.8</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11.1</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6.2</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6.1</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8.2</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6.2</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7.9</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11.1</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9.7</a:t>
                      </a:r>
                    </a:p>
                  </a:txBody>
                  <a:tcPr marL="7903" marR="7903" marT="7903" marB="0" anchor="b">
                    <a:lnL>
                      <a:noFill/>
                    </a:lnL>
                    <a:lnR w="6350" cap="flat" cmpd="sng" algn="ctr">
                      <a:solidFill>
                        <a:srgbClr val="000000"/>
                      </a:solidFill>
                      <a:prstDash val="solid"/>
                      <a:round/>
                      <a:headEnd type="none" w="med" len="med"/>
                      <a:tailEnd type="none" w="med" len="med"/>
                    </a:lnR>
                    <a:lnT>
                      <a:noFill/>
                    </a:lnT>
                    <a:lnB>
                      <a:noFill/>
                    </a:lnB>
                  </a:tcPr>
                </a:tc>
              </a:tr>
              <a:tr h="509122">
                <a:tc>
                  <a:txBody>
                    <a:bodyPr/>
                    <a:lstStyle/>
                    <a:p>
                      <a:pPr algn="ctr" fontAlgn="b"/>
                      <a:r>
                        <a:rPr lang="en-GB" sz="1800" b="0" i="0" u="none" strike="noStrike" dirty="0">
                          <a:solidFill>
                            <a:srgbClr val="000000"/>
                          </a:solidFill>
                          <a:effectLst/>
                          <a:latin typeface="Calibri"/>
                        </a:rPr>
                        <a:t>Ni</a:t>
                      </a:r>
                    </a:p>
                  </a:txBody>
                  <a:tcPr marL="7903" marR="7903" marT="7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800" b="0" i="0" u="none" strike="noStrike" dirty="0">
                          <a:solidFill>
                            <a:srgbClr val="000000"/>
                          </a:solidFill>
                          <a:effectLst/>
                          <a:latin typeface="Calibri"/>
                        </a:rPr>
                        <a:t>3.6</a:t>
                      </a:r>
                    </a:p>
                  </a:txBody>
                  <a:tcPr marL="7903" marR="7903" marT="790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GB" sz="1800" b="0" i="0" u="none" strike="noStrike" dirty="0">
                          <a:solidFill>
                            <a:srgbClr val="000000"/>
                          </a:solidFill>
                          <a:effectLst/>
                          <a:latin typeface="Calibri"/>
                        </a:rPr>
                        <a:t>2.5</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3.9</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2.7</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3.7</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2.4</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6.5</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4.2</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2.6</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2.9</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1.4</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1.9</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3.1</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3.8</a:t>
                      </a:r>
                    </a:p>
                  </a:txBody>
                  <a:tcPr marL="7903" marR="7903" marT="7903" marB="0" anchor="b">
                    <a:lnL>
                      <a:noFill/>
                    </a:lnL>
                    <a:lnR>
                      <a:noFill/>
                    </a:lnR>
                    <a:lnT>
                      <a:noFill/>
                    </a:lnT>
                    <a:lnB>
                      <a:noFill/>
                    </a:lnB>
                  </a:tcPr>
                </a:tc>
                <a:tc>
                  <a:txBody>
                    <a:bodyPr/>
                    <a:lstStyle/>
                    <a:p>
                      <a:pPr algn="r" fontAlgn="b"/>
                      <a:r>
                        <a:rPr lang="en-GB" sz="1800" b="0" i="0" u="none" strike="noStrike" dirty="0">
                          <a:solidFill>
                            <a:srgbClr val="000000"/>
                          </a:solidFill>
                          <a:effectLst/>
                          <a:latin typeface="Calibri"/>
                        </a:rPr>
                        <a:t>2.2</a:t>
                      </a:r>
                    </a:p>
                  </a:txBody>
                  <a:tcPr marL="7903" marR="7903" marT="7903" marB="0" anchor="b">
                    <a:lnL>
                      <a:noFill/>
                    </a:lnL>
                    <a:lnR w="6350" cap="flat" cmpd="sng" algn="ctr">
                      <a:solidFill>
                        <a:srgbClr val="000000"/>
                      </a:solidFill>
                      <a:prstDash val="solid"/>
                      <a:round/>
                      <a:headEnd type="none" w="med" len="med"/>
                      <a:tailEnd type="none" w="med" len="med"/>
                    </a:lnR>
                    <a:lnT>
                      <a:noFill/>
                    </a:lnT>
                    <a:lnB>
                      <a:noFill/>
                    </a:lnB>
                  </a:tcPr>
                </a:tc>
              </a:tr>
              <a:tr h="554313">
                <a:tc>
                  <a:txBody>
                    <a:bodyPr/>
                    <a:lstStyle/>
                    <a:p>
                      <a:pPr algn="l" fontAlgn="b"/>
                      <a:r>
                        <a:rPr lang="en-GB" sz="1800" b="0" i="0" u="none" strike="noStrike" noProof="0" dirty="0" err="1" smtClean="0">
                          <a:solidFill>
                            <a:srgbClr val="000000"/>
                          </a:solidFill>
                          <a:effectLst/>
                          <a:latin typeface="Calibri"/>
                        </a:rPr>
                        <a:t>Beha-viour</a:t>
                      </a:r>
                      <a:endParaRPr lang="en-GB" sz="1800" b="0" i="0" u="none" strike="noStrike" noProof="0" dirty="0">
                        <a:solidFill>
                          <a:srgbClr val="000000"/>
                        </a:solidFill>
                        <a:effectLst/>
                        <a:latin typeface="Calibri"/>
                      </a:endParaRPr>
                    </a:p>
                  </a:txBody>
                  <a:tcPr marL="7903" marR="7903" marT="79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Calibri"/>
                        </a:rPr>
                        <a:t>A</a:t>
                      </a:r>
                    </a:p>
                  </a:txBody>
                  <a:tcPr marL="7903" marR="7903" marT="7903"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Calibri"/>
                        </a:rPr>
                        <a:t>C</a:t>
                      </a:r>
                    </a:p>
                  </a:txBody>
                  <a:tcPr marL="7903" marR="7903" marT="79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Calibri"/>
                        </a:rPr>
                        <a:t>A</a:t>
                      </a:r>
                    </a:p>
                  </a:txBody>
                  <a:tcPr marL="7903" marR="7903" marT="79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Calibri"/>
                        </a:rPr>
                        <a:t>C</a:t>
                      </a:r>
                    </a:p>
                  </a:txBody>
                  <a:tcPr marL="7903" marR="7903" marT="79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Calibri"/>
                        </a:rPr>
                        <a:t>B</a:t>
                      </a:r>
                    </a:p>
                  </a:txBody>
                  <a:tcPr marL="7903" marR="7903" marT="79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Calibri"/>
                        </a:rPr>
                        <a:t>B</a:t>
                      </a:r>
                    </a:p>
                  </a:txBody>
                  <a:tcPr marL="7903" marR="7903" marT="79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Calibri"/>
                        </a:rPr>
                        <a:t>A</a:t>
                      </a:r>
                    </a:p>
                  </a:txBody>
                  <a:tcPr marL="7903" marR="7903" marT="79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Calibri"/>
                        </a:rPr>
                        <a:t>A</a:t>
                      </a:r>
                    </a:p>
                  </a:txBody>
                  <a:tcPr marL="7903" marR="7903" marT="79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smtClean="0">
                          <a:solidFill>
                            <a:srgbClr val="000000"/>
                          </a:solidFill>
                          <a:effectLst/>
                          <a:latin typeface="Calibri"/>
                        </a:rPr>
                        <a:t>B*</a:t>
                      </a:r>
                      <a:endParaRPr lang="en-GB" sz="1800" b="0" i="0" u="none" strike="noStrike" dirty="0">
                        <a:solidFill>
                          <a:srgbClr val="000000"/>
                        </a:solidFill>
                        <a:effectLst/>
                        <a:latin typeface="Calibri"/>
                      </a:endParaRPr>
                    </a:p>
                  </a:txBody>
                  <a:tcPr marL="7903" marR="7903" marT="79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smtClean="0">
                          <a:solidFill>
                            <a:srgbClr val="000000"/>
                          </a:solidFill>
                          <a:effectLst/>
                          <a:latin typeface="Calibri"/>
                        </a:rPr>
                        <a:t>B*</a:t>
                      </a:r>
                      <a:endParaRPr lang="en-GB" sz="1800" b="0" i="0" u="none" strike="noStrike" dirty="0">
                        <a:solidFill>
                          <a:srgbClr val="000000"/>
                        </a:solidFill>
                        <a:effectLst/>
                        <a:latin typeface="Calibri"/>
                      </a:endParaRPr>
                    </a:p>
                  </a:txBody>
                  <a:tcPr marL="7903" marR="7903" marT="79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smtClean="0">
                          <a:solidFill>
                            <a:srgbClr val="000000"/>
                          </a:solidFill>
                          <a:effectLst/>
                          <a:latin typeface="Calibri"/>
                        </a:rPr>
                        <a:t>B*</a:t>
                      </a:r>
                      <a:endParaRPr lang="en-GB" sz="1800" b="0" i="0" u="none" strike="noStrike" dirty="0">
                        <a:solidFill>
                          <a:srgbClr val="000000"/>
                        </a:solidFill>
                        <a:effectLst/>
                        <a:latin typeface="Calibri"/>
                      </a:endParaRPr>
                    </a:p>
                  </a:txBody>
                  <a:tcPr marL="7903" marR="7903" marT="79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smtClean="0">
                          <a:solidFill>
                            <a:srgbClr val="000000"/>
                          </a:solidFill>
                          <a:effectLst/>
                          <a:latin typeface="Calibri"/>
                        </a:rPr>
                        <a:t>B*</a:t>
                      </a:r>
                      <a:endParaRPr lang="en-GB" sz="1800" b="0" i="0" u="none" strike="noStrike" dirty="0">
                        <a:solidFill>
                          <a:srgbClr val="000000"/>
                        </a:solidFill>
                        <a:effectLst/>
                        <a:latin typeface="Calibri"/>
                      </a:endParaRPr>
                    </a:p>
                  </a:txBody>
                  <a:tcPr marL="7903" marR="7903" marT="79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a:rPr>
                        <a:t>B</a:t>
                      </a:r>
                    </a:p>
                  </a:txBody>
                  <a:tcPr marL="7903" marR="7903" marT="79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a:rPr>
                        <a:t>B</a:t>
                      </a:r>
                    </a:p>
                  </a:txBody>
                  <a:tcPr marL="7903" marR="7903" marT="79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smtClean="0">
                          <a:solidFill>
                            <a:srgbClr val="000000"/>
                          </a:solidFill>
                          <a:effectLst/>
                          <a:latin typeface="Calibri"/>
                        </a:rPr>
                        <a:t>B*</a:t>
                      </a:r>
                      <a:endParaRPr lang="en-GB" sz="1800" b="0" i="0" u="none" strike="noStrike" dirty="0">
                        <a:solidFill>
                          <a:srgbClr val="000000"/>
                        </a:solidFill>
                        <a:effectLst/>
                        <a:latin typeface="Calibri"/>
                      </a:endParaRPr>
                    </a:p>
                  </a:txBody>
                  <a:tcPr marL="7903" marR="7903" marT="7903"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609600" y="3414199"/>
            <a:ext cx="8305800" cy="2677656"/>
          </a:xfrm>
          <a:prstGeom prst="rect">
            <a:avLst/>
          </a:prstGeom>
        </p:spPr>
        <p:txBody>
          <a:bodyPr wrap="square">
            <a:spAutoFit/>
          </a:bodyPr>
          <a:lstStyle/>
          <a:p>
            <a:r>
              <a:rPr lang="en-US" sz="2400" b="1" dirty="0"/>
              <a:t>A</a:t>
            </a:r>
            <a:r>
              <a:rPr lang="en-US" sz="2400" dirty="0"/>
              <a:t>: Gd </a:t>
            </a:r>
            <a:r>
              <a:rPr lang="en-US" sz="2400" dirty="0" smtClean="0"/>
              <a:t>flip. Ni has ‘N-shape’ at low temperature</a:t>
            </a:r>
          </a:p>
          <a:p>
            <a:r>
              <a:rPr lang="en-US" sz="2400" b="1" dirty="0" smtClean="0"/>
              <a:t>B</a:t>
            </a:r>
            <a:r>
              <a:rPr lang="en-US" sz="2400" dirty="0" smtClean="0"/>
              <a:t>: </a:t>
            </a:r>
            <a:r>
              <a:rPr lang="en-US" sz="2400" dirty="0"/>
              <a:t>Both </a:t>
            </a:r>
            <a:r>
              <a:rPr lang="en-US" sz="2400" dirty="0" smtClean="0"/>
              <a:t>flip.</a:t>
            </a:r>
          </a:p>
          <a:p>
            <a:r>
              <a:rPr lang="en-US" sz="2400" b="1" dirty="0" smtClean="0"/>
              <a:t>C</a:t>
            </a:r>
            <a:r>
              <a:rPr lang="en-US" sz="2400" dirty="0" smtClean="0"/>
              <a:t>: Neither flip.</a:t>
            </a:r>
          </a:p>
          <a:p>
            <a:endParaRPr lang="en-US" sz="2400" dirty="0" smtClean="0"/>
          </a:p>
          <a:p>
            <a:r>
              <a:rPr lang="en-US" sz="2400" dirty="0" smtClean="0"/>
              <a:t>(Those with B* have </a:t>
            </a:r>
            <a:r>
              <a:rPr lang="en-GB" sz="2400" dirty="0" smtClean="0"/>
              <a:t>behaviours</a:t>
            </a:r>
            <a:r>
              <a:rPr lang="en-US" sz="2400" dirty="0" smtClean="0"/>
              <a:t> similar to B. but is very hard to determine due to large fluctuations in the data obtained)</a:t>
            </a:r>
          </a:p>
          <a:p>
            <a:endParaRPr lang="en-GB" sz="2400" dirty="0"/>
          </a:p>
        </p:txBody>
      </p:sp>
    </p:spTree>
    <p:extLst>
      <p:ext uri="{BB962C8B-B14F-4D97-AF65-F5344CB8AC3E}">
        <p14:creationId xmlns:p14="http://schemas.microsoft.com/office/powerpoint/2010/main" val="6941103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2514600"/>
            <a:ext cx="7162800" cy="1569660"/>
          </a:xfrm>
          <a:prstGeom prst="rect">
            <a:avLst/>
          </a:prstGeom>
          <a:noFill/>
        </p:spPr>
        <p:txBody>
          <a:bodyPr wrap="square" rtlCol="0">
            <a:spAutoFit/>
          </a:bodyPr>
          <a:lstStyle/>
          <a:p>
            <a:r>
              <a:rPr lang="en-GB" sz="4800" b="1" dirty="0" smtClean="0"/>
              <a:t>Limitation of simulation and possible improvement </a:t>
            </a:r>
            <a:endParaRPr lang="en-GB" sz="4800" b="1" dirty="0"/>
          </a:p>
        </p:txBody>
      </p:sp>
    </p:spTree>
    <p:extLst>
      <p:ext uri="{BB962C8B-B14F-4D97-AF65-F5344CB8AC3E}">
        <p14:creationId xmlns:p14="http://schemas.microsoft.com/office/powerpoint/2010/main" val="21726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762000" y="3428999"/>
            <a:ext cx="3894359" cy="3048001"/>
            <a:chOff x="868141" y="102535"/>
            <a:chExt cx="4491011" cy="3670074"/>
          </a:xfrm>
        </p:grpSpPr>
        <p:grpSp>
          <p:nvGrpSpPr>
            <p:cNvPr id="57" name="Group 56"/>
            <p:cNvGrpSpPr/>
            <p:nvPr/>
          </p:nvGrpSpPr>
          <p:grpSpPr>
            <a:xfrm>
              <a:off x="868141" y="102535"/>
              <a:ext cx="4491011" cy="3670074"/>
              <a:chOff x="2673041" y="331852"/>
              <a:chExt cx="4491011" cy="3670074"/>
            </a:xfrm>
          </p:grpSpPr>
          <p:grpSp>
            <p:nvGrpSpPr>
              <p:cNvPr id="59" name="Group 58"/>
              <p:cNvGrpSpPr/>
              <p:nvPr/>
            </p:nvGrpSpPr>
            <p:grpSpPr>
              <a:xfrm>
                <a:off x="2829376" y="642262"/>
                <a:ext cx="3584544" cy="3359664"/>
                <a:chOff x="2133600" y="930424"/>
                <a:chExt cx="4576936" cy="4514800"/>
              </a:xfrm>
            </p:grpSpPr>
            <p:cxnSp>
              <p:nvCxnSpPr>
                <p:cNvPr id="108" name="Straight Arrow Connector 107"/>
                <p:cNvCxnSpPr/>
                <p:nvPr/>
              </p:nvCxnSpPr>
              <p:spPr>
                <a:xfrm flipV="1">
                  <a:off x="2195736" y="3194974"/>
                  <a:ext cx="4514800" cy="18002"/>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109" name="Straight Arrow Connector 108"/>
                <p:cNvCxnSpPr/>
                <p:nvPr/>
              </p:nvCxnSpPr>
              <p:spPr>
                <a:xfrm rot="-5400000" flipV="1">
                  <a:off x="2161583" y="3178823"/>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0" name="Freeform 109"/>
                <p:cNvSpPr/>
                <p:nvPr/>
              </p:nvSpPr>
              <p:spPr>
                <a:xfrm>
                  <a:off x="2133600" y="1879600"/>
                  <a:ext cx="4533900" cy="2933700"/>
                </a:xfrm>
                <a:custGeom>
                  <a:avLst/>
                  <a:gdLst>
                    <a:gd name="connsiteX0" fmla="*/ 4610100 w 4610100"/>
                    <a:gd name="connsiteY0" fmla="*/ 0 h 3657600"/>
                    <a:gd name="connsiteX1" fmla="*/ 3327400 w 4610100"/>
                    <a:gd name="connsiteY1" fmla="*/ 939800 h 3657600"/>
                    <a:gd name="connsiteX2" fmla="*/ 2425700 w 4610100"/>
                    <a:gd name="connsiteY2" fmla="*/ 3251200 h 3657600"/>
                    <a:gd name="connsiteX3" fmla="*/ 1511300 w 4610100"/>
                    <a:gd name="connsiteY3" fmla="*/ 4064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965200 w 4610100"/>
                    <a:gd name="connsiteY4" fmla="*/ 2641600 h 3657600"/>
                    <a:gd name="connsiteX5" fmla="*/ 0 w 4610100"/>
                    <a:gd name="connsiteY5" fmla="*/ 3657600 h 3657600"/>
                    <a:gd name="connsiteX0" fmla="*/ 4635500 w 4635500"/>
                    <a:gd name="connsiteY0" fmla="*/ 0 h 3340100"/>
                    <a:gd name="connsiteX1" fmla="*/ 3352800 w 4635500"/>
                    <a:gd name="connsiteY1" fmla="*/ 939800 h 3340100"/>
                    <a:gd name="connsiteX2" fmla="*/ 2451100 w 4635500"/>
                    <a:gd name="connsiteY2" fmla="*/ 3251200 h 3340100"/>
                    <a:gd name="connsiteX3" fmla="*/ 1739900 w 4635500"/>
                    <a:gd name="connsiteY3" fmla="*/ 419100 h 3340100"/>
                    <a:gd name="connsiteX4" fmla="*/ 990600 w 4635500"/>
                    <a:gd name="connsiteY4" fmla="*/ 2641600 h 3340100"/>
                    <a:gd name="connsiteX5" fmla="*/ 0 w 4635500"/>
                    <a:gd name="connsiteY5" fmla="*/ 3340100 h 3340100"/>
                    <a:gd name="connsiteX0" fmla="*/ 4660900 w 4660900"/>
                    <a:gd name="connsiteY0" fmla="*/ 0 h 3149600"/>
                    <a:gd name="connsiteX1" fmla="*/ 3352800 w 4660900"/>
                    <a:gd name="connsiteY1" fmla="*/ 749300 h 3149600"/>
                    <a:gd name="connsiteX2" fmla="*/ 2451100 w 4660900"/>
                    <a:gd name="connsiteY2" fmla="*/ 3060700 h 3149600"/>
                    <a:gd name="connsiteX3" fmla="*/ 1739900 w 4660900"/>
                    <a:gd name="connsiteY3" fmla="*/ 228600 h 3149600"/>
                    <a:gd name="connsiteX4" fmla="*/ 990600 w 4660900"/>
                    <a:gd name="connsiteY4" fmla="*/ 2451100 h 3149600"/>
                    <a:gd name="connsiteX5" fmla="*/ 0 w 4660900"/>
                    <a:gd name="connsiteY5" fmla="*/ 3149600 h 3149600"/>
                    <a:gd name="connsiteX0" fmla="*/ 4635500 w 4635500"/>
                    <a:gd name="connsiteY0" fmla="*/ 0 h 2933700"/>
                    <a:gd name="connsiteX1" fmla="*/ 3352800 w 4635500"/>
                    <a:gd name="connsiteY1" fmla="*/ 533400 h 2933700"/>
                    <a:gd name="connsiteX2" fmla="*/ 2451100 w 4635500"/>
                    <a:gd name="connsiteY2" fmla="*/ 2844800 h 2933700"/>
                    <a:gd name="connsiteX3" fmla="*/ 1739900 w 4635500"/>
                    <a:gd name="connsiteY3" fmla="*/ 12700 h 2933700"/>
                    <a:gd name="connsiteX4" fmla="*/ 990600 w 4635500"/>
                    <a:gd name="connsiteY4" fmla="*/ 2235200 h 2933700"/>
                    <a:gd name="connsiteX5" fmla="*/ 0 w 4635500"/>
                    <a:gd name="connsiteY5" fmla="*/ 2933700 h 2933700"/>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99000 w 4699000"/>
                    <a:gd name="connsiteY0" fmla="*/ 118355 h 2925055"/>
                    <a:gd name="connsiteX1" fmla="*/ 3352800 w 4699000"/>
                    <a:gd name="connsiteY1" fmla="*/ 524755 h 2925055"/>
                    <a:gd name="connsiteX2" fmla="*/ 2451100 w 4699000"/>
                    <a:gd name="connsiteY2" fmla="*/ 2836155 h 2925055"/>
                    <a:gd name="connsiteX3" fmla="*/ 1739900 w 4699000"/>
                    <a:gd name="connsiteY3" fmla="*/ 4055 h 2925055"/>
                    <a:gd name="connsiteX4" fmla="*/ 990600 w 4699000"/>
                    <a:gd name="connsiteY4" fmla="*/ 2226555 h 2925055"/>
                    <a:gd name="connsiteX5" fmla="*/ 0 w 4699000"/>
                    <a:gd name="connsiteY5" fmla="*/ 2925055 h 2925055"/>
                    <a:gd name="connsiteX0" fmla="*/ 4711700 w 4711700"/>
                    <a:gd name="connsiteY0" fmla="*/ 0 h 2971800"/>
                    <a:gd name="connsiteX1" fmla="*/ 3352800 w 4711700"/>
                    <a:gd name="connsiteY1" fmla="*/ 571500 h 2971800"/>
                    <a:gd name="connsiteX2" fmla="*/ 2451100 w 4711700"/>
                    <a:gd name="connsiteY2" fmla="*/ 2882900 h 2971800"/>
                    <a:gd name="connsiteX3" fmla="*/ 1739900 w 4711700"/>
                    <a:gd name="connsiteY3" fmla="*/ 50800 h 2971800"/>
                    <a:gd name="connsiteX4" fmla="*/ 990600 w 4711700"/>
                    <a:gd name="connsiteY4" fmla="*/ 2273300 h 2971800"/>
                    <a:gd name="connsiteX5" fmla="*/ 0 w 4711700"/>
                    <a:gd name="connsiteY5" fmla="*/ 2971800 h 2971800"/>
                    <a:gd name="connsiteX0" fmla="*/ 4533900 w 4533900"/>
                    <a:gd name="connsiteY0" fmla="*/ 0 h 2933700"/>
                    <a:gd name="connsiteX1" fmla="*/ 3175000 w 4533900"/>
                    <a:gd name="connsiteY1" fmla="*/ 571500 h 2933700"/>
                    <a:gd name="connsiteX2" fmla="*/ 2273300 w 4533900"/>
                    <a:gd name="connsiteY2" fmla="*/ 2882900 h 2933700"/>
                    <a:gd name="connsiteX3" fmla="*/ 1562100 w 4533900"/>
                    <a:gd name="connsiteY3" fmla="*/ 508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48976 w 4533900"/>
                    <a:gd name="connsiteY2" fmla="*/ 2102105 h 2933700"/>
                    <a:gd name="connsiteX3" fmla="*/ 1562100 w 4533900"/>
                    <a:gd name="connsiteY3" fmla="*/ 508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48976 w 4533900"/>
                    <a:gd name="connsiteY2" fmla="*/ 2102105 h 2933700"/>
                    <a:gd name="connsiteX3" fmla="*/ 1525614 w 4533900"/>
                    <a:gd name="connsiteY3" fmla="*/ 639597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48976 w 4533900"/>
                    <a:gd name="connsiteY2" fmla="*/ 2204504 h 2933700"/>
                    <a:gd name="connsiteX3" fmla="*/ 1525614 w 4533900"/>
                    <a:gd name="connsiteY3" fmla="*/ 639597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48976 w 4533900"/>
                    <a:gd name="connsiteY2" fmla="*/ 2204504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73300 w 4533900"/>
                    <a:gd name="connsiteY2" fmla="*/ 2038105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61138 w 4533900"/>
                    <a:gd name="connsiteY2" fmla="*/ 822112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61138 w 4533900"/>
                    <a:gd name="connsiteY2" fmla="*/ 860512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3041218 w 4533900"/>
                    <a:gd name="connsiteY1" fmla="*/ 251502 h 2933700"/>
                    <a:gd name="connsiteX2" fmla="*/ 2261138 w 4533900"/>
                    <a:gd name="connsiteY2" fmla="*/ 860512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3150676 w 4533900"/>
                    <a:gd name="connsiteY1" fmla="*/ 225902 h 2933700"/>
                    <a:gd name="connsiteX2" fmla="*/ 2261138 w 4533900"/>
                    <a:gd name="connsiteY2" fmla="*/ 860512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2968246 w 4533900"/>
                    <a:gd name="connsiteY1" fmla="*/ 200302 h 2933700"/>
                    <a:gd name="connsiteX2" fmla="*/ 2261138 w 4533900"/>
                    <a:gd name="connsiteY2" fmla="*/ 860512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2968246 w 4533900"/>
                    <a:gd name="connsiteY1" fmla="*/ 200302 h 2933700"/>
                    <a:gd name="connsiteX2" fmla="*/ 2297624 w 4533900"/>
                    <a:gd name="connsiteY2" fmla="*/ 694112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2822301 w 4533900"/>
                    <a:gd name="connsiteY1" fmla="*/ 132036 h 2933700"/>
                    <a:gd name="connsiteX2" fmla="*/ 2297624 w 4533900"/>
                    <a:gd name="connsiteY2" fmla="*/ 694112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2822301 w 4533900"/>
                    <a:gd name="connsiteY1" fmla="*/ 132036 h 2933700"/>
                    <a:gd name="connsiteX2" fmla="*/ 2265192 w 4533900"/>
                    <a:gd name="connsiteY2" fmla="*/ 574646 h 2933700"/>
                    <a:gd name="connsiteX3" fmla="*/ 1501289 w 4533900"/>
                    <a:gd name="connsiteY3" fmla="*/ 255600 h 2933700"/>
                    <a:gd name="connsiteX4" fmla="*/ 812800 w 4533900"/>
                    <a:gd name="connsiteY4" fmla="*/ 2273300 h 2933700"/>
                    <a:gd name="connsiteX5" fmla="*/ 0 w 4533900"/>
                    <a:gd name="connsiteY5" fmla="*/ 2933700 h 293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3900" h="2933700">
                      <a:moveTo>
                        <a:pt x="4533900" y="0"/>
                      </a:moveTo>
                      <a:cubicBezTo>
                        <a:pt x="3960283" y="97366"/>
                        <a:pt x="3200419" y="36262"/>
                        <a:pt x="2822301" y="132036"/>
                      </a:cubicBezTo>
                      <a:cubicBezTo>
                        <a:pt x="2444183" y="227810"/>
                        <a:pt x="2485361" y="554052"/>
                        <a:pt x="2265192" y="574646"/>
                      </a:cubicBezTo>
                      <a:cubicBezTo>
                        <a:pt x="2045023" y="595240"/>
                        <a:pt x="1743354" y="-27509"/>
                        <a:pt x="1501289" y="255600"/>
                      </a:cubicBezTo>
                      <a:cubicBezTo>
                        <a:pt x="1259224" y="538709"/>
                        <a:pt x="1102783" y="1786467"/>
                        <a:pt x="812800" y="2273300"/>
                      </a:cubicBezTo>
                      <a:cubicBezTo>
                        <a:pt x="522817" y="2760133"/>
                        <a:pt x="312208" y="2912533"/>
                        <a:pt x="0" y="29337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cxnSp>
            <p:nvCxnSpPr>
              <p:cNvPr id="60" name="Straight Connector 59"/>
              <p:cNvCxnSpPr/>
              <p:nvPr/>
            </p:nvCxnSpPr>
            <p:spPr>
              <a:xfrm>
                <a:off x="4105386" y="733280"/>
                <a:ext cx="33705"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261734" y="353962"/>
                <a:ext cx="225580"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a:t>
                </a:r>
                <a:endParaRPr lang="en-GB" dirty="0">
                  <a:solidFill>
                    <a:prstClr val="black"/>
                  </a:solidFill>
                  <a:latin typeface="Times New Roman" pitchFamily="18" charset="0"/>
                  <a:cs typeface="Times New Roman" pitchFamily="18" charset="0"/>
                </a:endParaRPr>
              </a:p>
            </p:txBody>
          </p:sp>
          <p:sp>
            <p:nvSpPr>
              <p:cNvPr id="62" name="TextBox 61"/>
              <p:cNvSpPr txBox="1"/>
              <p:nvPr/>
            </p:nvSpPr>
            <p:spPr>
              <a:xfrm>
                <a:off x="3889561" y="336149"/>
                <a:ext cx="736720" cy="444710"/>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III</a:t>
                </a:r>
                <a:endParaRPr lang="en-GB" dirty="0">
                  <a:solidFill>
                    <a:prstClr val="black"/>
                  </a:solidFill>
                  <a:latin typeface="Times New Roman" pitchFamily="18" charset="0"/>
                  <a:cs typeface="Times New Roman" pitchFamily="18" charset="0"/>
                </a:endParaRPr>
              </a:p>
            </p:txBody>
          </p:sp>
          <p:sp>
            <p:nvSpPr>
              <p:cNvPr id="63" name="TextBox 62"/>
              <p:cNvSpPr txBox="1"/>
              <p:nvPr/>
            </p:nvSpPr>
            <p:spPr>
              <a:xfrm>
                <a:off x="2673041" y="358189"/>
                <a:ext cx="878745" cy="444710"/>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IV</a:t>
                </a:r>
                <a:endParaRPr lang="en-GB" dirty="0">
                  <a:solidFill>
                    <a:prstClr val="black"/>
                  </a:solidFill>
                  <a:latin typeface="Times New Roman" pitchFamily="18" charset="0"/>
                  <a:cs typeface="Times New Roman" pitchFamily="18" charset="0"/>
                </a:endParaRPr>
              </a:p>
            </p:txBody>
          </p:sp>
          <p:cxnSp>
            <p:nvCxnSpPr>
              <p:cNvPr id="64" name="Straight Connector 63"/>
              <p:cNvCxnSpPr/>
              <p:nvPr/>
            </p:nvCxnSpPr>
            <p:spPr>
              <a:xfrm flipH="1">
                <a:off x="6430918" y="1112748"/>
                <a:ext cx="121289" cy="107169"/>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552207" y="838917"/>
                <a:ext cx="611845" cy="400110"/>
              </a:xfrm>
              <a:prstGeom prst="rect">
                <a:avLst/>
              </a:prstGeom>
              <a:noFill/>
            </p:spPr>
            <p:txBody>
              <a:bodyPr wrap="square" rtlCol="0">
                <a:spAutoFit/>
              </a:bodyPr>
              <a:lstStyle/>
              <a:p>
                <a:r>
                  <a:rPr lang="en-US" sz="2000" dirty="0" smtClean="0">
                    <a:solidFill>
                      <a:srgbClr val="00B0F0"/>
                    </a:solidFill>
                  </a:rPr>
                  <a:t>Gd</a:t>
                </a:r>
                <a:endParaRPr lang="en-GB" sz="2000" dirty="0">
                  <a:solidFill>
                    <a:srgbClr val="00B0F0"/>
                  </a:solidFill>
                </a:endParaRPr>
              </a:p>
            </p:txBody>
          </p:sp>
          <p:cxnSp>
            <p:nvCxnSpPr>
              <p:cNvPr id="78" name="Straight Connector 77"/>
              <p:cNvCxnSpPr/>
              <p:nvPr/>
            </p:nvCxnSpPr>
            <p:spPr>
              <a:xfrm flipH="1" flipV="1">
                <a:off x="6408228" y="1348586"/>
                <a:ext cx="143979" cy="67437"/>
              </a:xfrm>
              <a:prstGeom prst="line">
                <a:avLst/>
              </a:prstGeom>
            </p:spPr>
            <p:style>
              <a:lnRef idx="1">
                <a:schemeClr val="accent2"/>
              </a:lnRef>
              <a:fillRef idx="0">
                <a:schemeClr val="accent2"/>
              </a:fillRef>
              <a:effectRef idx="0">
                <a:schemeClr val="accent2"/>
              </a:effectRef>
              <a:fontRef idx="minor">
                <a:schemeClr val="tx1"/>
              </a:fontRef>
            </p:style>
          </p:cxnSp>
          <p:sp>
            <p:nvSpPr>
              <p:cNvPr id="97" name="TextBox 96"/>
              <p:cNvSpPr txBox="1"/>
              <p:nvPr/>
            </p:nvSpPr>
            <p:spPr>
              <a:xfrm>
                <a:off x="6552207" y="1315793"/>
                <a:ext cx="611845" cy="400110"/>
              </a:xfrm>
              <a:prstGeom prst="rect">
                <a:avLst/>
              </a:prstGeom>
              <a:noFill/>
            </p:spPr>
            <p:txBody>
              <a:bodyPr wrap="square" rtlCol="0">
                <a:spAutoFit/>
              </a:bodyPr>
              <a:lstStyle/>
              <a:p>
                <a:r>
                  <a:rPr lang="en-US" sz="2000" dirty="0" smtClean="0">
                    <a:solidFill>
                      <a:srgbClr val="FF0000"/>
                    </a:solidFill>
                  </a:rPr>
                  <a:t>Ni</a:t>
                </a:r>
                <a:endParaRPr lang="en-GB" sz="2000" dirty="0">
                  <a:solidFill>
                    <a:srgbClr val="FF0000"/>
                  </a:solidFill>
                </a:endParaRPr>
              </a:p>
            </p:txBody>
          </p:sp>
          <p:cxnSp>
            <p:nvCxnSpPr>
              <p:cNvPr id="98" name="Straight Connector 97"/>
              <p:cNvCxnSpPr/>
              <p:nvPr/>
            </p:nvCxnSpPr>
            <p:spPr>
              <a:xfrm>
                <a:off x="4609000" y="70193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422962" y="331852"/>
                <a:ext cx="622692" cy="444710"/>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a:t>
                </a:r>
                <a:endParaRPr lang="en-GB" dirty="0">
                  <a:solidFill>
                    <a:prstClr val="black"/>
                  </a:solidFill>
                  <a:latin typeface="Times New Roman" pitchFamily="18" charset="0"/>
                  <a:cs typeface="Times New Roman" pitchFamily="18" charset="0"/>
                </a:endParaRPr>
              </a:p>
            </p:txBody>
          </p:sp>
          <p:cxnSp>
            <p:nvCxnSpPr>
              <p:cNvPr id="106" name="Straight Connector 105"/>
              <p:cNvCxnSpPr/>
              <p:nvPr/>
            </p:nvCxnSpPr>
            <p:spPr>
              <a:xfrm>
                <a:off x="64008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28194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grpSp>
        <p:sp>
          <p:nvSpPr>
            <p:cNvPr id="58" name="Freeform 57"/>
            <p:cNvSpPr/>
            <p:nvPr/>
          </p:nvSpPr>
          <p:spPr>
            <a:xfrm>
              <a:off x="1039900" y="914400"/>
              <a:ext cx="3535415" cy="2426094"/>
            </a:xfrm>
            <a:custGeom>
              <a:avLst/>
              <a:gdLst>
                <a:gd name="connsiteX0" fmla="*/ 3644900 w 3644900"/>
                <a:gd name="connsiteY0" fmla="*/ 344660 h 4241739"/>
                <a:gd name="connsiteX1" fmla="*/ 1638300 w 3644900"/>
                <a:gd name="connsiteY1" fmla="*/ 370060 h 4241739"/>
                <a:gd name="connsiteX2" fmla="*/ 1206500 w 3644900"/>
                <a:gd name="connsiteY2" fmla="*/ 204960 h 4241739"/>
                <a:gd name="connsiteX3" fmla="*/ 1117600 w 3644900"/>
                <a:gd name="connsiteY3" fmla="*/ 306560 h 4241739"/>
                <a:gd name="connsiteX4" fmla="*/ 635000 w 3644900"/>
                <a:gd name="connsiteY4" fmla="*/ 3913360 h 4241739"/>
                <a:gd name="connsiteX5" fmla="*/ 355600 w 3644900"/>
                <a:gd name="connsiteY5" fmla="*/ 4091160 h 4241739"/>
                <a:gd name="connsiteX6" fmla="*/ 0 w 3644900"/>
                <a:gd name="connsiteY6" fmla="*/ 4053060 h 424173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333500 w 4622800"/>
                <a:gd name="connsiteY5" fmla="*/ 4091160 h 4243589"/>
                <a:gd name="connsiteX6" fmla="*/ 0 w 4622800"/>
                <a:gd name="connsiteY6" fmla="*/ 4014960 h 424358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244600 w 4622800"/>
                <a:gd name="connsiteY5" fmla="*/ 4091160 h 4243589"/>
                <a:gd name="connsiteX6" fmla="*/ 0 w 4622800"/>
                <a:gd name="connsiteY6" fmla="*/ 4014960 h 4243589"/>
                <a:gd name="connsiteX0" fmla="*/ 4622800 w 4622800"/>
                <a:gd name="connsiteY0" fmla="*/ 343732 h 4233945"/>
                <a:gd name="connsiteX1" fmla="*/ 2616200 w 4622800"/>
                <a:gd name="connsiteY1" fmla="*/ 369132 h 4233945"/>
                <a:gd name="connsiteX2" fmla="*/ 2184400 w 4622800"/>
                <a:gd name="connsiteY2" fmla="*/ 204032 h 4233945"/>
                <a:gd name="connsiteX3" fmla="*/ 2095500 w 4622800"/>
                <a:gd name="connsiteY3" fmla="*/ 305632 h 4233945"/>
                <a:gd name="connsiteX4" fmla="*/ 1663700 w 4622800"/>
                <a:gd name="connsiteY4" fmla="*/ 3899732 h 4233945"/>
                <a:gd name="connsiteX5" fmla="*/ 1244600 w 4622800"/>
                <a:gd name="connsiteY5" fmla="*/ 4090232 h 4233945"/>
                <a:gd name="connsiteX6" fmla="*/ 0 w 4622800"/>
                <a:gd name="connsiteY6" fmla="*/ 4014032 h 4233945"/>
                <a:gd name="connsiteX0" fmla="*/ 4622800 w 4622800"/>
                <a:gd name="connsiteY0" fmla="*/ 307594 h 4057548"/>
                <a:gd name="connsiteX1" fmla="*/ 2616200 w 4622800"/>
                <a:gd name="connsiteY1" fmla="*/ 332994 h 4057548"/>
                <a:gd name="connsiteX2" fmla="*/ 2184400 w 4622800"/>
                <a:gd name="connsiteY2" fmla="*/ 167894 h 4057548"/>
                <a:gd name="connsiteX3" fmla="*/ 2095500 w 4622800"/>
                <a:gd name="connsiteY3" fmla="*/ 269494 h 4057548"/>
                <a:gd name="connsiteX4" fmla="*/ 1854200 w 4622800"/>
                <a:gd name="connsiteY4" fmla="*/ 3368294 h 4057548"/>
                <a:gd name="connsiteX5" fmla="*/ 1663700 w 4622800"/>
                <a:gd name="connsiteY5" fmla="*/ 3863594 h 4057548"/>
                <a:gd name="connsiteX6" fmla="*/ 1244600 w 4622800"/>
                <a:gd name="connsiteY6" fmla="*/ 4054094 h 4057548"/>
                <a:gd name="connsiteX7" fmla="*/ 0 w 4622800"/>
                <a:gd name="connsiteY7" fmla="*/ 3977894 h 4057548"/>
                <a:gd name="connsiteX0" fmla="*/ 4622800 w 4622800"/>
                <a:gd name="connsiteY0" fmla="*/ 307594 h 4055562"/>
                <a:gd name="connsiteX1" fmla="*/ 2616200 w 4622800"/>
                <a:gd name="connsiteY1" fmla="*/ 332994 h 4055562"/>
                <a:gd name="connsiteX2" fmla="*/ 2184400 w 4622800"/>
                <a:gd name="connsiteY2" fmla="*/ 167894 h 4055562"/>
                <a:gd name="connsiteX3" fmla="*/ 2095500 w 4622800"/>
                <a:gd name="connsiteY3" fmla="*/ 269494 h 4055562"/>
                <a:gd name="connsiteX4" fmla="*/ 1854200 w 4622800"/>
                <a:gd name="connsiteY4" fmla="*/ 3368294 h 4055562"/>
                <a:gd name="connsiteX5" fmla="*/ 1701800 w 4622800"/>
                <a:gd name="connsiteY5" fmla="*/ 3965194 h 4055562"/>
                <a:gd name="connsiteX6" fmla="*/ 1244600 w 4622800"/>
                <a:gd name="connsiteY6" fmla="*/ 4054094 h 4055562"/>
                <a:gd name="connsiteX7" fmla="*/ 0 w 4622800"/>
                <a:gd name="connsiteY7" fmla="*/ 3977894 h 4055562"/>
                <a:gd name="connsiteX0" fmla="*/ 4622800 w 4622800"/>
                <a:gd name="connsiteY0" fmla="*/ 307594 h 4018339"/>
                <a:gd name="connsiteX1" fmla="*/ 2616200 w 4622800"/>
                <a:gd name="connsiteY1" fmla="*/ 332994 h 4018339"/>
                <a:gd name="connsiteX2" fmla="*/ 2184400 w 4622800"/>
                <a:gd name="connsiteY2" fmla="*/ 167894 h 4018339"/>
                <a:gd name="connsiteX3" fmla="*/ 2095500 w 4622800"/>
                <a:gd name="connsiteY3" fmla="*/ 269494 h 4018339"/>
                <a:gd name="connsiteX4" fmla="*/ 1854200 w 4622800"/>
                <a:gd name="connsiteY4" fmla="*/ 3368294 h 4018339"/>
                <a:gd name="connsiteX5" fmla="*/ 1701800 w 4622800"/>
                <a:gd name="connsiteY5" fmla="*/ 3965194 h 4018339"/>
                <a:gd name="connsiteX6" fmla="*/ 1219200 w 4622800"/>
                <a:gd name="connsiteY6" fmla="*/ 3990594 h 4018339"/>
                <a:gd name="connsiteX7" fmla="*/ 0 w 4622800"/>
                <a:gd name="connsiteY7" fmla="*/ 3977894 h 4018339"/>
                <a:gd name="connsiteX0" fmla="*/ 4622800 w 4622800"/>
                <a:gd name="connsiteY0" fmla="*/ 307594 h 4047160"/>
                <a:gd name="connsiteX1" fmla="*/ 2616200 w 4622800"/>
                <a:gd name="connsiteY1" fmla="*/ 332994 h 4047160"/>
                <a:gd name="connsiteX2" fmla="*/ 2184400 w 4622800"/>
                <a:gd name="connsiteY2" fmla="*/ 167894 h 4047160"/>
                <a:gd name="connsiteX3" fmla="*/ 2095500 w 4622800"/>
                <a:gd name="connsiteY3" fmla="*/ 269494 h 4047160"/>
                <a:gd name="connsiteX4" fmla="*/ 1854200 w 4622800"/>
                <a:gd name="connsiteY4" fmla="*/ 3368294 h 4047160"/>
                <a:gd name="connsiteX5" fmla="*/ 1778000 w 4622800"/>
                <a:gd name="connsiteY5" fmla="*/ 4003294 h 4047160"/>
                <a:gd name="connsiteX6" fmla="*/ 1219200 w 4622800"/>
                <a:gd name="connsiteY6" fmla="*/ 3990594 h 4047160"/>
                <a:gd name="connsiteX7" fmla="*/ 0 w 4622800"/>
                <a:gd name="connsiteY7" fmla="*/ 3977894 h 4047160"/>
                <a:gd name="connsiteX0" fmla="*/ 4622800 w 4622800"/>
                <a:gd name="connsiteY0" fmla="*/ 310366 h 4047117"/>
                <a:gd name="connsiteX1" fmla="*/ 2616200 w 4622800"/>
                <a:gd name="connsiteY1" fmla="*/ 335766 h 4047117"/>
                <a:gd name="connsiteX2" fmla="*/ 2184400 w 4622800"/>
                <a:gd name="connsiteY2" fmla="*/ 170666 h 4047117"/>
                <a:gd name="connsiteX3" fmla="*/ 2095500 w 4622800"/>
                <a:gd name="connsiteY3" fmla="*/ 272266 h 4047117"/>
                <a:gd name="connsiteX4" fmla="*/ 1930400 w 4622800"/>
                <a:gd name="connsiteY4" fmla="*/ 3409166 h 4047117"/>
                <a:gd name="connsiteX5" fmla="*/ 1778000 w 4622800"/>
                <a:gd name="connsiteY5" fmla="*/ 4006066 h 4047117"/>
                <a:gd name="connsiteX6" fmla="*/ 1219200 w 4622800"/>
                <a:gd name="connsiteY6" fmla="*/ 3993366 h 4047117"/>
                <a:gd name="connsiteX7" fmla="*/ 0 w 4622800"/>
                <a:gd name="connsiteY7" fmla="*/ 3980666 h 4047117"/>
                <a:gd name="connsiteX0" fmla="*/ 4622800 w 4622800"/>
                <a:gd name="connsiteY0" fmla="*/ 249478 h 3986229"/>
                <a:gd name="connsiteX1" fmla="*/ 2616200 w 4622800"/>
                <a:gd name="connsiteY1" fmla="*/ 274878 h 3986229"/>
                <a:gd name="connsiteX2" fmla="*/ 2184400 w 4622800"/>
                <a:gd name="connsiteY2" fmla="*/ 109778 h 3986229"/>
                <a:gd name="connsiteX3" fmla="*/ 2146300 w 4622800"/>
                <a:gd name="connsiteY3" fmla="*/ 300278 h 3986229"/>
                <a:gd name="connsiteX4" fmla="*/ 1930400 w 4622800"/>
                <a:gd name="connsiteY4" fmla="*/ 3348278 h 3986229"/>
                <a:gd name="connsiteX5" fmla="*/ 1778000 w 4622800"/>
                <a:gd name="connsiteY5" fmla="*/ 3945178 h 3986229"/>
                <a:gd name="connsiteX6" fmla="*/ 1219200 w 4622800"/>
                <a:gd name="connsiteY6" fmla="*/ 3932478 h 3986229"/>
                <a:gd name="connsiteX7" fmla="*/ 0 w 4622800"/>
                <a:gd name="connsiteY7" fmla="*/ 3919778 h 3986229"/>
                <a:gd name="connsiteX0" fmla="*/ 4622800 w 4622800"/>
                <a:gd name="connsiteY0" fmla="*/ 238928 h 3975679"/>
                <a:gd name="connsiteX1" fmla="*/ 2616200 w 4622800"/>
                <a:gd name="connsiteY1" fmla="*/ 264328 h 3975679"/>
                <a:gd name="connsiteX2" fmla="*/ 2184400 w 4622800"/>
                <a:gd name="connsiteY2" fmla="*/ 99228 h 3975679"/>
                <a:gd name="connsiteX3" fmla="*/ 2146300 w 4622800"/>
                <a:gd name="connsiteY3" fmla="*/ 289728 h 3975679"/>
                <a:gd name="connsiteX4" fmla="*/ 1930400 w 4622800"/>
                <a:gd name="connsiteY4" fmla="*/ 3337728 h 3975679"/>
                <a:gd name="connsiteX5" fmla="*/ 1778000 w 4622800"/>
                <a:gd name="connsiteY5" fmla="*/ 3934628 h 3975679"/>
                <a:gd name="connsiteX6" fmla="*/ 1219200 w 4622800"/>
                <a:gd name="connsiteY6" fmla="*/ 3921928 h 3975679"/>
                <a:gd name="connsiteX7" fmla="*/ 0 w 4622800"/>
                <a:gd name="connsiteY7" fmla="*/ 3909228 h 3975679"/>
                <a:gd name="connsiteX0" fmla="*/ 4622800 w 4622800"/>
                <a:gd name="connsiteY0" fmla="*/ 207946 h 3944697"/>
                <a:gd name="connsiteX1" fmla="*/ 2616200 w 4622800"/>
                <a:gd name="connsiteY1" fmla="*/ 233346 h 3944697"/>
                <a:gd name="connsiteX2" fmla="*/ 2184400 w 4622800"/>
                <a:gd name="connsiteY2" fmla="*/ 68246 h 3944697"/>
                <a:gd name="connsiteX3" fmla="*/ 2146300 w 4622800"/>
                <a:gd name="connsiteY3" fmla="*/ 258746 h 3944697"/>
                <a:gd name="connsiteX4" fmla="*/ 1930400 w 4622800"/>
                <a:gd name="connsiteY4" fmla="*/ 3306746 h 3944697"/>
                <a:gd name="connsiteX5" fmla="*/ 1778000 w 4622800"/>
                <a:gd name="connsiteY5" fmla="*/ 3903646 h 3944697"/>
                <a:gd name="connsiteX6" fmla="*/ 1219200 w 4622800"/>
                <a:gd name="connsiteY6" fmla="*/ 3890946 h 3944697"/>
                <a:gd name="connsiteX7" fmla="*/ 0 w 4622800"/>
                <a:gd name="connsiteY7" fmla="*/ 3878246 h 3944697"/>
                <a:gd name="connsiteX0" fmla="*/ 4622800 w 4622800"/>
                <a:gd name="connsiteY0" fmla="*/ 226676 h 3963427"/>
                <a:gd name="connsiteX1" fmla="*/ 2616200 w 4622800"/>
                <a:gd name="connsiteY1" fmla="*/ 252076 h 3963427"/>
                <a:gd name="connsiteX2" fmla="*/ 2374900 w 4622800"/>
                <a:gd name="connsiteY2" fmla="*/ 137776 h 3963427"/>
                <a:gd name="connsiteX3" fmla="*/ 2146300 w 4622800"/>
                <a:gd name="connsiteY3" fmla="*/ 277476 h 3963427"/>
                <a:gd name="connsiteX4" fmla="*/ 1930400 w 4622800"/>
                <a:gd name="connsiteY4" fmla="*/ 3325476 h 3963427"/>
                <a:gd name="connsiteX5" fmla="*/ 1778000 w 4622800"/>
                <a:gd name="connsiteY5" fmla="*/ 3922376 h 3963427"/>
                <a:gd name="connsiteX6" fmla="*/ 1219200 w 4622800"/>
                <a:gd name="connsiteY6" fmla="*/ 3909676 h 3963427"/>
                <a:gd name="connsiteX7" fmla="*/ 0 w 4622800"/>
                <a:gd name="connsiteY7" fmla="*/ 3896976 h 3963427"/>
                <a:gd name="connsiteX0" fmla="*/ 4622800 w 4622800"/>
                <a:gd name="connsiteY0" fmla="*/ 223626 h 3960377"/>
                <a:gd name="connsiteX1" fmla="*/ 2755900 w 4622800"/>
                <a:gd name="connsiteY1" fmla="*/ 185526 h 3960377"/>
                <a:gd name="connsiteX2" fmla="*/ 2374900 w 4622800"/>
                <a:gd name="connsiteY2" fmla="*/ 134726 h 3960377"/>
                <a:gd name="connsiteX3" fmla="*/ 2146300 w 4622800"/>
                <a:gd name="connsiteY3" fmla="*/ 274426 h 3960377"/>
                <a:gd name="connsiteX4" fmla="*/ 1930400 w 4622800"/>
                <a:gd name="connsiteY4" fmla="*/ 3322426 h 3960377"/>
                <a:gd name="connsiteX5" fmla="*/ 1778000 w 4622800"/>
                <a:gd name="connsiteY5" fmla="*/ 3919326 h 3960377"/>
                <a:gd name="connsiteX6" fmla="*/ 1219200 w 4622800"/>
                <a:gd name="connsiteY6" fmla="*/ 3906626 h 3960377"/>
                <a:gd name="connsiteX7" fmla="*/ 0 w 4622800"/>
                <a:gd name="connsiteY7" fmla="*/ 3893926 h 3960377"/>
                <a:gd name="connsiteX0" fmla="*/ 4622800 w 4622800"/>
                <a:gd name="connsiteY0" fmla="*/ 240283 h 3977034"/>
                <a:gd name="connsiteX1" fmla="*/ 27559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40283 h 3977034"/>
                <a:gd name="connsiteX1" fmla="*/ 29337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64887 h 4001638"/>
                <a:gd name="connsiteX1" fmla="*/ 2933700 w 4622800"/>
                <a:gd name="connsiteY1" fmla="*/ 226787 h 4001638"/>
                <a:gd name="connsiteX2" fmla="*/ 2578100 w 4622800"/>
                <a:gd name="connsiteY2" fmla="*/ 137887 h 4001638"/>
                <a:gd name="connsiteX3" fmla="*/ 2146300 w 4622800"/>
                <a:gd name="connsiteY3" fmla="*/ 315687 h 4001638"/>
                <a:gd name="connsiteX4" fmla="*/ 1930400 w 4622800"/>
                <a:gd name="connsiteY4" fmla="*/ 3363687 h 4001638"/>
                <a:gd name="connsiteX5" fmla="*/ 1778000 w 4622800"/>
                <a:gd name="connsiteY5" fmla="*/ 3960587 h 4001638"/>
                <a:gd name="connsiteX6" fmla="*/ 1219200 w 4622800"/>
                <a:gd name="connsiteY6" fmla="*/ 3947887 h 4001638"/>
                <a:gd name="connsiteX7" fmla="*/ 0 w 4622800"/>
                <a:gd name="connsiteY7" fmla="*/ 3935187 h 4001638"/>
                <a:gd name="connsiteX0" fmla="*/ 4622800 w 4622800"/>
                <a:gd name="connsiteY0" fmla="*/ 260635 h 3997386"/>
                <a:gd name="connsiteX1" fmla="*/ 2933700 w 4622800"/>
                <a:gd name="connsiteY1" fmla="*/ 222535 h 3997386"/>
                <a:gd name="connsiteX2" fmla="*/ 2578100 w 4622800"/>
                <a:gd name="connsiteY2" fmla="*/ 133635 h 3997386"/>
                <a:gd name="connsiteX3" fmla="*/ 2146300 w 4622800"/>
                <a:gd name="connsiteY3" fmla="*/ 311435 h 3997386"/>
                <a:gd name="connsiteX4" fmla="*/ 1930400 w 4622800"/>
                <a:gd name="connsiteY4" fmla="*/ 3359435 h 3997386"/>
                <a:gd name="connsiteX5" fmla="*/ 1778000 w 4622800"/>
                <a:gd name="connsiteY5" fmla="*/ 3956335 h 3997386"/>
                <a:gd name="connsiteX6" fmla="*/ 1219200 w 4622800"/>
                <a:gd name="connsiteY6" fmla="*/ 3943635 h 3997386"/>
                <a:gd name="connsiteX7" fmla="*/ 0 w 4622800"/>
                <a:gd name="connsiteY7" fmla="*/ 3930935 h 3997386"/>
                <a:gd name="connsiteX0" fmla="*/ 4622800 w 4622800"/>
                <a:gd name="connsiteY0" fmla="*/ 260635 h 3982237"/>
                <a:gd name="connsiteX1" fmla="*/ 2933700 w 4622800"/>
                <a:gd name="connsiteY1" fmla="*/ 222535 h 3982237"/>
                <a:gd name="connsiteX2" fmla="*/ 2578100 w 4622800"/>
                <a:gd name="connsiteY2" fmla="*/ 133635 h 3982237"/>
                <a:gd name="connsiteX3" fmla="*/ 2146300 w 4622800"/>
                <a:gd name="connsiteY3" fmla="*/ 311435 h 3982237"/>
                <a:gd name="connsiteX4" fmla="*/ 1930400 w 4622800"/>
                <a:gd name="connsiteY4" fmla="*/ 3359435 h 3982237"/>
                <a:gd name="connsiteX5" fmla="*/ 1778000 w 4622800"/>
                <a:gd name="connsiteY5" fmla="*/ 3956335 h 3982237"/>
                <a:gd name="connsiteX6" fmla="*/ 1231900 w 4622800"/>
                <a:gd name="connsiteY6" fmla="*/ 3880135 h 3982237"/>
                <a:gd name="connsiteX7" fmla="*/ 0 w 4622800"/>
                <a:gd name="connsiteY7" fmla="*/ 3930935 h 3982237"/>
                <a:gd name="connsiteX0" fmla="*/ 4622800 w 4622800"/>
                <a:gd name="connsiteY0" fmla="*/ 260635 h 3984185"/>
                <a:gd name="connsiteX1" fmla="*/ 2933700 w 4622800"/>
                <a:gd name="connsiteY1" fmla="*/ 222535 h 3984185"/>
                <a:gd name="connsiteX2" fmla="*/ 2578100 w 4622800"/>
                <a:gd name="connsiteY2" fmla="*/ 133635 h 3984185"/>
                <a:gd name="connsiteX3" fmla="*/ 2146300 w 4622800"/>
                <a:gd name="connsiteY3" fmla="*/ 311435 h 3984185"/>
                <a:gd name="connsiteX4" fmla="*/ 1930400 w 4622800"/>
                <a:gd name="connsiteY4" fmla="*/ 3359435 h 3984185"/>
                <a:gd name="connsiteX5" fmla="*/ 1778000 w 4622800"/>
                <a:gd name="connsiteY5" fmla="*/ 3956335 h 3984185"/>
                <a:gd name="connsiteX6" fmla="*/ 1231900 w 4622800"/>
                <a:gd name="connsiteY6" fmla="*/ 3880135 h 3984185"/>
                <a:gd name="connsiteX7" fmla="*/ 0 w 4622800"/>
                <a:gd name="connsiteY7" fmla="*/ 3930935 h 3984185"/>
                <a:gd name="connsiteX0" fmla="*/ 4622800 w 4622800"/>
                <a:gd name="connsiteY0" fmla="*/ 260635 h 3983426"/>
                <a:gd name="connsiteX1" fmla="*/ 2933700 w 4622800"/>
                <a:gd name="connsiteY1" fmla="*/ 222535 h 3983426"/>
                <a:gd name="connsiteX2" fmla="*/ 2578100 w 4622800"/>
                <a:gd name="connsiteY2" fmla="*/ 133635 h 3983426"/>
                <a:gd name="connsiteX3" fmla="*/ 2146300 w 4622800"/>
                <a:gd name="connsiteY3" fmla="*/ 311435 h 3983426"/>
                <a:gd name="connsiteX4" fmla="*/ 1930400 w 4622800"/>
                <a:gd name="connsiteY4" fmla="*/ 3359435 h 3983426"/>
                <a:gd name="connsiteX5" fmla="*/ 1778000 w 4622800"/>
                <a:gd name="connsiteY5" fmla="*/ 3956335 h 3983426"/>
                <a:gd name="connsiteX6" fmla="*/ 1231900 w 4622800"/>
                <a:gd name="connsiteY6" fmla="*/ 3880135 h 3983426"/>
                <a:gd name="connsiteX7" fmla="*/ 25400 w 4622800"/>
                <a:gd name="connsiteY7" fmla="*/ 3867437 h 3983426"/>
                <a:gd name="connsiteX8" fmla="*/ 0 w 4622800"/>
                <a:gd name="connsiteY8" fmla="*/ 3930935 h 3983426"/>
                <a:gd name="connsiteX0" fmla="*/ 4622800 w 4622800"/>
                <a:gd name="connsiteY0" fmla="*/ 238335 h 3961126"/>
                <a:gd name="connsiteX1" fmla="*/ 2984500 w 4622800"/>
                <a:gd name="connsiteY1" fmla="*/ 162135 h 3961126"/>
                <a:gd name="connsiteX2" fmla="*/ 2578100 w 4622800"/>
                <a:gd name="connsiteY2" fmla="*/ 111335 h 3961126"/>
                <a:gd name="connsiteX3" fmla="*/ 2146300 w 4622800"/>
                <a:gd name="connsiteY3" fmla="*/ 289135 h 3961126"/>
                <a:gd name="connsiteX4" fmla="*/ 1930400 w 4622800"/>
                <a:gd name="connsiteY4" fmla="*/ 3337135 h 3961126"/>
                <a:gd name="connsiteX5" fmla="*/ 1778000 w 4622800"/>
                <a:gd name="connsiteY5" fmla="*/ 3934035 h 3961126"/>
                <a:gd name="connsiteX6" fmla="*/ 1231900 w 4622800"/>
                <a:gd name="connsiteY6" fmla="*/ 3857835 h 3961126"/>
                <a:gd name="connsiteX7" fmla="*/ 25400 w 4622800"/>
                <a:gd name="connsiteY7" fmla="*/ 3845137 h 3961126"/>
                <a:gd name="connsiteX8" fmla="*/ 0 w 4622800"/>
                <a:gd name="connsiteY8" fmla="*/ 3908635 h 3961126"/>
                <a:gd name="connsiteX0" fmla="*/ 4622800 w 4622800"/>
                <a:gd name="connsiteY0" fmla="*/ 250265 h 3973056"/>
                <a:gd name="connsiteX1" fmla="*/ 2984500 w 4622800"/>
                <a:gd name="connsiteY1" fmla="*/ 174065 h 3973056"/>
                <a:gd name="connsiteX2" fmla="*/ 2578100 w 4622800"/>
                <a:gd name="connsiteY2" fmla="*/ 123265 h 3973056"/>
                <a:gd name="connsiteX3" fmla="*/ 2146300 w 4622800"/>
                <a:gd name="connsiteY3" fmla="*/ 301065 h 3973056"/>
                <a:gd name="connsiteX4" fmla="*/ 1930400 w 4622800"/>
                <a:gd name="connsiteY4" fmla="*/ 3349065 h 3973056"/>
                <a:gd name="connsiteX5" fmla="*/ 1778000 w 4622800"/>
                <a:gd name="connsiteY5" fmla="*/ 3945965 h 3973056"/>
                <a:gd name="connsiteX6" fmla="*/ 1231900 w 4622800"/>
                <a:gd name="connsiteY6" fmla="*/ 3869765 h 3973056"/>
                <a:gd name="connsiteX7" fmla="*/ 25400 w 4622800"/>
                <a:gd name="connsiteY7" fmla="*/ 3857067 h 3973056"/>
                <a:gd name="connsiteX8" fmla="*/ 0 w 4622800"/>
                <a:gd name="connsiteY8" fmla="*/ 3920565 h 3973056"/>
                <a:gd name="connsiteX0" fmla="*/ 4622800 w 4622800"/>
                <a:gd name="connsiteY0" fmla="*/ 244341 h 3967132"/>
                <a:gd name="connsiteX1" fmla="*/ 2984500 w 4622800"/>
                <a:gd name="connsiteY1" fmla="*/ 168141 h 3967132"/>
                <a:gd name="connsiteX2" fmla="*/ 2717800 w 4622800"/>
                <a:gd name="connsiteY2" fmla="*/ 130041 h 3967132"/>
                <a:gd name="connsiteX3" fmla="*/ 2146300 w 4622800"/>
                <a:gd name="connsiteY3" fmla="*/ 295141 h 3967132"/>
                <a:gd name="connsiteX4" fmla="*/ 1930400 w 4622800"/>
                <a:gd name="connsiteY4" fmla="*/ 3343141 h 3967132"/>
                <a:gd name="connsiteX5" fmla="*/ 1778000 w 4622800"/>
                <a:gd name="connsiteY5" fmla="*/ 3940041 h 3967132"/>
                <a:gd name="connsiteX6" fmla="*/ 1231900 w 4622800"/>
                <a:gd name="connsiteY6" fmla="*/ 3863841 h 3967132"/>
                <a:gd name="connsiteX7" fmla="*/ 25400 w 4622800"/>
                <a:gd name="connsiteY7" fmla="*/ 3851143 h 3967132"/>
                <a:gd name="connsiteX8" fmla="*/ 0 w 4622800"/>
                <a:gd name="connsiteY8" fmla="*/ 3914641 h 3967132"/>
                <a:gd name="connsiteX0" fmla="*/ 4622800 w 4622800"/>
                <a:gd name="connsiteY0" fmla="*/ 234595 h 3957386"/>
                <a:gd name="connsiteX1" fmla="*/ 3213100 w 4622800"/>
                <a:gd name="connsiteY1" fmla="*/ 196495 h 3957386"/>
                <a:gd name="connsiteX2" fmla="*/ 2717800 w 4622800"/>
                <a:gd name="connsiteY2" fmla="*/ 120295 h 3957386"/>
                <a:gd name="connsiteX3" fmla="*/ 2146300 w 4622800"/>
                <a:gd name="connsiteY3" fmla="*/ 285395 h 3957386"/>
                <a:gd name="connsiteX4" fmla="*/ 1930400 w 4622800"/>
                <a:gd name="connsiteY4" fmla="*/ 3333395 h 3957386"/>
                <a:gd name="connsiteX5" fmla="*/ 1778000 w 4622800"/>
                <a:gd name="connsiteY5" fmla="*/ 3930295 h 3957386"/>
                <a:gd name="connsiteX6" fmla="*/ 1231900 w 4622800"/>
                <a:gd name="connsiteY6" fmla="*/ 3854095 h 3957386"/>
                <a:gd name="connsiteX7" fmla="*/ 25400 w 4622800"/>
                <a:gd name="connsiteY7" fmla="*/ 3841397 h 3957386"/>
                <a:gd name="connsiteX8" fmla="*/ 0 w 4622800"/>
                <a:gd name="connsiteY8" fmla="*/ 3904895 h 3957386"/>
                <a:gd name="connsiteX0" fmla="*/ 4635500 w 4635500"/>
                <a:gd name="connsiteY0" fmla="*/ 171095 h 3957386"/>
                <a:gd name="connsiteX1" fmla="*/ 3213100 w 4635500"/>
                <a:gd name="connsiteY1" fmla="*/ 196495 h 3957386"/>
                <a:gd name="connsiteX2" fmla="*/ 2717800 w 4635500"/>
                <a:gd name="connsiteY2" fmla="*/ 120295 h 3957386"/>
                <a:gd name="connsiteX3" fmla="*/ 2146300 w 4635500"/>
                <a:gd name="connsiteY3" fmla="*/ 285395 h 3957386"/>
                <a:gd name="connsiteX4" fmla="*/ 1930400 w 4635500"/>
                <a:gd name="connsiteY4" fmla="*/ 3333395 h 3957386"/>
                <a:gd name="connsiteX5" fmla="*/ 1778000 w 4635500"/>
                <a:gd name="connsiteY5" fmla="*/ 3930295 h 3957386"/>
                <a:gd name="connsiteX6" fmla="*/ 1231900 w 4635500"/>
                <a:gd name="connsiteY6" fmla="*/ 3854095 h 3957386"/>
                <a:gd name="connsiteX7" fmla="*/ 25400 w 4635500"/>
                <a:gd name="connsiteY7" fmla="*/ 3841397 h 3957386"/>
                <a:gd name="connsiteX8" fmla="*/ 0 w 4635500"/>
                <a:gd name="connsiteY8" fmla="*/ 3904895 h 3957386"/>
                <a:gd name="connsiteX0" fmla="*/ 4635500 w 4635500"/>
                <a:gd name="connsiteY0" fmla="*/ 171095 h 3956427"/>
                <a:gd name="connsiteX1" fmla="*/ 3213100 w 4635500"/>
                <a:gd name="connsiteY1" fmla="*/ 196495 h 3956427"/>
                <a:gd name="connsiteX2" fmla="*/ 2717800 w 4635500"/>
                <a:gd name="connsiteY2" fmla="*/ 120295 h 3956427"/>
                <a:gd name="connsiteX3" fmla="*/ 2146300 w 4635500"/>
                <a:gd name="connsiteY3" fmla="*/ 285395 h 3956427"/>
                <a:gd name="connsiteX4" fmla="*/ 1930400 w 4635500"/>
                <a:gd name="connsiteY4" fmla="*/ 3333395 h 3956427"/>
                <a:gd name="connsiteX5" fmla="*/ 1778000 w 4635500"/>
                <a:gd name="connsiteY5" fmla="*/ 3930295 h 3956427"/>
                <a:gd name="connsiteX6" fmla="*/ 1231900 w 4635500"/>
                <a:gd name="connsiteY6" fmla="*/ 3854095 h 3956427"/>
                <a:gd name="connsiteX7" fmla="*/ 25400 w 4635500"/>
                <a:gd name="connsiteY7" fmla="*/ 3892197 h 3956427"/>
                <a:gd name="connsiteX8" fmla="*/ 0 w 4635500"/>
                <a:gd name="connsiteY8" fmla="*/ 3904895 h 3956427"/>
                <a:gd name="connsiteX0" fmla="*/ 4635500 w 4635500"/>
                <a:gd name="connsiteY0" fmla="*/ 190974 h 3976306"/>
                <a:gd name="connsiteX1" fmla="*/ 3213100 w 4635500"/>
                <a:gd name="connsiteY1" fmla="*/ 216374 h 3976306"/>
                <a:gd name="connsiteX2" fmla="*/ 2717800 w 4635500"/>
                <a:gd name="connsiteY2" fmla="*/ 140174 h 3976306"/>
                <a:gd name="connsiteX3" fmla="*/ 2146300 w 4635500"/>
                <a:gd name="connsiteY3" fmla="*/ 305274 h 3976306"/>
                <a:gd name="connsiteX4" fmla="*/ 1930400 w 4635500"/>
                <a:gd name="connsiteY4" fmla="*/ 3353274 h 3976306"/>
                <a:gd name="connsiteX5" fmla="*/ 1778000 w 4635500"/>
                <a:gd name="connsiteY5" fmla="*/ 3950174 h 3976306"/>
                <a:gd name="connsiteX6" fmla="*/ 1231900 w 4635500"/>
                <a:gd name="connsiteY6" fmla="*/ 3873974 h 3976306"/>
                <a:gd name="connsiteX7" fmla="*/ 25400 w 4635500"/>
                <a:gd name="connsiteY7" fmla="*/ 3912076 h 3976306"/>
                <a:gd name="connsiteX8" fmla="*/ 0 w 4635500"/>
                <a:gd name="connsiteY8" fmla="*/ 3924774 h 3976306"/>
                <a:gd name="connsiteX0" fmla="*/ 4635500 w 4635500"/>
                <a:gd name="connsiteY0" fmla="*/ 190974 h 3965392"/>
                <a:gd name="connsiteX1" fmla="*/ 3213100 w 4635500"/>
                <a:gd name="connsiteY1" fmla="*/ 216374 h 3965392"/>
                <a:gd name="connsiteX2" fmla="*/ 2717800 w 4635500"/>
                <a:gd name="connsiteY2" fmla="*/ 140174 h 3965392"/>
                <a:gd name="connsiteX3" fmla="*/ 2146300 w 4635500"/>
                <a:gd name="connsiteY3" fmla="*/ 305274 h 3965392"/>
                <a:gd name="connsiteX4" fmla="*/ 1930400 w 4635500"/>
                <a:gd name="connsiteY4" fmla="*/ 3353274 h 3965392"/>
                <a:gd name="connsiteX5" fmla="*/ 1778000 w 4635500"/>
                <a:gd name="connsiteY5" fmla="*/ 3950174 h 3965392"/>
                <a:gd name="connsiteX6" fmla="*/ 1231900 w 4635500"/>
                <a:gd name="connsiteY6" fmla="*/ 3797774 h 3965392"/>
                <a:gd name="connsiteX7" fmla="*/ 25400 w 4635500"/>
                <a:gd name="connsiteY7" fmla="*/ 3912076 h 3965392"/>
                <a:gd name="connsiteX8" fmla="*/ 0 w 4635500"/>
                <a:gd name="connsiteY8" fmla="*/ 3924774 h 3965392"/>
                <a:gd name="connsiteX0" fmla="*/ 4648200 w 4648200"/>
                <a:gd name="connsiteY0" fmla="*/ 190974 h 3965392"/>
                <a:gd name="connsiteX1" fmla="*/ 3225800 w 4648200"/>
                <a:gd name="connsiteY1" fmla="*/ 216374 h 3965392"/>
                <a:gd name="connsiteX2" fmla="*/ 2730500 w 4648200"/>
                <a:gd name="connsiteY2" fmla="*/ 140174 h 3965392"/>
                <a:gd name="connsiteX3" fmla="*/ 2159000 w 4648200"/>
                <a:gd name="connsiteY3" fmla="*/ 305274 h 3965392"/>
                <a:gd name="connsiteX4" fmla="*/ 1943100 w 4648200"/>
                <a:gd name="connsiteY4" fmla="*/ 3353274 h 3965392"/>
                <a:gd name="connsiteX5" fmla="*/ 1790700 w 4648200"/>
                <a:gd name="connsiteY5" fmla="*/ 3950174 h 3965392"/>
                <a:gd name="connsiteX6" fmla="*/ 1244600 w 4648200"/>
                <a:gd name="connsiteY6" fmla="*/ 3797774 h 3965392"/>
                <a:gd name="connsiteX7" fmla="*/ 38100 w 4648200"/>
                <a:gd name="connsiteY7" fmla="*/ 3912076 h 3965392"/>
                <a:gd name="connsiteX8" fmla="*/ 0 w 4648200"/>
                <a:gd name="connsiteY8" fmla="*/ 3810474 h 3965392"/>
                <a:gd name="connsiteX0" fmla="*/ 4648200 w 4648200"/>
                <a:gd name="connsiteY0" fmla="*/ 190974 h 3966095"/>
                <a:gd name="connsiteX1" fmla="*/ 3225800 w 4648200"/>
                <a:gd name="connsiteY1" fmla="*/ 216374 h 3966095"/>
                <a:gd name="connsiteX2" fmla="*/ 2730500 w 4648200"/>
                <a:gd name="connsiteY2" fmla="*/ 140174 h 3966095"/>
                <a:gd name="connsiteX3" fmla="*/ 2159000 w 4648200"/>
                <a:gd name="connsiteY3" fmla="*/ 305274 h 3966095"/>
                <a:gd name="connsiteX4" fmla="*/ 1943100 w 4648200"/>
                <a:gd name="connsiteY4" fmla="*/ 3353274 h 3966095"/>
                <a:gd name="connsiteX5" fmla="*/ 1790700 w 4648200"/>
                <a:gd name="connsiteY5" fmla="*/ 3950174 h 3966095"/>
                <a:gd name="connsiteX6" fmla="*/ 1244600 w 4648200"/>
                <a:gd name="connsiteY6" fmla="*/ 3797774 h 3966095"/>
                <a:gd name="connsiteX7" fmla="*/ 25400 w 4648200"/>
                <a:gd name="connsiteY7" fmla="*/ 3835876 h 3966095"/>
                <a:gd name="connsiteX8" fmla="*/ 0 w 4648200"/>
                <a:gd name="connsiteY8" fmla="*/ 3810474 h 3966095"/>
                <a:gd name="connsiteX0" fmla="*/ 4648200 w 4648200"/>
                <a:gd name="connsiteY0" fmla="*/ 190974 h 3966860"/>
                <a:gd name="connsiteX1" fmla="*/ 3225800 w 4648200"/>
                <a:gd name="connsiteY1" fmla="*/ 216374 h 3966860"/>
                <a:gd name="connsiteX2" fmla="*/ 2730500 w 4648200"/>
                <a:gd name="connsiteY2" fmla="*/ 140174 h 3966860"/>
                <a:gd name="connsiteX3" fmla="*/ 2159000 w 4648200"/>
                <a:gd name="connsiteY3" fmla="*/ 305274 h 3966860"/>
                <a:gd name="connsiteX4" fmla="*/ 1943100 w 4648200"/>
                <a:gd name="connsiteY4" fmla="*/ 3353274 h 3966860"/>
                <a:gd name="connsiteX5" fmla="*/ 1790700 w 4648200"/>
                <a:gd name="connsiteY5" fmla="*/ 3950174 h 3966860"/>
                <a:gd name="connsiteX6" fmla="*/ 1244600 w 4648200"/>
                <a:gd name="connsiteY6" fmla="*/ 3797774 h 3966860"/>
                <a:gd name="connsiteX7" fmla="*/ 12700 w 4648200"/>
                <a:gd name="connsiteY7" fmla="*/ 3759676 h 3966860"/>
                <a:gd name="connsiteX8" fmla="*/ 0 w 4648200"/>
                <a:gd name="connsiteY8" fmla="*/ 3810474 h 3966860"/>
                <a:gd name="connsiteX0" fmla="*/ 4635500 w 4635500"/>
                <a:gd name="connsiteY0" fmla="*/ 190974 h 3966860"/>
                <a:gd name="connsiteX1" fmla="*/ 3213100 w 4635500"/>
                <a:gd name="connsiteY1" fmla="*/ 216374 h 3966860"/>
                <a:gd name="connsiteX2" fmla="*/ 2717800 w 4635500"/>
                <a:gd name="connsiteY2" fmla="*/ 140174 h 3966860"/>
                <a:gd name="connsiteX3" fmla="*/ 2146300 w 4635500"/>
                <a:gd name="connsiteY3" fmla="*/ 305274 h 3966860"/>
                <a:gd name="connsiteX4" fmla="*/ 1930400 w 4635500"/>
                <a:gd name="connsiteY4" fmla="*/ 3353274 h 3966860"/>
                <a:gd name="connsiteX5" fmla="*/ 1778000 w 4635500"/>
                <a:gd name="connsiteY5" fmla="*/ 3950174 h 3966860"/>
                <a:gd name="connsiteX6" fmla="*/ 1231900 w 4635500"/>
                <a:gd name="connsiteY6" fmla="*/ 3797774 h 3966860"/>
                <a:gd name="connsiteX7" fmla="*/ 0 w 4635500"/>
                <a:gd name="connsiteY7" fmla="*/ 3759676 h 3966860"/>
                <a:gd name="connsiteX0" fmla="*/ 4673600 w 4673600"/>
                <a:gd name="connsiteY0" fmla="*/ 190974 h 3967300"/>
                <a:gd name="connsiteX1" fmla="*/ 3251200 w 4673600"/>
                <a:gd name="connsiteY1" fmla="*/ 216374 h 3967300"/>
                <a:gd name="connsiteX2" fmla="*/ 2755900 w 4673600"/>
                <a:gd name="connsiteY2" fmla="*/ 140174 h 3967300"/>
                <a:gd name="connsiteX3" fmla="*/ 2184400 w 4673600"/>
                <a:gd name="connsiteY3" fmla="*/ 305274 h 3967300"/>
                <a:gd name="connsiteX4" fmla="*/ 1968500 w 4673600"/>
                <a:gd name="connsiteY4" fmla="*/ 3353274 h 3967300"/>
                <a:gd name="connsiteX5" fmla="*/ 1816100 w 4673600"/>
                <a:gd name="connsiteY5" fmla="*/ 3950174 h 3967300"/>
                <a:gd name="connsiteX6" fmla="*/ 1270000 w 4673600"/>
                <a:gd name="connsiteY6" fmla="*/ 3797774 h 3967300"/>
                <a:gd name="connsiteX7" fmla="*/ 0 w 4673600"/>
                <a:gd name="connsiteY7" fmla="*/ 3718656 h 3967300"/>
                <a:gd name="connsiteX0" fmla="*/ 4673600 w 4673600"/>
                <a:gd name="connsiteY0" fmla="*/ 190974 h 3960385"/>
                <a:gd name="connsiteX1" fmla="*/ 3251200 w 4673600"/>
                <a:gd name="connsiteY1" fmla="*/ 216374 h 3960385"/>
                <a:gd name="connsiteX2" fmla="*/ 2755900 w 4673600"/>
                <a:gd name="connsiteY2" fmla="*/ 140174 h 3960385"/>
                <a:gd name="connsiteX3" fmla="*/ 2184400 w 4673600"/>
                <a:gd name="connsiteY3" fmla="*/ 305274 h 3960385"/>
                <a:gd name="connsiteX4" fmla="*/ 1968500 w 4673600"/>
                <a:gd name="connsiteY4" fmla="*/ 3353274 h 3960385"/>
                <a:gd name="connsiteX5" fmla="*/ 1816100 w 4673600"/>
                <a:gd name="connsiteY5" fmla="*/ 3950174 h 3960385"/>
                <a:gd name="connsiteX6" fmla="*/ 1257300 w 4673600"/>
                <a:gd name="connsiteY6" fmla="*/ 3729407 h 3960385"/>
                <a:gd name="connsiteX7" fmla="*/ 0 w 4673600"/>
                <a:gd name="connsiteY7" fmla="*/ 3718656 h 3960385"/>
                <a:gd name="connsiteX0" fmla="*/ 4196438 w 4196438"/>
                <a:gd name="connsiteY0" fmla="*/ 232854 h 3960385"/>
                <a:gd name="connsiteX1" fmla="*/ 3251200 w 4196438"/>
                <a:gd name="connsiteY1" fmla="*/ 216374 h 3960385"/>
                <a:gd name="connsiteX2" fmla="*/ 2755900 w 4196438"/>
                <a:gd name="connsiteY2" fmla="*/ 140174 h 3960385"/>
                <a:gd name="connsiteX3" fmla="*/ 2184400 w 4196438"/>
                <a:gd name="connsiteY3" fmla="*/ 305274 h 3960385"/>
                <a:gd name="connsiteX4" fmla="*/ 1968500 w 4196438"/>
                <a:gd name="connsiteY4" fmla="*/ 3353274 h 3960385"/>
                <a:gd name="connsiteX5" fmla="*/ 1816100 w 4196438"/>
                <a:gd name="connsiteY5" fmla="*/ 3950174 h 3960385"/>
                <a:gd name="connsiteX6" fmla="*/ 1257300 w 4196438"/>
                <a:gd name="connsiteY6" fmla="*/ 3729407 h 3960385"/>
                <a:gd name="connsiteX7" fmla="*/ 0 w 4196438"/>
                <a:gd name="connsiteY7" fmla="*/ 3718656 h 3960385"/>
                <a:gd name="connsiteX0" fmla="*/ 4598259 w 4598259"/>
                <a:gd name="connsiteY0" fmla="*/ 232854 h 3960385"/>
                <a:gd name="connsiteX1" fmla="*/ 3653021 w 4598259"/>
                <a:gd name="connsiteY1" fmla="*/ 216374 h 3960385"/>
                <a:gd name="connsiteX2" fmla="*/ 3157721 w 4598259"/>
                <a:gd name="connsiteY2" fmla="*/ 140174 h 3960385"/>
                <a:gd name="connsiteX3" fmla="*/ 2586221 w 4598259"/>
                <a:gd name="connsiteY3" fmla="*/ 305274 h 3960385"/>
                <a:gd name="connsiteX4" fmla="*/ 2370321 w 4598259"/>
                <a:gd name="connsiteY4" fmla="*/ 3353274 h 3960385"/>
                <a:gd name="connsiteX5" fmla="*/ 2217921 w 4598259"/>
                <a:gd name="connsiteY5" fmla="*/ 3950174 h 3960385"/>
                <a:gd name="connsiteX6" fmla="*/ 1659121 w 4598259"/>
                <a:gd name="connsiteY6" fmla="*/ 3729407 h 3960385"/>
                <a:gd name="connsiteX7" fmla="*/ 0 w 4598259"/>
                <a:gd name="connsiteY7" fmla="*/ 3718656 h 3960385"/>
                <a:gd name="connsiteX0" fmla="*/ 4861954 w 4861954"/>
                <a:gd name="connsiteY0" fmla="*/ 232854 h 3960385"/>
                <a:gd name="connsiteX1" fmla="*/ 3653021 w 4861954"/>
                <a:gd name="connsiteY1" fmla="*/ 216374 h 3960385"/>
                <a:gd name="connsiteX2" fmla="*/ 3157721 w 4861954"/>
                <a:gd name="connsiteY2" fmla="*/ 140174 h 3960385"/>
                <a:gd name="connsiteX3" fmla="*/ 2586221 w 4861954"/>
                <a:gd name="connsiteY3" fmla="*/ 305274 h 3960385"/>
                <a:gd name="connsiteX4" fmla="*/ 2370321 w 4861954"/>
                <a:gd name="connsiteY4" fmla="*/ 3353274 h 3960385"/>
                <a:gd name="connsiteX5" fmla="*/ 2217921 w 4861954"/>
                <a:gd name="connsiteY5" fmla="*/ 3950174 h 3960385"/>
                <a:gd name="connsiteX6" fmla="*/ 1659121 w 4861954"/>
                <a:gd name="connsiteY6" fmla="*/ 3729407 h 3960385"/>
                <a:gd name="connsiteX7" fmla="*/ 0 w 4861954"/>
                <a:gd name="connsiteY7" fmla="*/ 3718656 h 3960385"/>
                <a:gd name="connsiteX0" fmla="*/ 4648487 w 4648487"/>
                <a:gd name="connsiteY0" fmla="*/ 232854 h 3960385"/>
                <a:gd name="connsiteX1" fmla="*/ 3439554 w 4648487"/>
                <a:gd name="connsiteY1" fmla="*/ 216374 h 3960385"/>
                <a:gd name="connsiteX2" fmla="*/ 2944254 w 4648487"/>
                <a:gd name="connsiteY2" fmla="*/ 140174 h 3960385"/>
                <a:gd name="connsiteX3" fmla="*/ 2372754 w 4648487"/>
                <a:gd name="connsiteY3" fmla="*/ 305274 h 3960385"/>
                <a:gd name="connsiteX4" fmla="*/ 2156854 w 4648487"/>
                <a:gd name="connsiteY4" fmla="*/ 3353274 h 3960385"/>
                <a:gd name="connsiteX5" fmla="*/ 2004454 w 4648487"/>
                <a:gd name="connsiteY5" fmla="*/ 3950174 h 3960385"/>
                <a:gd name="connsiteX6" fmla="*/ 1445654 w 4648487"/>
                <a:gd name="connsiteY6" fmla="*/ 3729407 h 3960385"/>
                <a:gd name="connsiteX7" fmla="*/ 0 w 4648487"/>
                <a:gd name="connsiteY7" fmla="*/ 3746577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718656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690736 h 3960385"/>
                <a:gd name="connsiteX0" fmla="*/ 4686158 w 4686158"/>
                <a:gd name="connsiteY0" fmla="*/ 232854 h 3958362"/>
                <a:gd name="connsiteX1" fmla="*/ 3477225 w 4686158"/>
                <a:gd name="connsiteY1" fmla="*/ 216374 h 3958362"/>
                <a:gd name="connsiteX2" fmla="*/ 2981925 w 4686158"/>
                <a:gd name="connsiteY2" fmla="*/ 140174 h 3958362"/>
                <a:gd name="connsiteX3" fmla="*/ 2410425 w 4686158"/>
                <a:gd name="connsiteY3" fmla="*/ 305274 h 3958362"/>
                <a:gd name="connsiteX4" fmla="*/ 2194525 w 4686158"/>
                <a:gd name="connsiteY4" fmla="*/ 3353274 h 3958362"/>
                <a:gd name="connsiteX5" fmla="*/ 2042125 w 4686158"/>
                <a:gd name="connsiteY5" fmla="*/ 3950174 h 3958362"/>
                <a:gd name="connsiteX6" fmla="*/ 1043834 w 4686158"/>
                <a:gd name="connsiteY6" fmla="*/ 3701486 h 3958362"/>
                <a:gd name="connsiteX7" fmla="*/ 0 w 4686158"/>
                <a:gd name="connsiteY7" fmla="*/ 3690736 h 3958362"/>
                <a:gd name="connsiteX0" fmla="*/ 4686158 w 4686158"/>
                <a:gd name="connsiteY0" fmla="*/ 232854 h 3917758"/>
                <a:gd name="connsiteX1" fmla="*/ 3477225 w 4686158"/>
                <a:gd name="connsiteY1" fmla="*/ 216374 h 3917758"/>
                <a:gd name="connsiteX2" fmla="*/ 2981925 w 4686158"/>
                <a:gd name="connsiteY2" fmla="*/ 140174 h 3917758"/>
                <a:gd name="connsiteX3" fmla="*/ 2410425 w 4686158"/>
                <a:gd name="connsiteY3" fmla="*/ 305274 h 3917758"/>
                <a:gd name="connsiteX4" fmla="*/ 2194525 w 4686158"/>
                <a:gd name="connsiteY4" fmla="*/ 3353274 h 3917758"/>
                <a:gd name="connsiteX5" fmla="*/ 1640304 w 4686158"/>
                <a:gd name="connsiteY5" fmla="*/ 3908294 h 3917758"/>
                <a:gd name="connsiteX6" fmla="*/ 1043834 w 4686158"/>
                <a:gd name="connsiteY6" fmla="*/ 3701486 h 3917758"/>
                <a:gd name="connsiteX7" fmla="*/ 0 w 4686158"/>
                <a:gd name="connsiteY7" fmla="*/ 3690736 h 3917758"/>
                <a:gd name="connsiteX0" fmla="*/ 4686158 w 4686158"/>
                <a:gd name="connsiteY0" fmla="*/ 235747 h 3918853"/>
                <a:gd name="connsiteX1" fmla="*/ 3477225 w 4686158"/>
                <a:gd name="connsiteY1" fmla="*/ 219267 h 3918853"/>
                <a:gd name="connsiteX2" fmla="*/ 2981925 w 4686158"/>
                <a:gd name="connsiteY2" fmla="*/ 143067 h 3918853"/>
                <a:gd name="connsiteX3" fmla="*/ 2410425 w 4686158"/>
                <a:gd name="connsiteY3" fmla="*/ 308167 h 3918853"/>
                <a:gd name="connsiteX4" fmla="*/ 1930830 w 4686158"/>
                <a:gd name="connsiteY4" fmla="*/ 3398047 h 3918853"/>
                <a:gd name="connsiteX5" fmla="*/ 1640304 w 4686158"/>
                <a:gd name="connsiteY5" fmla="*/ 3911187 h 3918853"/>
                <a:gd name="connsiteX6" fmla="*/ 1043834 w 4686158"/>
                <a:gd name="connsiteY6" fmla="*/ 3704379 h 3918853"/>
                <a:gd name="connsiteX7" fmla="*/ 0 w 4686158"/>
                <a:gd name="connsiteY7" fmla="*/ 3693629 h 3918853"/>
                <a:gd name="connsiteX0" fmla="*/ 4686158 w 4686158"/>
                <a:gd name="connsiteY0" fmla="*/ 235747 h 3946022"/>
                <a:gd name="connsiteX1" fmla="*/ 3477225 w 4686158"/>
                <a:gd name="connsiteY1" fmla="*/ 219267 h 3946022"/>
                <a:gd name="connsiteX2" fmla="*/ 2981925 w 4686158"/>
                <a:gd name="connsiteY2" fmla="*/ 143067 h 3946022"/>
                <a:gd name="connsiteX3" fmla="*/ 2410425 w 4686158"/>
                <a:gd name="connsiteY3" fmla="*/ 308167 h 3946022"/>
                <a:gd name="connsiteX4" fmla="*/ 1930830 w 4686158"/>
                <a:gd name="connsiteY4" fmla="*/ 3398047 h 3946022"/>
                <a:gd name="connsiteX5" fmla="*/ 1652861 w 4686158"/>
                <a:gd name="connsiteY5" fmla="*/ 3939108 h 3946022"/>
                <a:gd name="connsiteX6" fmla="*/ 1043834 w 4686158"/>
                <a:gd name="connsiteY6" fmla="*/ 3704379 h 3946022"/>
                <a:gd name="connsiteX7" fmla="*/ 0 w 4686158"/>
                <a:gd name="connsiteY7" fmla="*/ 3693629 h 3946022"/>
                <a:gd name="connsiteX0" fmla="*/ 4686158 w 4686158"/>
                <a:gd name="connsiteY0" fmla="*/ 235747 h 3942811"/>
                <a:gd name="connsiteX1" fmla="*/ 3477225 w 4686158"/>
                <a:gd name="connsiteY1" fmla="*/ 219267 h 3942811"/>
                <a:gd name="connsiteX2" fmla="*/ 2981925 w 4686158"/>
                <a:gd name="connsiteY2" fmla="*/ 143067 h 3942811"/>
                <a:gd name="connsiteX3" fmla="*/ 2410425 w 4686158"/>
                <a:gd name="connsiteY3" fmla="*/ 308167 h 3942811"/>
                <a:gd name="connsiteX4" fmla="*/ 1930830 w 4686158"/>
                <a:gd name="connsiteY4" fmla="*/ 3398047 h 3942811"/>
                <a:gd name="connsiteX5" fmla="*/ 1652861 w 4686158"/>
                <a:gd name="connsiteY5" fmla="*/ 3939108 h 3942811"/>
                <a:gd name="connsiteX6" fmla="*/ 1043834 w 4686158"/>
                <a:gd name="connsiteY6" fmla="*/ 3704379 h 3942811"/>
                <a:gd name="connsiteX7" fmla="*/ 0 w 4686158"/>
                <a:gd name="connsiteY7" fmla="*/ 3693629 h 3942811"/>
                <a:gd name="connsiteX0" fmla="*/ 4686158 w 4686158"/>
                <a:gd name="connsiteY0" fmla="*/ 232855 h 3944790"/>
                <a:gd name="connsiteX1" fmla="*/ 3477225 w 4686158"/>
                <a:gd name="connsiteY1" fmla="*/ 216375 h 3944790"/>
                <a:gd name="connsiteX2" fmla="*/ 2981925 w 4686158"/>
                <a:gd name="connsiteY2" fmla="*/ 140175 h 3944790"/>
                <a:gd name="connsiteX3" fmla="*/ 2410425 w 4686158"/>
                <a:gd name="connsiteY3" fmla="*/ 305275 h 3944790"/>
                <a:gd name="connsiteX4" fmla="*/ 1880603 w 4686158"/>
                <a:gd name="connsiteY4" fmla="*/ 3353274 h 3944790"/>
                <a:gd name="connsiteX5" fmla="*/ 1652861 w 4686158"/>
                <a:gd name="connsiteY5" fmla="*/ 3936216 h 3944790"/>
                <a:gd name="connsiteX6" fmla="*/ 1043834 w 4686158"/>
                <a:gd name="connsiteY6" fmla="*/ 3701487 h 3944790"/>
                <a:gd name="connsiteX7" fmla="*/ 0 w 4686158"/>
                <a:gd name="connsiteY7" fmla="*/ 3690737 h 3944790"/>
                <a:gd name="connsiteX0" fmla="*/ 5088279 w 5088279"/>
                <a:gd name="connsiteY0" fmla="*/ 232855 h 3944790"/>
                <a:gd name="connsiteX1" fmla="*/ 3879346 w 5088279"/>
                <a:gd name="connsiteY1" fmla="*/ 216375 h 3944790"/>
                <a:gd name="connsiteX2" fmla="*/ 3384046 w 5088279"/>
                <a:gd name="connsiteY2" fmla="*/ 140175 h 3944790"/>
                <a:gd name="connsiteX3" fmla="*/ 2812546 w 5088279"/>
                <a:gd name="connsiteY3" fmla="*/ 305275 h 3944790"/>
                <a:gd name="connsiteX4" fmla="*/ 2282724 w 5088279"/>
                <a:gd name="connsiteY4" fmla="*/ 3353274 h 3944790"/>
                <a:gd name="connsiteX5" fmla="*/ 2054982 w 5088279"/>
                <a:gd name="connsiteY5" fmla="*/ 3936216 h 3944790"/>
                <a:gd name="connsiteX6" fmla="*/ 1445955 w 5088279"/>
                <a:gd name="connsiteY6" fmla="*/ 3701487 h 3944790"/>
                <a:gd name="connsiteX7" fmla="*/ 0 w 5088279"/>
                <a:gd name="connsiteY7" fmla="*/ 3711283 h 3944790"/>
                <a:gd name="connsiteX0" fmla="*/ 5088279 w 5088279"/>
                <a:gd name="connsiteY0" fmla="*/ 232855 h 3924882"/>
                <a:gd name="connsiteX1" fmla="*/ 3879346 w 5088279"/>
                <a:gd name="connsiteY1" fmla="*/ 216375 h 3924882"/>
                <a:gd name="connsiteX2" fmla="*/ 3384046 w 5088279"/>
                <a:gd name="connsiteY2" fmla="*/ 140175 h 3924882"/>
                <a:gd name="connsiteX3" fmla="*/ 2812546 w 5088279"/>
                <a:gd name="connsiteY3" fmla="*/ 305275 h 3924882"/>
                <a:gd name="connsiteX4" fmla="*/ 2282724 w 5088279"/>
                <a:gd name="connsiteY4" fmla="*/ 3353274 h 3924882"/>
                <a:gd name="connsiteX5" fmla="*/ 1872199 w 5088279"/>
                <a:gd name="connsiteY5" fmla="*/ 3915670 h 3924882"/>
                <a:gd name="connsiteX6" fmla="*/ 1445955 w 5088279"/>
                <a:gd name="connsiteY6" fmla="*/ 3701487 h 3924882"/>
                <a:gd name="connsiteX7" fmla="*/ 0 w 5088279"/>
                <a:gd name="connsiteY7" fmla="*/ 3711283 h 3924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88279" h="3924882">
                  <a:moveTo>
                    <a:pt x="5088279" y="232855"/>
                  </a:moveTo>
                  <a:cubicBezTo>
                    <a:pt x="4614146" y="241322"/>
                    <a:pt x="4163385" y="231822"/>
                    <a:pt x="3879346" y="216375"/>
                  </a:cubicBezTo>
                  <a:cubicBezTo>
                    <a:pt x="3595307" y="200928"/>
                    <a:pt x="3587246" y="188858"/>
                    <a:pt x="3384046" y="140175"/>
                  </a:cubicBezTo>
                  <a:cubicBezTo>
                    <a:pt x="3180846" y="91492"/>
                    <a:pt x="2996100" y="-230242"/>
                    <a:pt x="2812546" y="305275"/>
                  </a:cubicBezTo>
                  <a:cubicBezTo>
                    <a:pt x="2628992" y="840792"/>
                    <a:pt x="2439448" y="2751542"/>
                    <a:pt x="2282724" y="3353274"/>
                  </a:cubicBezTo>
                  <a:cubicBezTo>
                    <a:pt x="2126000" y="3955006"/>
                    <a:pt x="2011660" y="3857635"/>
                    <a:pt x="1872199" y="3915670"/>
                  </a:cubicBezTo>
                  <a:cubicBezTo>
                    <a:pt x="1732738" y="3973705"/>
                    <a:pt x="1748638" y="3740073"/>
                    <a:pt x="1445955" y="3701487"/>
                  </a:cubicBezTo>
                  <a:cubicBezTo>
                    <a:pt x="1143272" y="3662901"/>
                    <a:pt x="406400" y="3698582"/>
                    <a:pt x="0" y="3711283"/>
                  </a:cubicBezTo>
                </a:path>
              </a:pathLst>
            </a:custGeom>
            <a:ln w="28575">
              <a:solidFill>
                <a:srgbClr val="00B0F0"/>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solidFill>
                  <a:prstClr val="black"/>
                </a:solidFill>
              </a:endParaRPr>
            </a:p>
          </p:txBody>
        </p:sp>
      </p:grpSp>
      <p:grpSp>
        <p:nvGrpSpPr>
          <p:cNvPr id="111" name="Group 110"/>
          <p:cNvGrpSpPr/>
          <p:nvPr/>
        </p:nvGrpSpPr>
        <p:grpSpPr>
          <a:xfrm>
            <a:off x="5029200" y="3428999"/>
            <a:ext cx="3894359" cy="3048001"/>
            <a:chOff x="868141" y="102535"/>
            <a:chExt cx="4491011" cy="3670074"/>
          </a:xfrm>
        </p:grpSpPr>
        <p:grpSp>
          <p:nvGrpSpPr>
            <p:cNvPr id="112" name="Group 111"/>
            <p:cNvGrpSpPr/>
            <p:nvPr/>
          </p:nvGrpSpPr>
          <p:grpSpPr>
            <a:xfrm>
              <a:off x="868141" y="102535"/>
              <a:ext cx="4491011" cy="3670074"/>
              <a:chOff x="2673041" y="331852"/>
              <a:chExt cx="4491011" cy="3670074"/>
            </a:xfrm>
          </p:grpSpPr>
          <p:grpSp>
            <p:nvGrpSpPr>
              <p:cNvPr id="114" name="Group 113"/>
              <p:cNvGrpSpPr/>
              <p:nvPr/>
            </p:nvGrpSpPr>
            <p:grpSpPr>
              <a:xfrm>
                <a:off x="2829376" y="642262"/>
                <a:ext cx="3584544" cy="3359664"/>
                <a:chOff x="2133600" y="930424"/>
                <a:chExt cx="4576936" cy="4514800"/>
              </a:xfrm>
            </p:grpSpPr>
            <p:cxnSp>
              <p:nvCxnSpPr>
                <p:cNvPr id="127" name="Straight Arrow Connector 126"/>
                <p:cNvCxnSpPr/>
                <p:nvPr/>
              </p:nvCxnSpPr>
              <p:spPr>
                <a:xfrm flipV="1">
                  <a:off x="2195736" y="3194974"/>
                  <a:ext cx="4514800" cy="18002"/>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128" name="Straight Arrow Connector 127"/>
                <p:cNvCxnSpPr/>
                <p:nvPr/>
              </p:nvCxnSpPr>
              <p:spPr>
                <a:xfrm rot="-5400000" flipV="1">
                  <a:off x="2161583" y="3178823"/>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9" name="Freeform 128"/>
                <p:cNvSpPr/>
                <p:nvPr/>
              </p:nvSpPr>
              <p:spPr>
                <a:xfrm>
                  <a:off x="2133600" y="1807420"/>
                  <a:ext cx="4533900" cy="3005880"/>
                </a:xfrm>
                <a:custGeom>
                  <a:avLst/>
                  <a:gdLst>
                    <a:gd name="connsiteX0" fmla="*/ 4610100 w 4610100"/>
                    <a:gd name="connsiteY0" fmla="*/ 0 h 3657600"/>
                    <a:gd name="connsiteX1" fmla="*/ 3327400 w 4610100"/>
                    <a:gd name="connsiteY1" fmla="*/ 939800 h 3657600"/>
                    <a:gd name="connsiteX2" fmla="*/ 2425700 w 4610100"/>
                    <a:gd name="connsiteY2" fmla="*/ 3251200 h 3657600"/>
                    <a:gd name="connsiteX3" fmla="*/ 1511300 w 4610100"/>
                    <a:gd name="connsiteY3" fmla="*/ 4064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965200 w 4610100"/>
                    <a:gd name="connsiteY4" fmla="*/ 2641600 h 3657600"/>
                    <a:gd name="connsiteX5" fmla="*/ 0 w 4610100"/>
                    <a:gd name="connsiteY5" fmla="*/ 3657600 h 3657600"/>
                    <a:gd name="connsiteX0" fmla="*/ 4635500 w 4635500"/>
                    <a:gd name="connsiteY0" fmla="*/ 0 h 3340100"/>
                    <a:gd name="connsiteX1" fmla="*/ 3352800 w 4635500"/>
                    <a:gd name="connsiteY1" fmla="*/ 939800 h 3340100"/>
                    <a:gd name="connsiteX2" fmla="*/ 2451100 w 4635500"/>
                    <a:gd name="connsiteY2" fmla="*/ 3251200 h 3340100"/>
                    <a:gd name="connsiteX3" fmla="*/ 1739900 w 4635500"/>
                    <a:gd name="connsiteY3" fmla="*/ 419100 h 3340100"/>
                    <a:gd name="connsiteX4" fmla="*/ 990600 w 4635500"/>
                    <a:gd name="connsiteY4" fmla="*/ 2641600 h 3340100"/>
                    <a:gd name="connsiteX5" fmla="*/ 0 w 4635500"/>
                    <a:gd name="connsiteY5" fmla="*/ 3340100 h 3340100"/>
                    <a:gd name="connsiteX0" fmla="*/ 4660900 w 4660900"/>
                    <a:gd name="connsiteY0" fmla="*/ 0 h 3149600"/>
                    <a:gd name="connsiteX1" fmla="*/ 3352800 w 4660900"/>
                    <a:gd name="connsiteY1" fmla="*/ 749300 h 3149600"/>
                    <a:gd name="connsiteX2" fmla="*/ 2451100 w 4660900"/>
                    <a:gd name="connsiteY2" fmla="*/ 3060700 h 3149600"/>
                    <a:gd name="connsiteX3" fmla="*/ 1739900 w 4660900"/>
                    <a:gd name="connsiteY3" fmla="*/ 228600 h 3149600"/>
                    <a:gd name="connsiteX4" fmla="*/ 990600 w 4660900"/>
                    <a:gd name="connsiteY4" fmla="*/ 2451100 h 3149600"/>
                    <a:gd name="connsiteX5" fmla="*/ 0 w 4660900"/>
                    <a:gd name="connsiteY5" fmla="*/ 3149600 h 3149600"/>
                    <a:gd name="connsiteX0" fmla="*/ 4635500 w 4635500"/>
                    <a:gd name="connsiteY0" fmla="*/ 0 h 2933700"/>
                    <a:gd name="connsiteX1" fmla="*/ 3352800 w 4635500"/>
                    <a:gd name="connsiteY1" fmla="*/ 533400 h 2933700"/>
                    <a:gd name="connsiteX2" fmla="*/ 2451100 w 4635500"/>
                    <a:gd name="connsiteY2" fmla="*/ 2844800 h 2933700"/>
                    <a:gd name="connsiteX3" fmla="*/ 1739900 w 4635500"/>
                    <a:gd name="connsiteY3" fmla="*/ 12700 h 2933700"/>
                    <a:gd name="connsiteX4" fmla="*/ 990600 w 4635500"/>
                    <a:gd name="connsiteY4" fmla="*/ 2235200 h 2933700"/>
                    <a:gd name="connsiteX5" fmla="*/ 0 w 4635500"/>
                    <a:gd name="connsiteY5" fmla="*/ 2933700 h 2933700"/>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99000 w 4699000"/>
                    <a:gd name="connsiteY0" fmla="*/ 118355 h 2925055"/>
                    <a:gd name="connsiteX1" fmla="*/ 3352800 w 4699000"/>
                    <a:gd name="connsiteY1" fmla="*/ 524755 h 2925055"/>
                    <a:gd name="connsiteX2" fmla="*/ 2451100 w 4699000"/>
                    <a:gd name="connsiteY2" fmla="*/ 2836155 h 2925055"/>
                    <a:gd name="connsiteX3" fmla="*/ 1739900 w 4699000"/>
                    <a:gd name="connsiteY3" fmla="*/ 4055 h 2925055"/>
                    <a:gd name="connsiteX4" fmla="*/ 990600 w 4699000"/>
                    <a:gd name="connsiteY4" fmla="*/ 2226555 h 2925055"/>
                    <a:gd name="connsiteX5" fmla="*/ 0 w 4699000"/>
                    <a:gd name="connsiteY5" fmla="*/ 2925055 h 2925055"/>
                    <a:gd name="connsiteX0" fmla="*/ 4711700 w 4711700"/>
                    <a:gd name="connsiteY0" fmla="*/ 0 h 2971800"/>
                    <a:gd name="connsiteX1" fmla="*/ 3352800 w 4711700"/>
                    <a:gd name="connsiteY1" fmla="*/ 571500 h 2971800"/>
                    <a:gd name="connsiteX2" fmla="*/ 2451100 w 4711700"/>
                    <a:gd name="connsiteY2" fmla="*/ 2882900 h 2971800"/>
                    <a:gd name="connsiteX3" fmla="*/ 1739900 w 4711700"/>
                    <a:gd name="connsiteY3" fmla="*/ 50800 h 2971800"/>
                    <a:gd name="connsiteX4" fmla="*/ 990600 w 4711700"/>
                    <a:gd name="connsiteY4" fmla="*/ 2273300 h 2971800"/>
                    <a:gd name="connsiteX5" fmla="*/ 0 w 4711700"/>
                    <a:gd name="connsiteY5" fmla="*/ 2971800 h 2971800"/>
                    <a:gd name="connsiteX0" fmla="*/ 4533900 w 4533900"/>
                    <a:gd name="connsiteY0" fmla="*/ 0 h 2933700"/>
                    <a:gd name="connsiteX1" fmla="*/ 3175000 w 4533900"/>
                    <a:gd name="connsiteY1" fmla="*/ 571500 h 2933700"/>
                    <a:gd name="connsiteX2" fmla="*/ 2273300 w 4533900"/>
                    <a:gd name="connsiteY2" fmla="*/ 2882900 h 2933700"/>
                    <a:gd name="connsiteX3" fmla="*/ 1562100 w 4533900"/>
                    <a:gd name="connsiteY3" fmla="*/ 508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48976 w 4533900"/>
                    <a:gd name="connsiteY2" fmla="*/ 2102105 h 2933700"/>
                    <a:gd name="connsiteX3" fmla="*/ 1562100 w 4533900"/>
                    <a:gd name="connsiteY3" fmla="*/ 508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48976 w 4533900"/>
                    <a:gd name="connsiteY2" fmla="*/ 2102105 h 2933700"/>
                    <a:gd name="connsiteX3" fmla="*/ 1525614 w 4533900"/>
                    <a:gd name="connsiteY3" fmla="*/ 639597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48976 w 4533900"/>
                    <a:gd name="connsiteY2" fmla="*/ 2204504 h 2933700"/>
                    <a:gd name="connsiteX3" fmla="*/ 1525614 w 4533900"/>
                    <a:gd name="connsiteY3" fmla="*/ 639597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48976 w 4533900"/>
                    <a:gd name="connsiteY2" fmla="*/ 2204504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73300 w 4533900"/>
                    <a:gd name="connsiteY2" fmla="*/ 2038105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61138 w 4533900"/>
                    <a:gd name="connsiteY2" fmla="*/ 822112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3175000 w 4533900"/>
                    <a:gd name="connsiteY1" fmla="*/ 571500 h 2933700"/>
                    <a:gd name="connsiteX2" fmla="*/ 2261138 w 4533900"/>
                    <a:gd name="connsiteY2" fmla="*/ 860512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3041218 w 4533900"/>
                    <a:gd name="connsiteY1" fmla="*/ 251502 h 2933700"/>
                    <a:gd name="connsiteX2" fmla="*/ 2261138 w 4533900"/>
                    <a:gd name="connsiteY2" fmla="*/ 860512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3150676 w 4533900"/>
                    <a:gd name="connsiteY1" fmla="*/ 225902 h 2933700"/>
                    <a:gd name="connsiteX2" fmla="*/ 2261138 w 4533900"/>
                    <a:gd name="connsiteY2" fmla="*/ 860512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2968246 w 4533900"/>
                    <a:gd name="connsiteY1" fmla="*/ 200302 h 2933700"/>
                    <a:gd name="connsiteX2" fmla="*/ 2261138 w 4533900"/>
                    <a:gd name="connsiteY2" fmla="*/ 860512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2968246 w 4533900"/>
                    <a:gd name="connsiteY1" fmla="*/ 200302 h 2933700"/>
                    <a:gd name="connsiteX2" fmla="*/ 2297624 w 4533900"/>
                    <a:gd name="connsiteY2" fmla="*/ 694112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2822301 w 4533900"/>
                    <a:gd name="connsiteY1" fmla="*/ 132036 h 2933700"/>
                    <a:gd name="connsiteX2" fmla="*/ 2297624 w 4533900"/>
                    <a:gd name="connsiteY2" fmla="*/ 694112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0 h 2933700"/>
                    <a:gd name="connsiteX1" fmla="*/ 2822301 w 4533900"/>
                    <a:gd name="connsiteY1" fmla="*/ 132036 h 2933700"/>
                    <a:gd name="connsiteX2" fmla="*/ 2265192 w 4533900"/>
                    <a:gd name="connsiteY2" fmla="*/ 574646 h 2933700"/>
                    <a:gd name="connsiteX3" fmla="*/ 1501289 w 4533900"/>
                    <a:gd name="connsiteY3" fmla="*/ 255600 h 2933700"/>
                    <a:gd name="connsiteX4" fmla="*/ 812800 w 4533900"/>
                    <a:gd name="connsiteY4" fmla="*/ 2273300 h 2933700"/>
                    <a:gd name="connsiteX5" fmla="*/ 0 w 4533900"/>
                    <a:gd name="connsiteY5" fmla="*/ 2933700 h 2933700"/>
                    <a:gd name="connsiteX0" fmla="*/ 4533900 w 4533900"/>
                    <a:gd name="connsiteY0" fmla="*/ 108456 h 3169735"/>
                    <a:gd name="connsiteX1" fmla="*/ 2822301 w 4533900"/>
                    <a:gd name="connsiteY1" fmla="*/ 240492 h 3169735"/>
                    <a:gd name="connsiteX2" fmla="*/ 2283893 w 4533900"/>
                    <a:gd name="connsiteY2" fmla="*/ 3169619 h 3169735"/>
                    <a:gd name="connsiteX3" fmla="*/ 1501289 w 4533900"/>
                    <a:gd name="connsiteY3" fmla="*/ 364056 h 3169735"/>
                    <a:gd name="connsiteX4" fmla="*/ 812800 w 4533900"/>
                    <a:gd name="connsiteY4" fmla="*/ 2381756 h 3169735"/>
                    <a:gd name="connsiteX5" fmla="*/ 0 w 4533900"/>
                    <a:gd name="connsiteY5" fmla="*/ 3042156 h 3169735"/>
                    <a:gd name="connsiteX0" fmla="*/ 4533900 w 4533900"/>
                    <a:gd name="connsiteY0" fmla="*/ 106943 h 3147674"/>
                    <a:gd name="connsiteX1" fmla="*/ 2822301 w 4533900"/>
                    <a:gd name="connsiteY1" fmla="*/ 238979 h 3147674"/>
                    <a:gd name="connsiteX2" fmla="*/ 2265193 w 4533900"/>
                    <a:gd name="connsiteY2" fmla="*/ 3147556 h 3147674"/>
                    <a:gd name="connsiteX3" fmla="*/ 1501289 w 4533900"/>
                    <a:gd name="connsiteY3" fmla="*/ 362543 h 3147674"/>
                    <a:gd name="connsiteX4" fmla="*/ 812800 w 4533900"/>
                    <a:gd name="connsiteY4" fmla="*/ 2380243 h 3147674"/>
                    <a:gd name="connsiteX5" fmla="*/ 0 w 4533900"/>
                    <a:gd name="connsiteY5" fmla="*/ 3040643 h 3147674"/>
                    <a:gd name="connsiteX0" fmla="*/ 4533900 w 4533900"/>
                    <a:gd name="connsiteY0" fmla="*/ 97866 h 3031565"/>
                    <a:gd name="connsiteX1" fmla="*/ 2822301 w 4533900"/>
                    <a:gd name="connsiteY1" fmla="*/ 229902 h 3031565"/>
                    <a:gd name="connsiteX2" fmla="*/ 2302594 w 4533900"/>
                    <a:gd name="connsiteY2" fmla="*/ 3015181 h 3031565"/>
                    <a:gd name="connsiteX3" fmla="*/ 1501289 w 4533900"/>
                    <a:gd name="connsiteY3" fmla="*/ 353466 h 3031565"/>
                    <a:gd name="connsiteX4" fmla="*/ 812800 w 4533900"/>
                    <a:gd name="connsiteY4" fmla="*/ 2371166 h 3031565"/>
                    <a:gd name="connsiteX5" fmla="*/ 0 w 4533900"/>
                    <a:gd name="connsiteY5" fmla="*/ 3031566 h 3031565"/>
                    <a:gd name="connsiteX0" fmla="*/ 4533900 w 4533900"/>
                    <a:gd name="connsiteY0" fmla="*/ 97864 h 3083794"/>
                    <a:gd name="connsiteX1" fmla="*/ 2822301 w 4533900"/>
                    <a:gd name="connsiteY1" fmla="*/ 229900 h 3083794"/>
                    <a:gd name="connsiteX2" fmla="*/ 2302594 w 4533900"/>
                    <a:gd name="connsiteY2" fmla="*/ 3015179 h 3083794"/>
                    <a:gd name="connsiteX3" fmla="*/ 1706995 w 4533900"/>
                    <a:gd name="connsiteY3" fmla="*/ 2244039 h 3083794"/>
                    <a:gd name="connsiteX4" fmla="*/ 812800 w 4533900"/>
                    <a:gd name="connsiteY4" fmla="*/ 2371164 h 3083794"/>
                    <a:gd name="connsiteX5" fmla="*/ 0 w 4533900"/>
                    <a:gd name="connsiteY5" fmla="*/ 3031564 h 3083794"/>
                    <a:gd name="connsiteX0" fmla="*/ 4533900 w 4533900"/>
                    <a:gd name="connsiteY0" fmla="*/ 97864 h 3083792"/>
                    <a:gd name="connsiteX1" fmla="*/ 2822301 w 4533900"/>
                    <a:gd name="connsiteY1" fmla="*/ 229900 h 3083792"/>
                    <a:gd name="connsiteX2" fmla="*/ 2302594 w 4533900"/>
                    <a:gd name="connsiteY2" fmla="*/ 3015179 h 3083792"/>
                    <a:gd name="connsiteX3" fmla="*/ 1706995 w 4533900"/>
                    <a:gd name="connsiteY3" fmla="*/ 2244039 h 3083792"/>
                    <a:gd name="connsiteX4" fmla="*/ 812800 w 4533900"/>
                    <a:gd name="connsiteY4" fmla="*/ 2371164 h 3083792"/>
                    <a:gd name="connsiteX5" fmla="*/ 0 w 4533900"/>
                    <a:gd name="connsiteY5" fmla="*/ 3031564 h 3083792"/>
                    <a:gd name="connsiteX0" fmla="*/ 4533900 w 4533900"/>
                    <a:gd name="connsiteY0" fmla="*/ 97864 h 3081198"/>
                    <a:gd name="connsiteX1" fmla="*/ 2822301 w 4533900"/>
                    <a:gd name="connsiteY1" fmla="*/ 229900 h 3081198"/>
                    <a:gd name="connsiteX2" fmla="*/ 2302594 w 4533900"/>
                    <a:gd name="connsiteY2" fmla="*/ 3015179 h 3081198"/>
                    <a:gd name="connsiteX3" fmla="*/ 1706995 w 4533900"/>
                    <a:gd name="connsiteY3" fmla="*/ 2244039 h 3081198"/>
                    <a:gd name="connsiteX4" fmla="*/ 812800 w 4533900"/>
                    <a:gd name="connsiteY4" fmla="*/ 2679411 h 3081198"/>
                    <a:gd name="connsiteX5" fmla="*/ 0 w 4533900"/>
                    <a:gd name="connsiteY5" fmla="*/ 3031564 h 3081198"/>
                    <a:gd name="connsiteX0" fmla="*/ 4533900 w 4533900"/>
                    <a:gd name="connsiteY0" fmla="*/ 97864 h 3081198"/>
                    <a:gd name="connsiteX1" fmla="*/ 2822301 w 4533900"/>
                    <a:gd name="connsiteY1" fmla="*/ 229900 h 3081198"/>
                    <a:gd name="connsiteX2" fmla="*/ 2302594 w 4533900"/>
                    <a:gd name="connsiteY2" fmla="*/ 3015179 h 3081198"/>
                    <a:gd name="connsiteX3" fmla="*/ 1706995 w 4533900"/>
                    <a:gd name="connsiteY3" fmla="*/ 2244039 h 3081198"/>
                    <a:gd name="connsiteX4" fmla="*/ 812800 w 4533900"/>
                    <a:gd name="connsiteY4" fmla="*/ 2679411 h 3081198"/>
                    <a:gd name="connsiteX5" fmla="*/ 0 w 4533900"/>
                    <a:gd name="connsiteY5" fmla="*/ 3031564 h 3081198"/>
                    <a:gd name="connsiteX0" fmla="*/ 4533900 w 4533900"/>
                    <a:gd name="connsiteY0" fmla="*/ 97864 h 3085533"/>
                    <a:gd name="connsiteX1" fmla="*/ 2822301 w 4533900"/>
                    <a:gd name="connsiteY1" fmla="*/ 229900 h 3085533"/>
                    <a:gd name="connsiteX2" fmla="*/ 2302594 w 4533900"/>
                    <a:gd name="connsiteY2" fmla="*/ 3015179 h 3085533"/>
                    <a:gd name="connsiteX3" fmla="*/ 1650893 w 4533900"/>
                    <a:gd name="connsiteY3" fmla="*/ 2285139 h 3085533"/>
                    <a:gd name="connsiteX4" fmla="*/ 812800 w 4533900"/>
                    <a:gd name="connsiteY4" fmla="*/ 2679411 h 3085533"/>
                    <a:gd name="connsiteX5" fmla="*/ 0 w 4533900"/>
                    <a:gd name="connsiteY5" fmla="*/ 3031564 h 3085533"/>
                    <a:gd name="connsiteX0" fmla="*/ 4533900 w 4533900"/>
                    <a:gd name="connsiteY0" fmla="*/ 72180 h 3005879"/>
                    <a:gd name="connsiteX1" fmla="*/ 2822301 w 4533900"/>
                    <a:gd name="connsiteY1" fmla="*/ 204216 h 3005879"/>
                    <a:gd name="connsiteX2" fmla="*/ 2321294 w 4533900"/>
                    <a:gd name="connsiteY2" fmla="*/ 2640149 h 3005879"/>
                    <a:gd name="connsiteX3" fmla="*/ 1650893 w 4533900"/>
                    <a:gd name="connsiteY3" fmla="*/ 2259455 h 3005879"/>
                    <a:gd name="connsiteX4" fmla="*/ 812800 w 4533900"/>
                    <a:gd name="connsiteY4" fmla="*/ 2653727 h 3005879"/>
                    <a:gd name="connsiteX5" fmla="*/ 0 w 4533900"/>
                    <a:gd name="connsiteY5" fmla="*/ 3005880 h 3005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3900" h="3005879">
                      <a:moveTo>
                        <a:pt x="4533900" y="72180"/>
                      </a:moveTo>
                      <a:cubicBezTo>
                        <a:pt x="3960283" y="169546"/>
                        <a:pt x="3191069" y="-223779"/>
                        <a:pt x="2822301" y="204216"/>
                      </a:cubicBezTo>
                      <a:cubicBezTo>
                        <a:pt x="2453533" y="632211"/>
                        <a:pt x="2516529" y="2297609"/>
                        <a:pt x="2321294" y="2640149"/>
                      </a:cubicBezTo>
                      <a:cubicBezTo>
                        <a:pt x="2126059" y="2982689"/>
                        <a:pt x="1902309" y="2257192"/>
                        <a:pt x="1650893" y="2259455"/>
                      </a:cubicBezTo>
                      <a:cubicBezTo>
                        <a:pt x="1399477" y="2261718"/>
                        <a:pt x="1233687" y="2351841"/>
                        <a:pt x="812800" y="2653727"/>
                      </a:cubicBezTo>
                      <a:cubicBezTo>
                        <a:pt x="354513" y="2955613"/>
                        <a:pt x="312208" y="2984713"/>
                        <a:pt x="0" y="300588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cxnSp>
            <p:nvCxnSpPr>
              <p:cNvPr id="115" name="Straight Connector 114"/>
              <p:cNvCxnSpPr/>
              <p:nvPr/>
            </p:nvCxnSpPr>
            <p:spPr>
              <a:xfrm>
                <a:off x="4105386" y="733280"/>
                <a:ext cx="33705"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6261734" y="353962"/>
                <a:ext cx="225580" cy="274836"/>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a:t>
                </a:r>
                <a:endParaRPr lang="en-GB" dirty="0">
                  <a:solidFill>
                    <a:prstClr val="black"/>
                  </a:solidFill>
                  <a:latin typeface="Times New Roman" pitchFamily="18" charset="0"/>
                  <a:cs typeface="Times New Roman" pitchFamily="18" charset="0"/>
                </a:endParaRPr>
              </a:p>
            </p:txBody>
          </p:sp>
          <p:sp>
            <p:nvSpPr>
              <p:cNvPr id="117" name="TextBox 116"/>
              <p:cNvSpPr txBox="1"/>
              <p:nvPr/>
            </p:nvSpPr>
            <p:spPr>
              <a:xfrm>
                <a:off x="3889561" y="336149"/>
                <a:ext cx="736720" cy="444710"/>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III</a:t>
                </a:r>
                <a:endParaRPr lang="en-GB" dirty="0">
                  <a:solidFill>
                    <a:prstClr val="black"/>
                  </a:solidFill>
                  <a:latin typeface="Times New Roman" pitchFamily="18" charset="0"/>
                  <a:cs typeface="Times New Roman" pitchFamily="18" charset="0"/>
                </a:endParaRPr>
              </a:p>
            </p:txBody>
          </p:sp>
          <p:sp>
            <p:nvSpPr>
              <p:cNvPr id="118" name="TextBox 117"/>
              <p:cNvSpPr txBox="1"/>
              <p:nvPr/>
            </p:nvSpPr>
            <p:spPr>
              <a:xfrm>
                <a:off x="2673041" y="358189"/>
                <a:ext cx="615122" cy="444710"/>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IV</a:t>
                </a:r>
                <a:endParaRPr lang="en-GB" dirty="0">
                  <a:solidFill>
                    <a:prstClr val="black"/>
                  </a:solidFill>
                  <a:latin typeface="Times New Roman" pitchFamily="18" charset="0"/>
                  <a:cs typeface="Times New Roman" pitchFamily="18" charset="0"/>
                </a:endParaRPr>
              </a:p>
            </p:txBody>
          </p:sp>
          <p:cxnSp>
            <p:nvCxnSpPr>
              <p:cNvPr id="119" name="Straight Connector 118"/>
              <p:cNvCxnSpPr/>
              <p:nvPr/>
            </p:nvCxnSpPr>
            <p:spPr>
              <a:xfrm flipH="1">
                <a:off x="6430918" y="1112748"/>
                <a:ext cx="121289" cy="107169"/>
              </a:xfrm>
              <a:prstGeom prst="line">
                <a:avLst/>
              </a:prstGeom>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6552207" y="838917"/>
                <a:ext cx="611845" cy="400110"/>
              </a:xfrm>
              <a:prstGeom prst="rect">
                <a:avLst/>
              </a:prstGeom>
              <a:noFill/>
            </p:spPr>
            <p:txBody>
              <a:bodyPr wrap="square" rtlCol="0">
                <a:spAutoFit/>
              </a:bodyPr>
              <a:lstStyle/>
              <a:p>
                <a:r>
                  <a:rPr lang="en-US" sz="2000" dirty="0" smtClean="0">
                    <a:solidFill>
                      <a:srgbClr val="00B0F0"/>
                    </a:solidFill>
                  </a:rPr>
                  <a:t>Gd</a:t>
                </a:r>
                <a:endParaRPr lang="en-GB" sz="2000" dirty="0">
                  <a:solidFill>
                    <a:srgbClr val="00B0F0"/>
                  </a:solidFill>
                </a:endParaRPr>
              </a:p>
            </p:txBody>
          </p:sp>
          <p:cxnSp>
            <p:nvCxnSpPr>
              <p:cNvPr id="121" name="Straight Connector 120"/>
              <p:cNvCxnSpPr/>
              <p:nvPr/>
            </p:nvCxnSpPr>
            <p:spPr>
              <a:xfrm flipH="1" flipV="1">
                <a:off x="6408228" y="1348586"/>
                <a:ext cx="143979" cy="67437"/>
              </a:xfrm>
              <a:prstGeom prst="line">
                <a:avLst/>
              </a:prstGeom>
            </p:spPr>
            <p:style>
              <a:lnRef idx="1">
                <a:schemeClr val="accent2"/>
              </a:lnRef>
              <a:fillRef idx="0">
                <a:schemeClr val="accent2"/>
              </a:fillRef>
              <a:effectRef idx="0">
                <a:schemeClr val="accent2"/>
              </a:effectRef>
              <a:fontRef idx="minor">
                <a:schemeClr val="tx1"/>
              </a:fontRef>
            </p:style>
          </p:cxnSp>
          <p:sp>
            <p:nvSpPr>
              <p:cNvPr id="122" name="TextBox 121"/>
              <p:cNvSpPr txBox="1"/>
              <p:nvPr/>
            </p:nvSpPr>
            <p:spPr>
              <a:xfrm>
                <a:off x="6552207" y="1315793"/>
                <a:ext cx="611845" cy="400110"/>
              </a:xfrm>
              <a:prstGeom prst="rect">
                <a:avLst/>
              </a:prstGeom>
              <a:noFill/>
            </p:spPr>
            <p:txBody>
              <a:bodyPr wrap="square" rtlCol="0">
                <a:spAutoFit/>
              </a:bodyPr>
              <a:lstStyle/>
              <a:p>
                <a:r>
                  <a:rPr lang="en-US" sz="2000" dirty="0" smtClean="0">
                    <a:solidFill>
                      <a:srgbClr val="FF0000"/>
                    </a:solidFill>
                  </a:rPr>
                  <a:t>Ni</a:t>
                </a:r>
                <a:endParaRPr lang="en-GB" sz="2000" dirty="0">
                  <a:solidFill>
                    <a:srgbClr val="FF0000"/>
                  </a:solidFill>
                </a:endParaRPr>
              </a:p>
            </p:txBody>
          </p:sp>
          <p:cxnSp>
            <p:nvCxnSpPr>
              <p:cNvPr id="123" name="Straight Connector 122"/>
              <p:cNvCxnSpPr/>
              <p:nvPr/>
            </p:nvCxnSpPr>
            <p:spPr>
              <a:xfrm>
                <a:off x="4609000" y="70193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4422962" y="331852"/>
                <a:ext cx="622692" cy="444710"/>
              </a:xfrm>
              <a:prstGeom prst="rect">
                <a:avLst/>
              </a:prstGeom>
              <a:noFill/>
            </p:spPr>
            <p:txBody>
              <a:bodyPr wrap="square" rtlCol="0">
                <a:spAutoFit/>
              </a:bodyPr>
              <a:lstStyle/>
              <a:p>
                <a:r>
                  <a:rPr lang="en-US" dirty="0" smtClean="0">
                    <a:solidFill>
                      <a:prstClr val="black"/>
                    </a:solidFill>
                    <a:latin typeface="Times New Roman" pitchFamily="18" charset="0"/>
                    <a:cs typeface="Times New Roman" pitchFamily="18" charset="0"/>
                  </a:rPr>
                  <a:t>II</a:t>
                </a:r>
                <a:endParaRPr lang="en-GB" dirty="0">
                  <a:solidFill>
                    <a:prstClr val="black"/>
                  </a:solidFill>
                  <a:latin typeface="Times New Roman" pitchFamily="18" charset="0"/>
                  <a:cs typeface="Times New Roman" pitchFamily="18" charset="0"/>
                </a:endParaRPr>
              </a:p>
            </p:txBody>
          </p:sp>
          <p:cxnSp>
            <p:nvCxnSpPr>
              <p:cNvPr id="125" name="Straight Connector 124"/>
              <p:cNvCxnSpPr/>
              <p:nvPr/>
            </p:nvCxnSpPr>
            <p:spPr>
              <a:xfrm>
                <a:off x="64008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2819400" y="685800"/>
                <a:ext cx="0" cy="326864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grpSp>
        <p:sp>
          <p:nvSpPr>
            <p:cNvPr id="113" name="Freeform 112"/>
            <p:cNvSpPr/>
            <p:nvPr/>
          </p:nvSpPr>
          <p:spPr>
            <a:xfrm>
              <a:off x="1039900" y="914400"/>
              <a:ext cx="3535415" cy="2426094"/>
            </a:xfrm>
            <a:custGeom>
              <a:avLst/>
              <a:gdLst>
                <a:gd name="connsiteX0" fmla="*/ 3644900 w 3644900"/>
                <a:gd name="connsiteY0" fmla="*/ 344660 h 4241739"/>
                <a:gd name="connsiteX1" fmla="*/ 1638300 w 3644900"/>
                <a:gd name="connsiteY1" fmla="*/ 370060 h 4241739"/>
                <a:gd name="connsiteX2" fmla="*/ 1206500 w 3644900"/>
                <a:gd name="connsiteY2" fmla="*/ 204960 h 4241739"/>
                <a:gd name="connsiteX3" fmla="*/ 1117600 w 3644900"/>
                <a:gd name="connsiteY3" fmla="*/ 306560 h 4241739"/>
                <a:gd name="connsiteX4" fmla="*/ 635000 w 3644900"/>
                <a:gd name="connsiteY4" fmla="*/ 3913360 h 4241739"/>
                <a:gd name="connsiteX5" fmla="*/ 355600 w 3644900"/>
                <a:gd name="connsiteY5" fmla="*/ 4091160 h 4241739"/>
                <a:gd name="connsiteX6" fmla="*/ 0 w 3644900"/>
                <a:gd name="connsiteY6" fmla="*/ 4053060 h 424173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333500 w 4622800"/>
                <a:gd name="connsiteY5" fmla="*/ 4091160 h 4243589"/>
                <a:gd name="connsiteX6" fmla="*/ 0 w 4622800"/>
                <a:gd name="connsiteY6" fmla="*/ 4014960 h 4243589"/>
                <a:gd name="connsiteX0" fmla="*/ 4622800 w 4622800"/>
                <a:gd name="connsiteY0" fmla="*/ 344660 h 4243589"/>
                <a:gd name="connsiteX1" fmla="*/ 2616200 w 4622800"/>
                <a:gd name="connsiteY1" fmla="*/ 370060 h 4243589"/>
                <a:gd name="connsiteX2" fmla="*/ 2184400 w 4622800"/>
                <a:gd name="connsiteY2" fmla="*/ 204960 h 4243589"/>
                <a:gd name="connsiteX3" fmla="*/ 2095500 w 4622800"/>
                <a:gd name="connsiteY3" fmla="*/ 306560 h 4243589"/>
                <a:gd name="connsiteX4" fmla="*/ 1612900 w 4622800"/>
                <a:gd name="connsiteY4" fmla="*/ 3913360 h 4243589"/>
                <a:gd name="connsiteX5" fmla="*/ 1244600 w 4622800"/>
                <a:gd name="connsiteY5" fmla="*/ 4091160 h 4243589"/>
                <a:gd name="connsiteX6" fmla="*/ 0 w 4622800"/>
                <a:gd name="connsiteY6" fmla="*/ 4014960 h 4243589"/>
                <a:gd name="connsiteX0" fmla="*/ 4622800 w 4622800"/>
                <a:gd name="connsiteY0" fmla="*/ 343732 h 4233945"/>
                <a:gd name="connsiteX1" fmla="*/ 2616200 w 4622800"/>
                <a:gd name="connsiteY1" fmla="*/ 369132 h 4233945"/>
                <a:gd name="connsiteX2" fmla="*/ 2184400 w 4622800"/>
                <a:gd name="connsiteY2" fmla="*/ 204032 h 4233945"/>
                <a:gd name="connsiteX3" fmla="*/ 2095500 w 4622800"/>
                <a:gd name="connsiteY3" fmla="*/ 305632 h 4233945"/>
                <a:gd name="connsiteX4" fmla="*/ 1663700 w 4622800"/>
                <a:gd name="connsiteY4" fmla="*/ 3899732 h 4233945"/>
                <a:gd name="connsiteX5" fmla="*/ 1244600 w 4622800"/>
                <a:gd name="connsiteY5" fmla="*/ 4090232 h 4233945"/>
                <a:gd name="connsiteX6" fmla="*/ 0 w 4622800"/>
                <a:gd name="connsiteY6" fmla="*/ 4014032 h 4233945"/>
                <a:gd name="connsiteX0" fmla="*/ 4622800 w 4622800"/>
                <a:gd name="connsiteY0" fmla="*/ 307594 h 4057548"/>
                <a:gd name="connsiteX1" fmla="*/ 2616200 w 4622800"/>
                <a:gd name="connsiteY1" fmla="*/ 332994 h 4057548"/>
                <a:gd name="connsiteX2" fmla="*/ 2184400 w 4622800"/>
                <a:gd name="connsiteY2" fmla="*/ 167894 h 4057548"/>
                <a:gd name="connsiteX3" fmla="*/ 2095500 w 4622800"/>
                <a:gd name="connsiteY3" fmla="*/ 269494 h 4057548"/>
                <a:gd name="connsiteX4" fmla="*/ 1854200 w 4622800"/>
                <a:gd name="connsiteY4" fmla="*/ 3368294 h 4057548"/>
                <a:gd name="connsiteX5" fmla="*/ 1663700 w 4622800"/>
                <a:gd name="connsiteY5" fmla="*/ 3863594 h 4057548"/>
                <a:gd name="connsiteX6" fmla="*/ 1244600 w 4622800"/>
                <a:gd name="connsiteY6" fmla="*/ 4054094 h 4057548"/>
                <a:gd name="connsiteX7" fmla="*/ 0 w 4622800"/>
                <a:gd name="connsiteY7" fmla="*/ 3977894 h 4057548"/>
                <a:gd name="connsiteX0" fmla="*/ 4622800 w 4622800"/>
                <a:gd name="connsiteY0" fmla="*/ 307594 h 4055562"/>
                <a:gd name="connsiteX1" fmla="*/ 2616200 w 4622800"/>
                <a:gd name="connsiteY1" fmla="*/ 332994 h 4055562"/>
                <a:gd name="connsiteX2" fmla="*/ 2184400 w 4622800"/>
                <a:gd name="connsiteY2" fmla="*/ 167894 h 4055562"/>
                <a:gd name="connsiteX3" fmla="*/ 2095500 w 4622800"/>
                <a:gd name="connsiteY3" fmla="*/ 269494 h 4055562"/>
                <a:gd name="connsiteX4" fmla="*/ 1854200 w 4622800"/>
                <a:gd name="connsiteY4" fmla="*/ 3368294 h 4055562"/>
                <a:gd name="connsiteX5" fmla="*/ 1701800 w 4622800"/>
                <a:gd name="connsiteY5" fmla="*/ 3965194 h 4055562"/>
                <a:gd name="connsiteX6" fmla="*/ 1244600 w 4622800"/>
                <a:gd name="connsiteY6" fmla="*/ 4054094 h 4055562"/>
                <a:gd name="connsiteX7" fmla="*/ 0 w 4622800"/>
                <a:gd name="connsiteY7" fmla="*/ 3977894 h 4055562"/>
                <a:gd name="connsiteX0" fmla="*/ 4622800 w 4622800"/>
                <a:gd name="connsiteY0" fmla="*/ 307594 h 4018339"/>
                <a:gd name="connsiteX1" fmla="*/ 2616200 w 4622800"/>
                <a:gd name="connsiteY1" fmla="*/ 332994 h 4018339"/>
                <a:gd name="connsiteX2" fmla="*/ 2184400 w 4622800"/>
                <a:gd name="connsiteY2" fmla="*/ 167894 h 4018339"/>
                <a:gd name="connsiteX3" fmla="*/ 2095500 w 4622800"/>
                <a:gd name="connsiteY3" fmla="*/ 269494 h 4018339"/>
                <a:gd name="connsiteX4" fmla="*/ 1854200 w 4622800"/>
                <a:gd name="connsiteY4" fmla="*/ 3368294 h 4018339"/>
                <a:gd name="connsiteX5" fmla="*/ 1701800 w 4622800"/>
                <a:gd name="connsiteY5" fmla="*/ 3965194 h 4018339"/>
                <a:gd name="connsiteX6" fmla="*/ 1219200 w 4622800"/>
                <a:gd name="connsiteY6" fmla="*/ 3990594 h 4018339"/>
                <a:gd name="connsiteX7" fmla="*/ 0 w 4622800"/>
                <a:gd name="connsiteY7" fmla="*/ 3977894 h 4018339"/>
                <a:gd name="connsiteX0" fmla="*/ 4622800 w 4622800"/>
                <a:gd name="connsiteY0" fmla="*/ 307594 h 4047160"/>
                <a:gd name="connsiteX1" fmla="*/ 2616200 w 4622800"/>
                <a:gd name="connsiteY1" fmla="*/ 332994 h 4047160"/>
                <a:gd name="connsiteX2" fmla="*/ 2184400 w 4622800"/>
                <a:gd name="connsiteY2" fmla="*/ 167894 h 4047160"/>
                <a:gd name="connsiteX3" fmla="*/ 2095500 w 4622800"/>
                <a:gd name="connsiteY3" fmla="*/ 269494 h 4047160"/>
                <a:gd name="connsiteX4" fmla="*/ 1854200 w 4622800"/>
                <a:gd name="connsiteY4" fmla="*/ 3368294 h 4047160"/>
                <a:gd name="connsiteX5" fmla="*/ 1778000 w 4622800"/>
                <a:gd name="connsiteY5" fmla="*/ 4003294 h 4047160"/>
                <a:gd name="connsiteX6" fmla="*/ 1219200 w 4622800"/>
                <a:gd name="connsiteY6" fmla="*/ 3990594 h 4047160"/>
                <a:gd name="connsiteX7" fmla="*/ 0 w 4622800"/>
                <a:gd name="connsiteY7" fmla="*/ 3977894 h 4047160"/>
                <a:gd name="connsiteX0" fmla="*/ 4622800 w 4622800"/>
                <a:gd name="connsiteY0" fmla="*/ 310366 h 4047117"/>
                <a:gd name="connsiteX1" fmla="*/ 2616200 w 4622800"/>
                <a:gd name="connsiteY1" fmla="*/ 335766 h 4047117"/>
                <a:gd name="connsiteX2" fmla="*/ 2184400 w 4622800"/>
                <a:gd name="connsiteY2" fmla="*/ 170666 h 4047117"/>
                <a:gd name="connsiteX3" fmla="*/ 2095500 w 4622800"/>
                <a:gd name="connsiteY3" fmla="*/ 272266 h 4047117"/>
                <a:gd name="connsiteX4" fmla="*/ 1930400 w 4622800"/>
                <a:gd name="connsiteY4" fmla="*/ 3409166 h 4047117"/>
                <a:gd name="connsiteX5" fmla="*/ 1778000 w 4622800"/>
                <a:gd name="connsiteY5" fmla="*/ 4006066 h 4047117"/>
                <a:gd name="connsiteX6" fmla="*/ 1219200 w 4622800"/>
                <a:gd name="connsiteY6" fmla="*/ 3993366 h 4047117"/>
                <a:gd name="connsiteX7" fmla="*/ 0 w 4622800"/>
                <a:gd name="connsiteY7" fmla="*/ 3980666 h 4047117"/>
                <a:gd name="connsiteX0" fmla="*/ 4622800 w 4622800"/>
                <a:gd name="connsiteY0" fmla="*/ 249478 h 3986229"/>
                <a:gd name="connsiteX1" fmla="*/ 2616200 w 4622800"/>
                <a:gd name="connsiteY1" fmla="*/ 274878 h 3986229"/>
                <a:gd name="connsiteX2" fmla="*/ 2184400 w 4622800"/>
                <a:gd name="connsiteY2" fmla="*/ 109778 h 3986229"/>
                <a:gd name="connsiteX3" fmla="*/ 2146300 w 4622800"/>
                <a:gd name="connsiteY3" fmla="*/ 300278 h 3986229"/>
                <a:gd name="connsiteX4" fmla="*/ 1930400 w 4622800"/>
                <a:gd name="connsiteY4" fmla="*/ 3348278 h 3986229"/>
                <a:gd name="connsiteX5" fmla="*/ 1778000 w 4622800"/>
                <a:gd name="connsiteY5" fmla="*/ 3945178 h 3986229"/>
                <a:gd name="connsiteX6" fmla="*/ 1219200 w 4622800"/>
                <a:gd name="connsiteY6" fmla="*/ 3932478 h 3986229"/>
                <a:gd name="connsiteX7" fmla="*/ 0 w 4622800"/>
                <a:gd name="connsiteY7" fmla="*/ 3919778 h 3986229"/>
                <a:gd name="connsiteX0" fmla="*/ 4622800 w 4622800"/>
                <a:gd name="connsiteY0" fmla="*/ 238928 h 3975679"/>
                <a:gd name="connsiteX1" fmla="*/ 2616200 w 4622800"/>
                <a:gd name="connsiteY1" fmla="*/ 264328 h 3975679"/>
                <a:gd name="connsiteX2" fmla="*/ 2184400 w 4622800"/>
                <a:gd name="connsiteY2" fmla="*/ 99228 h 3975679"/>
                <a:gd name="connsiteX3" fmla="*/ 2146300 w 4622800"/>
                <a:gd name="connsiteY3" fmla="*/ 289728 h 3975679"/>
                <a:gd name="connsiteX4" fmla="*/ 1930400 w 4622800"/>
                <a:gd name="connsiteY4" fmla="*/ 3337728 h 3975679"/>
                <a:gd name="connsiteX5" fmla="*/ 1778000 w 4622800"/>
                <a:gd name="connsiteY5" fmla="*/ 3934628 h 3975679"/>
                <a:gd name="connsiteX6" fmla="*/ 1219200 w 4622800"/>
                <a:gd name="connsiteY6" fmla="*/ 3921928 h 3975679"/>
                <a:gd name="connsiteX7" fmla="*/ 0 w 4622800"/>
                <a:gd name="connsiteY7" fmla="*/ 3909228 h 3975679"/>
                <a:gd name="connsiteX0" fmla="*/ 4622800 w 4622800"/>
                <a:gd name="connsiteY0" fmla="*/ 207946 h 3944697"/>
                <a:gd name="connsiteX1" fmla="*/ 2616200 w 4622800"/>
                <a:gd name="connsiteY1" fmla="*/ 233346 h 3944697"/>
                <a:gd name="connsiteX2" fmla="*/ 2184400 w 4622800"/>
                <a:gd name="connsiteY2" fmla="*/ 68246 h 3944697"/>
                <a:gd name="connsiteX3" fmla="*/ 2146300 w 4622800"/>
                <a:gd name="connsiteY3" fmla="*/ 258746 h 3944697"/>
                <a:gd name="connsiteX4" fmla="*/ 1930400 w 4622800"/>
                <a:gd name="connsiteY4" fmla="*/ 3306746 h 3944697"/>
                <a:gd name="connsiteX5" fmla="*/ 1778000 w 4622800"/>
                <a:gd name="connsiteY5" fmla="*/ 3903646 h 3944697"/>
                <a:gd name="connsiteX6" fmla="*/ 1219200 w 4622800"/>
                <a:gd name="connsiteY6" fmla="*/ 3890946 h 3944697"/>
                <a:gd name="connsiteX7" fmla="*/ 0 w 4622800"/>
                <a:gd name="connsiteY7" fmla="*/ 3878246 h 3944697"/>
                <a:gd name="connsiteX0" fmla="*/ 4622800 w 4622800"/>
                <a:gd name="connsiteY0" fmla="*/ 226676 h 3963427"/>
                <a:gd name="connsiteX1" fmla="*/ 2616200 w 4622800"/>
                <a:gd name="connsiteY1" fmla="*/ 252076 h 3963427"/>
                <a:gd name="connsiteX2" fmla="*/ 2374900 w 4622800"/>
                <a:gd name="connsiteY2" fmla="*/ 137776 h 3963427"/>
                <a:gd name="connsiteX3" fmla="*/ 2146300 w 4622800"/>
                <a:gd name="connsiteY3" fmla="*/ 277476 h 3963427"/>
                <a:gd name="connsiteX4" fmla="*/ 1930400 w 4622800"/>
                <a:gd name="connsiteY4" fmla="*/ 3325476 h 3963427"/>
                <a:gd name="connsiteX5" fmla="*/ 1778000 w 4622800"/>
                <a:gd name="connsiteY5" fmla="*/ 3922376 h 3963427"/>
                <a:gd name="connsiteX6" fmla="*/ 1219200 w 4622800"/>
                <a:gd name="connsiteY6" fmla="*/ 3909676 h 3963427"/>
                <a:gd name="connsiteX7" fmla="*/ 0 w 4622800"/>
                <a:gd name="connsiteY7" fmla="*/ 3896976 h 3963427"/>
                <a:gd name="connsiteX0" fmla="*/ 4622800 w 4622800"/>
                <a:gd name="connsiteY0" fmla="*/ 223626 h 3960377"/>
                <a:gd name="connsiteX1" fmla="*/ 2755900 w 4622800"/>
                <a:gd name="connsiteY1" fmla="*/ 185526 h 3960377"/>
                <a:gd name="connsiteX2" fmla="*/ 2374900 w 4622800"/>
                <a:gd name="connsiteY2" fmla="*/ 134726 h 3960377"/>
                <a:gd name="connsiteX3" fmla="*/ 2146300 w 4622800"/>
                <a:gd name="connsiteY3" fmla="*/ 274426 h 3960377"/>
                <a:gd name="connsiteX4" fmla="*/ 1930400 w 4622800"/>
                <a:gd name="connsiteY4" fmla="*/ 3322426 h 3960377"/>
                <a:gd name="connsiteX5" fmla="*/ 1778000 w 4622800"/>
                <a:gd name="connsiteY5" fmla="*/ 3919326 h 3960377"/>
                <a:gd name="connsiteX6" fmla="*/ 1219200 w 4622800"/>
                <a:gd name="connsiteY6" fmla="*/ 3906626 h 3960377"/>
                <a:gd name="connsiteX7" fmla="*/ 0 w 4622800"/>
                <a:gd name="connsiteY7" fmla="*/ 3893926 h 3960377"/>
                <a:gd name="connsiteX0" fmla="*/ 4622800 w 4622800"/>
                <a:gd name="connsiteY0" fmla="*/ 240283 h 3977034"/>
                <a:gd name="connsiteX1" fmla="*/ 27559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40283 h 3977034"/>
                <a:gd name="connsiteX1" fmla="*/ 2933700 w 4622800"/>
                <a:gd name="connsiteY1" fmla="*/ 202183 h 3977034"/>
                <a:gd name="connsiteX2" fmla="*/ 2578100 w 4622800"/>
                <a:gd name="connsiteY2" fmla="*/ 113283 h 3977034"/>
                <a:gd name="connsiteX3" fmla="*/ 2146300 w 4622800"/>
                <a:gd name="connsiteY3" fmla="*/ 291083 h 3977034"/>
                <a:gd name="connsiteX4" fmla="*/ 1930400 w 4622800"/>
                <a:gd name="connsiteY4" fmla="*/ 3339083 h 3977034"/>
                <a:gd name="connsiteX5" fmla="*/ 1778000 w 4622800"/>
                <a:gd name="connsiteY5" fmla="*/ 3935983 h 3977034"/>
                <a:gd name="connsiteX6" fmla="*/ 1219200 w 4622800"/>
                <a:gd name="connsiteY6" fmla="*/ 3923283 h 3977034"/>
                <a:gd name="connsiteX7" fmla="*/ 0 w 4622800"/>
                <a:gd name="connsiteY7" fmla="*/ 3910583 h 3977034"/>
                <a:gd name="connsiteX0" fmla="*/ 4622800 w 4622800"/>
                <a:gd name="connsiteY0" fmla="*/ 264887 h 4001638"/>
                <a:gd name="connsiteX1" fmla="*/ 2933700 w 4622800"/>
                <a:gd name="connsiteY1" fmla="*/ 226787 h 4001638"/>
                <a:gd name="connsiteX2" fmla="*/ 2578100 w 4622800"/>
                <a:gd name="connsiteY2" fmla="*/ 137887 h 4001638"/>
                <a:gd name="connsiteX3" fmla="*/ 2146300 w 4622800"/>
                <a:gd name="connsiteY3" fmla="*/ 315687 h 4001638"/>
                <a:gd name="connsiteX4" fmla="*/ 1930400 w 4622800"/>
                <a:gd name="connsiteY4" fmla="*/ 3363687 h 4001638"/>
                <a:gd name="connsiteX5" fmla="*/ 1778000 w 4622800"/>
                <a:gd name="connsiteY5" fmla="*/ 3960587 h 4001638"/>
                <a:gd name="connsiteX6" fmla="*/ 1219200 w 4622800"/>
                <a:gd name="connsiteY6" fmla="*/ 3947887 h 4001638"/>
                <a:gd name="connsiteX7" fmla="*/ 0 w 4622800"/>
                <a:gd name="connsiteY7" fmla="*/ 3935187 h 4001638"/>
                <a:gd name="connsiteX0" fmla="*/ 4622800 w 4622800"/>
                <a:gd name="connsiteY0" fmla="*/ 260635 h 3997386"/>
                <a:gd name="connsiteX1" fmla="*/ 2933700 w 4622800"/>
                <a:gd name="connsiteY1" fmla="*/ 222535 h 3997386"/>
                <a:gd name="connsiteX2" fmla="*/ 2578100 w 4622800"/>
                <a:gd name="connsiteY2" fmla="*/ 133635 h 3997386"/>
                <a:gd name="connsiteX3" fmla="*/ 2146300 w 4622800"/>
                <a:gd name="connsiteY3" fmla="*/ 311435 h 3997386"/>
                <a:gd name="connsiteX4" fmla="*/ 1930400 w 4622800"/>
                <a:gd name="connsiteY4" fmla="*/ 3359435 h 3997386"/>
                <a:gd name="connsiteX5" fmla="*/ 1778000 w 4622800"/>
                <a:gd name="connsiteY5" fmla="*/ 3956335 h 3997386"/>
                <a:gd name="connsiteX6" fmla="*/ 1219200 w 4622800"/>
                <a:gd name="connsiteY6" fmla="*/ 3943635 h 3997386"/>
                <a:gd name="connsiteX7" fmla="*/ 0 w 4622800"/>
                <a:gd name="connsiteY7" fmla="*/ 3930935 h 3997386"/>
                <a:gd name="connsiteX0" fmla="*/ 4622800 w 4622800"/>
                <a:gd name="connsiteY0" fmla="*/ 260635 h 3982237"/>
                <a:gd name="connsiteX1" fmla="*/ 2933700 w 4622800"/>
                <a:gd name="connsiteY1" fmla="*/ 222535 h 3982237"/>
                <a:gd name="connsiteX2" fmla="*/ 2578100 w 4622800"/>
                <a:gd name="connsiteY2" fmla="*/ 133635 h 3982237"/>
                <a:gd name="connsiteX3" fmla="*/ 2146300 w 4622800"/>
                <a:gd name="connsiteY3" fmla="*/ 311435 h 3982237"/>
                <a:gd name="connsiteX4" fmla="*/ 1930400 w 4622800"/>
                <a:gd name="connsiteY4" fmla="*/ 3359435 h 3982237"/>
                <a:gd name="connsiteX5" fmla="*/ 1778000 w 4622800"/>
                <a:gd name="connsiteY5" fmla="*/ 3956335 h 3982237"/>
                <a:gd name="connsiteX6" fmla="*/ 1231900 w 4622800"/>
                <a:gd name="connsiteY6" fmla="*/ 3880135 h 3982237"/>
                <a:gd name="connsiteX7" fmla="*/ 0 w 4622800"/>
                <a:gd name="connsiteY7" fmla="*/ 3930935 h 3982237"/>
                <a:gd name="connsiteX0" fmla="*/ 4622800 w 4622800"/>
                <a:gd name="connsiteY0" fmla="*/ 260635 h 3984185"/>
                <a:gd name="connsiteX1" fmla="*/ 2933700 w 4622800"/>
                <a:gd name="connsiteY1" fmla="*/ 222535 h 3984185"/>
                <a:gd name="connsiteX2" fmla="*/ 2578100 w 4622800"/>
                <a:gd name="connsiteY2" fmla="*/ 133635 h 3984185"/>
                <a:gd name="connsiteX3" fmla="*/ 2146300 w 4622800"/>
                <a:gd name="connsiteY3" fmla="*/ 311435 h 3984185"/>
                <a:gd name="connsiteX4" fmla="*/ 1930400 w 4622800"/>
                <a:gd name="connsiteY4" fmla="*/ 3359435 h 3984185"/>
                <a:gd name="connsiteX5" fmla="*/ 1778000 w 4622800"/>
                <a:gd name="connsiteY5" fmla="*/ 3956335 h 3984185"/>
                <a:gd name="connsiteX6" fmla="*/ 1231900 w 4622800"/>
                <a:gd name="connsiteY6" fmla="*/ 3880135 h 3984185"/>
                <a:gd name="connsiteX7" fmla="*/ 0 w 4622800"/>
                <a:gd name="connsiteY7" fmla="*/ 3930935 h 3984185"/>
                <a:gd name="connsiteX0" fmla="*/ 4622800 w 4622800"/>
                <a:gd name="connsiteY0" fmla="*/ 260635 h 3983426"/>
                <a:gd name="connsiteX1" fmla="*/ 2933700 w 4622800"/>
                <a:gd name="connsiteY1" fmla="*/ 222535 h 3983426"/>
                <a:gd name="connsiteX2" fmla="*/ 2578100 w 4622800"/>
                <a:gd name="connsiteY2" fmla="*/ 133635 h 3983426"/>
                <a:gd name="connsiteX3" fmla="*/ 2146300 w 4622800"/>
                <a:gd name="connsiteY3" fmla="*/ 311435 h 3983426"/>
                <a:gd name="connsiteX4" fmla="*/ 1930400 w 4622800"/>
                <a:gd name="connsiteY4" fmla="*/ 3359435 h 3983426"/>
                <a:gd name="connsiteX5" fmla="*/ 1778000 w 4622800"/>
                <a:gd name="connsiteY5" fmla="*/ 3956335 h 3983426"/>
                <a:gd name="connsiteX6" fmla="*/ 1231900 w 4622800"/>
                <a:gd name="connsiteY6" fmla="*/ 3880135 h 3983426"/>
                <a:gd name="connsiteX7" fmla="*/ 25400 w 4622800"/>
                <a:gd name="connsiteY7" fmla="*/ 3867437 h 3983426"/>
                <a:gd name="connsiteX8" fmla="*/ 0 w 4622800"/>
                <a:gd name="connsiteY8" fmla="*/ 3930935 h 3983426"/>
                <a:gd name="connsiteX0" fmla="*/ 4622800 w 4622800"/>
                <a:gd name="connsiteY0" fmla="*/ 238335 h 3961126"/>
                <a:gd name="connsiteX1" fmla="*/ 2984500 w 4622800"/>
                <a:gd name="connsiteY1" fmla="*/ 162135 h 3961126"/>
                <a:gd name="connsiteX2" fmla="*/ 2578100 w 4622800"/>
                <a:gd name="connsiteY2" fmla="*/ 111335 h 3961126"/>
                <a:gd name="connsiteX3" fmla="*/ 2146300 w 4622800"/>
                <a:gd name="connsiteY3" fmla="*/ 289135 h 3961126"/>
                <a:gd name="connsiteX4" fmla="*/ 1930400 w 4622800"/>
                <a:gd name="connsiteY4" fmla="*/ 3337135 h 3961126"/>
                <a:gd name="connsiteX5" fmla="*/ 1778000 w 4622800"/>
                <a:gd name="connsiteY5" fmla="*/ 3934035 h 3961126"/>
                <a:gd name="connsiteX6" fmla="*/ 1231900 w 4622800"/>
                <a:gd name="connsiteY6" fmla="*/ 3857835 h 3961126"/>
                <a:gd name="connsiteX7" fmla="*/ 25400 w 4622800"/>
                <a:gd name="connsiteY7" fmla="*/ 3845137 h 3961126"/>
                <a:gd name="connsiteX8" fmla="*/ 0 w 4622800"/>
                <a:gd name="connsiteY8" fmla="*/ 3908635 h 3961126"/>
                <a:gd name="connsiteX0" fmla="*/ 4622800 w 4622800"/>
                <a:gd name="connsiteY0" fmla="*/ 250265 h 3973056"/>
                <a:gd name="connsiteX1" fmla="*/ 2984500 w 4622800"/>
                <a:gd name="connsiteY1" fmla="*/ 174065 h 3973056"/>
                <a:gd name="connsiteX2" fmla="*/ 2578100 w 4622800"/>
                <a:gd name="connsiteY2" fmla="*/ 123265 h 3973056"/>
                <a:gd name="connsiteX3" fmla="*/ 2146300 w 4622800"/>
                <a:gd name="connsiteY3" fmla="*/ 301065 h 3973056"/>
                <a:gd name="connsiteX4" fmla="*/ 1930400 w 4622800"/>
                <a:gd name="connsiteY4" fmla="*/ 3349065 h 3973056"/>
                <a:gd name="connsiteX5" fmla="*/ 1778000 w 4622800"/>
                <a:gd name="connsiteY5" fmla="*/ 3945965 h 3973056"/>
                <a:gd name="connsiteX6" fmla="*/ 1231900 w 4622800"/>
                <a:gd name="connsiteY6" fmla="*/ 3869765 h 3973056"/>
                <a:gd name="connsiteX7" fmla="*/ 25400 w 4622800"/>
                <a:gd name="connsiteY7" fmla="*/ 3857067 h 3973056"/>
                <a:gd name="connsiteX8" fmla="*/ 0 w 4622800"/>
                <a:gd name="connsiteY8" fmla="*/ 3920565 h 3973056"/>
                <a:gd name="connsiteX0" fmla="*/ 4622800 w 4622800"/>
                <a:gd name="connsiteY0" fmla="*/ 244341 h 3967132"/>
                <a:gd name="connsiteX1" fmla="*/ 2984500 w 4622800"/>
                <a:gd name="connsiteY1" fmla="*/ 168141 h 3967132"/>
                <a:gd name="connsiteX2" fmla="*/ 2717800 w 4622800"/>
                <a:gd name="connsiteY2" fmla="*/ 130041 h 3967132"/>
                <a:gd name="connsiteX3" fmla="*/ 2146300 w 4622800"/>
                <a:gd name="connsiteY3" fmla="*/ 295141 h 3967132"/>
                <a:gd name="connsiteX4" fmla="*/ 1930400 w 4622800"/>
                <a:gd name="connsiteY4" fmla="*/ 3343141 h 3967132"/>
                <a:gd name="connsiteX5" fmla="*/ 1778000 w 4622800"/>
                <a:gd name="connsiteY5" fmla="*/ 3940041 h 3967132"/>
                <a:gd name="connsiteX6" fmla="*/ 1231900 w 4622800"/>
                <a:gd name="connsiteY6" fmla="*/ 3863841 h 3967132"/>
                <a:gd name="connsiteX7" fmla="*/ 25400 w 4622800"/>
                <a:gd name="connsiteY7" fmla="*/ 3851143 h 3967132"/>
                <a:gd name="connsiteX8" fmla="*/ 0 w 4622800"/>
                <a:gd name="connsiteY8" fmla="*/ 3914641 h 3967132"/>
                <a:gd name="connsiteX0" fmla="*/ 4622800 w 4622800"/>
                <a:gd name="connsiteY0" fmla="*/ 234595 h 3957386"/>
                <a:gd name="connsiteX1" fmla="*/ 3213100 w 4622800"/>
                <a:gd name="connsiteY1" fmla="*/ 196495 h 3957386"/>
                <a:gd name="connsiteX2" fmla="*/ 2717800 w 4622800"/>
                <a:gd name="connsiteY2" fmla="*/ 120295 h 3957386"/>
                <a:gd name="connsiteX3" fmla="*/ 2146300 w 4622800"/>
                <a:gd name="connsiteY3" fmla="*/ 285395 h 3957386"/>
                <a:gd name="connsiteX4" fmla="*/ 1930400 w 4622800"/>
                <a:gd name="connsiteY4" fmla="*/ 3333395 h 3957386"/>
                <a:gd name="connsiteX5" fmla="*/ 1778000 w 4622800"/>
                <a:gd name="connsiteY5" fmla="*/ 3930295 h 3957386"/>
                <a:gd name="connsiteX6" fmla="*/ 1231900 w 4622800"/>
                <a:gd name="connsiteY6" fmla="*/ 3854095 h 3957386"/>
                <a:gd name="connsiteX7" fmla="*/ 25400 w 4622800"/>
                <a:gd name="connsiteY7" fmla="*/ 3841397 h 3957386"/>
                <a:gd name="connsiteX8" fmla="*/ 0 w 4622800"/>
                <a:gd name="connsiteY8" fmla="*/ 3904895 h 3957386"/>
                <a:gd name="connsiteX0" fmla="*/ 4635500 w 4635500"/>
                <a:gd name="connsiteY0" fmla="*/ 171095 h 3957386"/>
                <a:gd name="connsiteX1" fmla="*/ 3213100 w 4635500"/>
                <a:gd name="connsiteY1" fmla="*/ 196495 h 3957386"/>
                <a:gd name="connsiteX2" fmla="*/ 2717800 w 4635500"/>
                <a:gd name="connsiteY2" fmla="*/ 120295 h 3957386"/>
                <a:gd name="connsiteX3" fmla="*/ 2146300 w 4635500"/>
                <a:gd name="connsiteY3" fmla="*/ 285395 h 3957386"/>
                <a:gd name="connsiteX4" fmla="*/ 1930400 w 4635500"/>
                <a:gd name="connsiteY4" fmla="*/ 3333395 h 3957386"/>
                <a:gd name="connsiteX5" fmla="*/ 1778000 w 4635500"/>
                <a:gd name="connsiteY5" fmla="*/ 3930295 h 3957386"/>
                <a:gd name="connsiteX6" fmla="*/ 1231900 w 4635500"/>
                <a:gd name="connsiteY6" fmla="*/ 3854095 h 3957386"/>
                <a:gd name="connsiteX7" fmla="*/ 25400 w 4635500"/>
                <a:gd name="connsiteY7" fmla="*/ 3841397 h 3957386"/>
                <a:gd name="connsiteX8" fmla="*/ 0 w 4635500"/>
                <a:gd name="connsiteY8" fmla="*/ 3904895 h 3957386"/>
                <a:gd name="connsiteX0" fmla="*/ 4635500 w 4635500"/>
                <a:gd name="connsiteY0" fmla="*/ 171095 h 3956427"/>
                <a:gd name="connsiteX1" fmla="*/ 3213100 w 4635500"/>
                <a:gd name="connsiteY1" fmla="*/ 196495 h 3956427"/>
                <a:gd name="connsiteX2" fmla="*/ 2717800 w 4635500"/>
                <a:gd name="connsiteY2" fmla="*/ 120295 h 3956427"/>
                <a:gd name="connsiteX3" fmla="*/ 2146300 w 4635500"/>
                <a:gd name="connsiteY3" fmla="*/ 285395 h 3956427"/>
                <a:gd name="connsiteX4" fmla="*/ 1930400 w 4635500"/>
                <a:gd name="connsiteY4" fmla="*/ 3333395 h 3956427"/>
                <a:gd name="connsiteX5" fmla="*/ 1778000 w 4635500"/>
                <a:gd name="connsiteY5" fmla="*/ 3930295 h 3956427"/>
                <a:gd name="connsiteX6" fmla="*/ 1231900 w 4635500"/>
                <a:gd name="connsiteY6" fmla="*/ 3854095 h 3956427"/>
                <a:gd name="connsiteX7" fmla="*/ 25400 w 4635500"/>
                <a:gd name="connsiteY7" fmla="*/ 3892197 h 3956427"/>
                <a:gd name="connsiteX8" fmla="*/ 0 w 4635500"/>
                <a:gd name="connsiteY8" fmla="*/ 3904895 h 3956427"/>
                <a:gd name="connsiteX0" fmla="*/ 4635500 w 4635500"/>
                <a:gd name="connsiteY0" fmla="*/ 190974 h 3976306"/>
                <a:gd name="connsiteX1" fmla="*/ 3213100 w 4635500"/>
                <a:gd name="connsiteY1" fmla="*/ 216374 h 3976306"/>
                <a:gd name="connsiteX2" fmla="*/ 2717800 w 4635500"/>
                <a:gd name="connsiteY2" fmla="*/ 140174 h 3976306"/>
                <a:gd name="connsiteX3" fmla="*/ 2146300 w 4635500"/>
                <a:gd name="connsiteY3" fmla="*/ 305274 h 3976306"/>
                <a:gd name="connsiteX4" fmla="*/ 1930400 w 4635500"/>
                <a:gd name="connsiteY4" fmla="*/ 3353274 h 3976306"/>
                <a:gd name="connsiteX5" fmla="*/ 1778000 w 4635500"/>
                <a:gd name="connsiteY5" fmla="*/ 3950174 h 3976306"/>
                <a:gd name="connsiteX6" fmla="*/ 1231900 w 4635500"/>
                <a:gd name="connsiteY6" fmla="*/ 3873974 h 3976306"/>
                <a:gd name="connsiteX7" fmla="*/ 25400 w 4635500"/>
                <a:gd name="connsiteY7" fmla="*/ 3912076 h 3976306"/>
                <a:gd name="connsiteX8" fmla="*/ 0 w 4635500"/>
                <a:gd name="connsiteY8" fmla="*/ 3924774 h 3976306"/>
                <a:gd name="connsiteX0" fmla="*/ 4635500 w 4635500"/>
                <a:gd name="connsiteY0" fmla="*/ 190974 h 3965392"/>
                <a:gd name="connsiteX1" fmla="*/ 3213100 w 4635500"/>
                <a:gd name="connsiteY1" fmla="*/ 216374 h 3965392"/>
                <a:gd name="connsiteX2" fmla="*/ 2717800 w 4635500"/>
                <a:gd name="connsiteY2" fmla="*/ 140174 h 3965392"/>
                <a:gd name="connsiteX3" fmla="*/ 2146300 w 4635500"/>
                <a:gd name="connsiteY3" fmla="*/ 305274 h 3965392"/>
                <a:gd name="connsiteX4" fmla="*/ 1930400 w 4635500"/>
                <a:gd name="connsiteY4" fmla="*/ 3353274 h 3965392"/>
                <a:gd name="connsiteX5" fmla="*/ 1778000 w 4635500"/>
                <a:gd name="connsiteY5" fmla="*/ 3950174 h 3965392"/>
                <a:gd name="connsiteX6" fmla="*/ 1231900 w 4635500"/>
                <a:gd name="connsiteY6" fmla="*/ 3797774 h 3965392"/>
                <a:gd name="connsiteX7" fmla="*/ 25400 w 4635500"/>
                <a:gd name="connsiteY7" fmla="*/ 3912076 h 3965392"/>
                <a:gd name="connsiteX8" fmla="*/ 0 w 4635500"/>
                <a:gd name="connsiteY8" fmla="*/ 3924774 h 3965392"/>
                <a:gd name="connsiteX0" fmla="*/ 4648200 w 4648200"/>
                <a:gd name="connsiteY0" fmla="*/ 190974 h 3965392"/>
                <a:gd name="connsiteX1" fmla="*/ 3225800 w 4648200"/>
                <a:gd name="connsiteY1" fmla="*/ 216374 h 3965392"/>
                <a:gd name="connsiteX2" fmla="*/ 2730500 w 4648200"/>
                <a:gd name="connsiteY2" fmla="*/ 140174 h 3965392"/>
                <a:gd name="connsiteX3" fmla="*/ 2159000 w 4648200"/>
                <a:gd name="connsiteY3" fmla="*/ 305274 h 3965392"/>
                <a:gd name="connsiteX4" fmla="*/ 1943100 w 4648200"/>
                <a:gd name="connsiteY4" fmla="*/ 3353274 h 3965392"/>
                <a:gd name="connsiteX5" fmla="*/ 1790700 w 4648200"/>
                <a:gd name="connsiteY5" fmla="*/ 3950174 h 3965392"/>
                <a:gd name="connsiteX6" fmla="*/ 1244600 w 4648200"/>
                <a:gd name="connsiteY6" fmla="*/ 3797774 h 3965392"/>
                <a:gd name="connsiteX7" fmla="*/ 38100 w 4648200"/>
                <a:gd name="connsiteY7" fmla="*/ 3912076 h 3965392"/>
                <a:gd name="connsiteX8" fmla="*/ 0 w 4648200"/>
                <a:gd name="connsiteY8" fmla="*/ 3810474 h 3965392"/>
                <a:gd name="connsiteX0" fmla="*/ 4648200 w 4648200"/>
                <a:gd name="connsiteY0" fmla="*/ 190974 h 3966095"/>
                <a:gd name="connsiteX1" fmla="*/ 3225800 w 4648200"/>
                <a:gd name="connsiteY1" fmla="*/ 216374 h 3966095"/>
                <a:gd name="connsiteX2" fmla="*/ 2730500 w 4648200"/>
                <a:gd name="connsiteY2" fmla="*/ 140174 h 3966095"/>
                <a:gd name="connsiteX3" fmla="*/ 2159000 w 4648200"/>
                <a:gd name="connsiteY3" fmla="*/ 305274 h 3966095"/>
                <a:gd name="connsiteX4" fmla="*/ 1943100 w 4648200"/>
                <a:gd name="connsiteY4" fmla="*/ 3353274 h 3966095"/>
                <a:gd name="connsiteX5" fmla="*/ 1790700 w 4648200"/>
                <a:gd name="connsiteY5" fmla="*/ 3950174 h 3966095"/>
                <a:gd name="connsiteX6" fmla="*/ 1244600 w 4648200"/>
                <a:gd name="connsiteY6" fmla="*/ 3797774 h 3966095"/>
                <a:gd name="connsiteX7" fmla="*/ 25400 w 4648200"/>
                <a:gd name="connsiteY7" fmla="*/ 3835876 h 3966095"/>
                <a:gd name="connsiteX8" fmla="*/ 0 w 4648200"/>
                <a:gd name="connsiteY8" fmla="*/ 3810474 h 3966095"/>
                <a:gd name="connsiteX0" fmla="*/ 4648200 w 4648200"/>
                <a:gd name="connsiteY0" fmla="*/ 190974 h 3966860"/>
                <a:gd name="connsiteX1" fmla="*/ 3225800 w 4648200"/>
                <a:gd name="connsiteY1" fmla="*/ 216374 h 3966860"/>
                <a:gd name="connsiteX2" fmla="*/ 2730500 w 4648200"/>
                <a:gd name="connsiteY2" fmla="*/ 140174 h 3966860"/>
                <a:gd name="connsiteX3" fmla="*/ 2159000 w 4648200"/>
                <a:gd name="connsiteY3" fmla="*/ 305274 h 3966860"/>
                <a:gd name="connsiteX4" fmla="*/ 1943100 w 4648200"/>
                <a:gd name="connsiteY4" fmla="*/ 3353274 h 3966860"/>
                <a:gd name="connsiteX5" fmla="*/ 1790700 w 4648200"/>
                <a:gd name="connsiteY5" fmla="*/ 3950174 h 3966860"/>
                <a:gd name="connsiteX6" fmla="*/ 1244600 w 4648200"/>
                <a:gd name="connsiteY6" fmla="*/ 3797774 h 3966860"/>
                <a:gd name="connsiteX7" fmla="*/ 12700 w 4648200"/>
                <a:gd name="connsiteY7" fmla="*/ 3759676 h 3966860"/>
                <a:gd name="connsiteX8" fmla="*/ 0 w 4648200"/>
                <a:gd name="connsiteY8" fmla="*/ 3810474 h 3966860"/>
                <a:gd name="connsiteX0" fmla="*/ 4635500 w 4635500"/>
                <a:gd name="connsiteY0" fmla="*/ 190974 h 3966860"/>
                <a:gd name="connsiteX1" fmla="*/ 3213100 w 4635500"/>
                <a:gd name="connsiteY1" fmla="*/ 216374 h 3966860"/>
                <a:gd name="connsiteX2" fmla="*/ 2717800 w 4635500"/>
                <a:gd name="connsiteY2" fmla="*/ 140174 h 3966860"/>
                <a:gd name="connsiteX3" fmla="*/ 2146300 w 4635500"/>
                <a:gd name="connsiteY3" fmla="*/ 305274 h 3966860"/>
                <a:gd name="connsiteX4" fmla="*/ 1930400 w 4635500"/>
                <a:gd name="connsiteY4" fmla="*/ 3353274 h 3966860"/>
                <a:gd name="connsiteX5" fmla="*/ 1778000 w 4635500"/>
                <a:gd name="connsiteY5" fmla="*/ 3950174 h 3966860"/>
                <a:gd name="connsiteX6" fmla="*/ 1231900 w 4635500"/>
                <a:gd name="connsiteY6" fmla="*/ 3797774 h 3966860"/>
                <a:gd name="connsiteX7" fmla="*/ 0 w 4635500"/>
                <a:gd name="connsiteY7" fmla="*/ 3759676 h 3966860"/>
                <a:gd name="connsiteX0" fmla="*/ 4673600 w 4673600"/>
                <a:gd name="connsiteY0" fmla="*/ 190974 h 3967300"/>
                <a:gd name="connsiteX1" fmla="*/ 3251200 w 4673600"/>
                <a:gd name="connsiteY1" fmla="*/ 216374 h 3967300"/>
                <a:gd name="connsiteX2" fmla="*/ 2755900 w 4673600"/>
                <a:gd name="connsiteY2" fmla="*/ 140174 h 3967300"/>
                <a:gd name="connsiteX3" fmla="*/ 2184400 w 4673600"/>
                <a:gd name="connsiteY3" fmla="*/ 305274 h 3967300"/>
                <a:gd name="connsiteX4" fmla="*/ 1968500 w 4673600"/>
                <a:gd name="connsiteY4" fmla="*/ 3353274 h 3967300"/>
                <a:gd name="connsiteX5" fmla="*/ 1816100 w 4673600"/>
                <a:gd name="connsiteY5" fmla="*/ 3950174 h 3967300"/>
                <a:gd name="connsiteX6" fmla="*/ 1270000 w 4673600"/>
                <a:gd name="connsiteY6" fmla="*/ 3797774 h 3967300"/>
                <a:gd name="connsiteX7" fmla="*/ 0 w 4673600"/>
                <a:gd name="connsiteY7" fmla="*/ 3718656 h 3967300"/>
                <a:gd name="connsiteX0" fmla="*/ 4673600 w 4673600"/>
                <a:gd name="connsiteY0" fmla="*/ 190974 h 3960385"/>
                <a:gd name="connsiteX1" fmla="*/ 3251200 w 4673600"/>
                <a:gd name="connsiteY1" fmla="*/ 216374 h 3960385"/>
                <a:gd name="connsiteX2" fmla="*/ 2755900 w 4673600"/>
                <a:gd name="connsiteY2" fmla="*/ 140174 h 3960385"/>
                <a:gd name="connsiteX3" fmla="*/ 2184400 w 4673600"/>
                <a:gd name="connsiteY3" fmla="*/ 305274 h 3960385"/>
                <a:gd name="connsiteX4" fmla="*/ 1968500 w 4673600"/>
                <a:gd name="connsiteY4" fmla="*/ 3353274 h 3960385"/>
                <a:gd name="connsiteX5" fmla="*/ 1816100 w 4673600"/>
                <a:gd name="connsiteY5" fmla="*/ 3950174 h 3960385"/>
                <a:gd name="connsiteX6" fmla="*/ 1257300 w 4673600"/>
                <a:gd name="connsiteY6" fmla="*/ 3729407 h 3960385"/>
                <a:gd name="connsiteX7" fmla="*/ 0 w 4673600"/>
                <a:gd name="connsiteY7" fmla="*/ 3718656 h 3960385"/>
                <a:gd name="connsiteX0" fmla="*/ 4196438 w 4196438"/>
                <a:gd name="connsiteY0" fmla="*/ 232854 h 3960385"/>
                <a:gd name="connsiteX1" fmla="*/ 3251200 w 4196438"/>
                <a:gd name="connsiteY1" fmla="*/ 216374 h 3960385"/>
                <a:gd name="connsiteX2" fmla="*/ 2755900 w 4196438"/>
                <a:gd name="connsiteY2" fmla="*/ 140174 h 3960385"/>
                <a:gd name="connsiteX3" fmla="*/ 2184400 w 4196438"/>
                <a:gd name="connsiteY3" fmla="*/ 305274 h 3960385"/>
                <a:gd name="connsiteX4" fmla="*/ 1968500 w 4196438"/>
                <a:gd name="connsiteY4" fmla="*/ 3353274 h 3960385"/>
                <a:gd name="connsiteX5" fmla="*/ 1816100 w 4196438"/>
                <a:gd name="connsiteY5" fmla="*/ 3950174 h 3960385"/>
                <a:gd name="connsiteX6" fmla="*/ 1257300 w 4196438"/>
                <a:gd name="connsiteY6" fmla="*/ 3729407 h 3960385"/>
                <a:gd name="connsiteX7" fmla="*/ 0 w 4196438"/>
                <a:gd name="connsiteY7" fmla="*/ 3718656 h 3960385"/>
                <a:gd name="connsiteX0" fmla="*/ 4598259 w 4598259"/>
                <a:gd name="connsiteY0" fmla="*/ 232854 h 3960385"/>
                <a:gd name="connsiteX1" fmla="*/ 3653021 w 4598259"/>
                <a:gd name="connsiteY1" fmla="*/ 216374 h 3960385"/>
                <a:gd name="connsiteX2" fmla="*/ 3157721 w 4598259"/>
                <a:gd name="connsiteY2" fmla="*/ 140174 h 3960385"/>
                <a:gd name="connsiteX3" fmla="*/ 2586221 w 4598259"/>
                <a:gd name="connsiteY3" fmla="*/ 305274 h 3960385"/>
                <a:gd name="connsiteX4" fmla="*/ 2370321 w 4598259"/>
                <a:gd name="connsiteY4" fmla="*/ 3353274 h 3960385"/>
                <a:gd name="connsiteX5" fmla="*/ 2217921 w 4598259"/>
                <a:gd name="connsiteY5" fmla="*/ 3950174 h 3960385"/>
                <a:gd name="connsiteX6" fmla="*/ 1659121 w 4598259"/>
                <a:gd name="connsiteY6" fmla="*/ 3729407 h 3960385"/>
                <a:gd name="connsiteX7" fmla="*/ 0 w 4598259"/>
                <a:gd name="connsiteY7" fmla="*/ 3718656 h 3960385"/>
                <a:gd name="connsiteX0" fmla="*/ 4861954 w 4861954"/>
                <a:gd name="connsiteY0" fmla="*/ 232854 h 3960385"/>
                <a:gd name="connsiteX1" fmla="*/ 3653021 w 4861954"/>
                <a:gd name="connsiteY1" fmla="*/ 216374 h 3960385"/>
                <a:gd name="connsiteX2" fmla="*/ 3157721 w 4861954"/>
                <a:gd name="connsiteY2" fmla="*/ 140174 h 3960385"/>
                <a:gd name="connsiteX3" fmla="*/ 2586221 w 4861954"/>
                <a:gd name="connsiteY3" fmla="*/ 305274 h 3960385"/>
                <a:gd name="connsiteX4" fmla="*/ 2370321 w 4861954"/>
                <a:gd name="connsiteY4" fmla="*/ 3353274 h 3960385"/>
                <a:gd name="connsiteX5" fmla="*/ 2217921 w 4861954"/>
                <a:gd name="connsiteY5" fmla="*/ 3950174 h 3960385"/>
                <a:gd name="connsiteX6" fmla="*/ 1659121 w 4861954"/>
                <a:gd name="connsiteY6" fmla="*/ 3729407 h 3960385"/>
                <a:gd name="connsiteX7" fmla="*/ 0 w 4861954"/>
                <a:gd name="connsiteY7" fmla="*/ 3718656 h 3960385"/>
                <a:gd name="connsiteX0" fmla="*/ 4648487 w 4648487"/>
                <a:gd name="connsiteY0" fmla="*/ 232854 h 3960385"/>
                <a:gd name="connsiteX1" fmla="*/ 3439554 w 4648487"/>
                <a:gd name="connsiteY1" fmla="*/ 216374 h 3960385"/>
                <a:gd name="connsiteX2" fmla="*/ 2944254 w 4648487"/>
                <a:gd name="connsiteY2" fmla="*/ 140174 h 3960385"/>
                <a:gd name="connsiteX3" fmla="*/ 2372754 w 4648487"/>
                <a:gd name="connsiteY3" fmla="*/ 305274 h 3960385"/>
                <a:gd name="connsiteX4" fmla="*/ 2156854 w 4648487"/>
                <a:gd name="connsiteY4" fmla="*/ 3353274 h 3960385"/>
                <a:gd name="connsiteX5" fmla="*/ 2004454 w 4648487"/>
                <a:gd name="connsiteY5" fmla="*/ 3950174 h 3960385"/>
                <a:gd name="connsiteX6" fmla="*/ 1445654 w 4648487"/>
                <a:gd name="connsiteY6" fmla="*/ 3729407 h 3960385"/>
                <a:gd name="connsiteX7" fmla="*/ 0 w 4648487"/>
                <a:gd name="connsiteY7" fmla="*/ 3746577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718656 h 3960385"/>
                <a:gd name="connsiteX0" fmla="*/ 4686158 w 4686158"/>
                <a:gd name="connsiteY0" fmla="*/ 232854 h 3960385"/>
                <a:gd name="connsiteX1" fmla="*/ 3477225 w 4686158"/>
                <a:gd name="connsiteY1" fmla="*/ 216374 h 3960385"/>
                <a:gd name="connsiteX2" fmla="*/ 2981925 w 4686158"/>
                <a:gd name="connsiteY2" fmla="*/ 140174 h 3960385"/>
                <a:gd name="connsiteX3" fmla="*/ 2410425 w 4686158"/>
                <a:gd name="connsiteY3" fmla="*/ 305274 h 3960385"/>
                <a:gd name="connsiteX4" fmla="*/ 2194525 w 4686158"/>
                <a:gd name="connsiteY4" fmla="*/ 3353274 h 3960385"/>
                <a:gd name="connsiteX5" fmla="*/ 2042125 w 4686158"/>
                <a:gd name="connsiteY5" fmla="*/ 3950174 h 3960385"/>
                <a:gd name="connsiteX6" fmla="*/ 1483325 w 4686158"/>
                <a:gd name="connsiteY6" fmla="*/ 3729407 h 3960385"/>
                <a:gd name="connsiteX7" fmla="*/ 0 w 4686158"/>
                <a:gd name="connsiteY7" fmla="*/ 3690736 h 3960385"/>
                <a:gd name="connsiteX0" fmla="*/ 4686158 w 4686158"/>
                <a:gd name="connsiteY0" fmla="*/ 232854 h 3958362"/>
                <a:gd name="connsiteX1" fmla="*/ 3477225 w 4686158"/>
                <a:gd name="connsiteY1" fmla="*/ 216374 h 3958362"/>
                <a:gd name="connsiteX2" fmla="*/ 2981925 w 4686158"/>
                <a:gd name="connsiteY2" fmla="*/ 140174 h 3958362"/>
                <a:gd name="connsiteX3" fmla="*/ 2410425 w 4686158"/>
                <a:gd name="connsiteY3" fmla="*/ 305274 h 3958362"/>
                <a:gd name="connsiteX4" fmla="*/ 2194525 w 4686158"/>
                <a:gd name="connsiteY4" fmla="*/ 3353274 h 3958362"/>
                <a:gd name="connsiteX5" fmla="*/ 2042125 w 4686158"/>
                <a:gd name="connsiteY5" fmla="*/ 3950174 h 3958362"/>
                <a:gd name="connsiteX6" fmla="*/ 1043834 w 4686158"/>
                <a:gd name="connsiteY6" fmla="*/ 3701486 h 3958362"/>
                <a:gd name="connsiteX7" fmla="*/ 0 w 4686158"/>
                <a:gd name="connsiteY7" fmla="*/ 3690736 h 3958362"/>
                <a:gd name="connsiteX0" fmla="*/ 4686158 w 4686158"/>
                <a:gd name="connsiteY0" fmla="*/ 232854 h 3917758"/>
                <a:gd name="connsiteX1" fmla="*/ 3477225 w 4686158"/>
                <a:gd name="connsiteY1" fmla="*/ 216374 h 3917758"/>
                <a:gd name="connsiteX2" fmla="*/ 2981925 w 4686158"/>
                <a:gd name="connsiteY2" fmla="*/ 140174 h 3917758"/>
                <a:gd name="connsiteX3" fmla="*/ 2410425 w 4686158"/>
                <a:gd name="connsiteY3" fmla="*/ 305274 h 3917758"/>
                <a:gd name="connsiteX4" fmla="*/ 2194525 w 4686158"/>
                <a:gd name="connsiteY4" fmla="*/ 3353274 h 3917758"/>
                <a:gd name="connsiteX5" fmla="*/ 1640304 w 4686158"/>
                <a:gd name="connsiteY5" fmla="*/ 3908294 h 3917758"/>
                <a:gd name="connsiteX6" fmla="*/ 1043834 w 4686158"/>
                <a:gd name="connsiteY6" fmla="*/ 3701486 h 3917758"/>
                <a:gd name="connsiteX7" fmla="*/ 0 w 4686158"/>
                <a:gd name="connsiteY7" fmla="*/ 3690736 h 3917758"/>
                <a:gd name="connsiteX0" fmla="*/ 4686158 w 4686158"/>
                <a:gd name="connsiteY0" fmla="*/ 235747 h 3918853"/>
                <a:gd name="connsiteX1" fmla="*/ 3477225 w 4686158"/>
                <a:gd name="connsiteY1" fmla="*/ 219267 h 3918853"/>
                <a:gd name="connsiteX2" fmla="*/ 2981925 w 4686158"/>
                <a:gd name="connsiteY2" fmla="*/ 143067 h 3918853"/>
                <a:gd name="connsiteX3" fmla="*/ 2410425 w 4686158"/>
                <a:gd name="connsiteY3" fmla="*/ 308167 h 3918853"/>
                <a:gd name="connsiteX4" fmla="*/ 1930830 w 4686158"/>
                <a:gd name="connsiteY4" fmla="*/ 3398047 h 3918853"/>
                <a:gd name="connsiteX5" fmla="*/ 1640304 w 4686158"/>
                <a:gd name="connsiteY5" fmla="*/ 3911187 h 3918853"/>
                <a:gd name="connsiteX6" fmla="*/ 1043834 w 4686158"/>
                <a:gd name="connsiteY6" fmla="*/ 3704379 h 3918853"/>
                <a:gd name="connsiteX7" fmla="*/ 0 w 4686158"/>
                <a:gd name="connsiteY7" fmla="*/ 3693629 h 3918853"/>
                <a:gd name="connsiteX0" fmla="*/ 4686158 w 4686158"/>
                <a:gd name="connsiteY0" fmla="*/ 235747 h 3946022"/>
                <a:gd name="connsiteX1" fmla="*/ 3477225 w 4686158"/>
                <a:gd name="connsiteY1" fmla="*/ 219267 h 3946022"/>
                <a:gd name="connsiteX2" fmla="*/ 2981925 w 4686158"/>
                <a:gd name="connsiteY2" fmla="*/ 143067 h 3946022"/>
                <a:gd name="connsiteX3" fmla="*/ 2410425 w 4686158"/>
                <a:gd name="connsiteY3" fmla="*/ 308167 h 3946022"/>
                <a:gd name="connsiteX4" fmla="*/ 1930830 w 4686158"/>
                <a:gd name="connsiteY4" fmla="*/ 3398047 h 3946022"/>
                <a:gd name="connsiteX5" fmla="*/ 1652861 w 4686158"/>
                <a:gd name="connsiteY5" fmla="*/ 3939108 h 3946022"/>
                <a:gd name="connsiteX6" fmla="*/ 1043834 w 4686158"/>
                <a:gd name="connsiteY6" fmla="*/ 3704379 h 3946022"/>
                <a:gd name="connsiteX7" fmla="*/ 0 w 4686158"/>
                <a:gd name="connsiteY7" fmla="*/ 3693629 h 3946022"/>
                <a:gd name="connsiteX0" fmla="*/ 4686158 w 4686158"/>
                <a:gd name="connsiteY0" fmla="*/ 235747 h 3942811"/>
                <a:gd name="connsiteX1" fmla="*/ 3477225 w 4686158"/>
                <a:gd name="connsiteY1" fmla="*/ 219267 h 3942811"/>
                <a:gd name="connsiteX2" fmla="*/ 2981925 w 4686158"/>
                <a:gd name="connsiteY2" fmla="*/ 143067 h 3942811"/>
                <a:gd name="connsiteX3" fmla="*/ 2410425 w 4686158"/>
                <a:gd name="connsiteY3" fmla="*/ 308167 h 3942811"/>
                <a:gd name="connsiteX4" fmla="*/ 1930830 w 4686158"/>
                <a:gd name="connsiteY4" fmla="*/ 3398047 h 3942811"/>
                <a:gd name="connsiteX5" fmla="*/ 1652861 w 4686158"/>
                <a:gd name="connsiteY5" fmla="*/ 3939108 h 3942811"/>
                <a:gd name="connsiteX6" fmla="*/ 1043834 w 4686158"/>
                <a:gd name="connsiteY6" fmla="*/ 3704379 h 3942811"/>
                <a:gd name="connsiteX7" fmla="*/ 0 w 4686158"/>
                <a:gd name="connsiteY7" fmla="*/ 3693629 h 3942811"/>
                <a:gd name="connsiteX0" fmla="*/ 4686158 w 4686158"/>
                <a:gd name="connsiteY0" fmla="*/ 232855 h 3944790"/>
                <a:gd name="connsiteX1" fmla="*/ 3477225 w 4686158"/>
                <a:gd name="connsiteY1" fmla="*/ 216375 h 3944790"/>
                <a:gd name="connsiteX2" fmla="*/ 2981925 w 4686158"/>
                <a:gd name="connsiteY2" fmla="*/ 140175 h 3944790"/>
                <a:gd name="connsiteX3" fmla="*/ 2410425 w 4686158"/>
                <a:gd name="connsiteY3" fmla="*/ 305275 h 3944790"/>
                <a:gd name="connsiteX4" fmla="*/ 1880603 w 4686158"/>
                <a:gd name="connsiteY4" fmla="*/ 3353274 h 3944790"/>
                <a:gd name="connsiteX5" fmla="*/ 1652861 w 4686158"/>
                <a:gd name="connsiteY5" fmla="*/ 3936216 h 3944790"/>
                <a:gd name="connsiteX6" fmla="*/ 1043834 w 4686158"/>
                <a:gd name="connsiteY6" fmla="*/ 3701487 h 3944790"/>
                <a:gd name="connsiteX7" fmla="*/ 0 w 4686158"/>
                <a:gd name="connsiteY7" fmla="*/ 3690737 h 3944790"/>
                <a:gd name="connsiteX0" fmla="*/ 5088279 w 5088279"/>
                <a:gd name="connsiteY0" fmla="*/ 232855 h 3944790"/>
                <a:gd name="connsiteX1" fmla="*/ 3879346 w 5088279"/>
                <a:gd name="connsiteY1" fmla="*/ 216375 h 3944790"/>
                <a:gd name="connsiteX2" fmla="*/ 3384046 w 5088279"/>
                <a:gd name="connsiteY2" fmla="*/ 140175 h 3944790"/>
                <a:gd name="connsiteX3" fmla="*/ 2812546 w 5088279"/>
                <a:gd name="connsiteY3" fmla="*/ 305275 h 3944790"/>
                <a:gd name="connsiteX4" fmla="*/ 2282724 w 5088279"/>
                <a:gd name="connsiteY4" fmla="*/ 3353274 h 3944790"/>
                <a:gd name="connsiteX5" fmla="*/ 2054982 w 5088279"/>
                <a:gd name="connsiteY5" fmla="*/ 3936216 h 3944790"/>
                <a:gd name="connsiteX6" fmla="*/ 1445955 w 5088279"/>
                <a:gd name="connsiteY6" fmla="*/ 3701487 h 3944790"/>
                <a:gd name="connsiteX7" fmla="*/ 0 w 5088279"/>
                <a:gd name="connsiteY7" fmla="*/ 3711283 h 3944790"/>
                <a:gd name="connsiteX0" fmla="*/ 5088279 w 5088279"/>
                <a:gd name="connsiteY0" fmla="*/ 232855 h 3924882"/>
                <a:gd name="connsiteX1" fmla="*/ 3879346 w 5088279"/>
                <a:gd name="connsiteY1" fmla="*/ 216375 h 3924882"/>
                <a:gd name="connsiteX2" fmla="*/ 3384046 w 5088279"/>
                <a:gd name="connsiteY2" fmla="*/ 140175 h 3924882"/>
                <a:gd name="connsiteX3" fmla="*/ 2812546 w 5088279"/>
                <a:gd name="connsiteY3" fmla="*/ 305275 h 3924882"/>
                <a:gd name="connsiteX4" fmla="*/ 2282724 w 5088279"/>
                <a:gd name="connsiteY4" fmla="*/ 3353274 h 3924882"/>
                <a:gd name="connsiteX5" fmla="*/ 1872199 w 5088279"/>
                <a:gd name="connsiteY5" fmla="*/ 3915670 h 3924882"/>
                <a:gd name="connsiteX6" fmla="*/ 1445955 w 5088279"/>
                <a:gd name="connsiteY6" fmla="*/ 3701487 h 3924882"/>
                <a:gd name="connsiteX7" fmla="*/ 0 w 5088279"/>
                <a:gd name="connsiteY7" fmla="*/ 3711283 h 3924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88279" h="3924882">
                  <a:moveTo>
                    <a:pt x="5088279" y="232855"/>
                  </a:moveTo>
                  <a:cubicBezTo>
                    <a:pt x="4614146" y="241322"/>
                    <a:pt x="4163385" y="231822"/>
                    <a:pt x="3879346" y="216375"/>
                  </a:cubicBezTo>
                  <a:cubicBezTo>
                    <a:pt x="3595307" y="200928"/>
                    <a:pt x="3587246" y="188858"/>
                    <a:pt x="3384046" y="140175"/>
                  </a:cubicBezTo>
                  <a:cubicBezTo>
                    <a:pt x="3180846" y="91492"/>
                    <a:pt x="2996100" y="-230242"/>
                    <a:pt x="2812546" y="305275"/>
                  </a:cubicBezTo>
                  <a:cubicBezTo>
                    <a:pt x="2628992" y="840792"/>
                    <a:pt x="2439448" y="2751542"/>
                    <a:pt x="2282724" y="3353274"/>
                  </a:cubicBezTo>
                  <a:cubicBezTo>
                    <a:pt x="2126000" y="3955006"/>
                    <a:pt x="2011660" y="3857635"/>
                    <a:pt x="1872199" y="3915670"/>
                  </a:cubicBezTo>
                  <a:cubicBezTo>
                    <a:pt x="1732738" y="3973705"/>
                    <a:pt x="1748638" y="3740073"/>
                    <a:pt x="1445955" y="3701487"/>
                  </a:cubicBezTo>
                  <a:cubicBezTo>
                    <a:pt x="1143272" y="3662901"/>
                    <a:pt x="406400" y="3698582"/>
                    <a:pt x="0" y="3711283"/>
                  </a:cubicBezTo>
                </a:path>
              </a:pathLst>
            </a:custGeom>
            <a:ln w="28575">
              <a:solidFill>
                <a:srgbClr val="00B0F0"/>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solidFill>
                  <a:prstClr val="black"/>
                </a:solidFill>
              </a:endParaRPr>
            </a:p>
          </p:txBody>
        </p:sp>
      </p:grpSp>
      <mc:AlternateContent xmlns:mc="http://schemas.openxmlformats.org/markup-compatibility/2006" xmlns:a14="http://schemas.microsoft.com/office/drawing/2010/main">
        <mc:Choice Requires="a14">
          <p:sp>
            <p:nvSpPr>
              <p:cNvPr id="41" name="Rectangle 40"/>
              <p:cNvSpPr/>
              <p:nvPr/>
            </p:nvSpPr>
            <p:spPr>
              <a:xfrm>
                <a:off x="939763" y="533400"/>
                <a:ext cx="7543800" cy="2462213"/>
              </a:xfrm>
              <a:prstGeom prst="rect">
                <a:avLst/>
              </a:prstGeom>
            </p:spPr>
            <p:txBody>
              <a:bodyPr wrap="square">
                <a:spAutoFit/>
              </a:bodyPr>
              <a:lstStyle/>
              <a:p>
                <a:pPr algn="just">
                  <a:spcAft>
                    <a:spcPts val="1200"/>
                  </a:spcAft>
                </a:pPr>
                <a:r>
                  <a:rPr lang="en-US" sz="2400" b="1" dirty="0" smtClean="0">
                    <a:latin typeface="Times New Roman" pitchFamily="18" charset="0"/>
                    <a:cs typeface="Times New Roman" pitchFamily="18" charset="0"/>
                  </a:rPr>
                  <a:t>1. Requirement on </a:t>
                </a:r>
                <a14:m>
                  <m:oMath xmlns:m="http://schemas.openxmlformats.org/officeDocument/2006/math">
                    <m:sSub>
                      <m:sSubPr>
                        <m:ctrlPr>
                          <a:rPr lang="en-GB" sz="2400" i="1">
                            <a:latin typeface="Cambria Math"/>
                          </a:rPr>
                        </m:ctrlPr>
                      </m:sSubPr>
                      <m:e>
                        <m:r>
                          <a:rPr lang="en-US" sz="2400" i="1">
                            <a:latin typeface="Cambria Math"/>
                          </a:rPr>
                          <m:t>𝜑</m:t>
                        </m:r>
                      </m:e>
                      <m:sub>
                        <m:r>
                          <a:rPr lang="en-US" sz="2400" b="0" i="1" smtClean="0">
                            <a:latin typeface="Cambria Math"/>
                          </a:rPr>
                          <m:t>𝑖𝑛𝑡</m:t>
                        </m:r>
                      </m:sub>
                    </m:sSub>
                  </m:oMath>
                </a14:m>
                <a:r>
                  <a:rPr lang="en-GB" sz="2400" b="1" dirty="0" smtClean="0">
                    <a:latin typeface="Times New Roman" pitchFamily="18" charset="0"/>
                    <a:cs typeface="Times New Roman" pitchFamily="18" charset="0"/>
                  </a:rPr>
                  <a:t> and </a:t>
                </a:r>
                <a14:m>
                  <m:oMath xmlns:m="http://schemas.openxmlformats.org/officeDocument/2006/math">
                    <m:r>
                      <a:rPr lang="en-GB" sz="2400" i="1" smtClean="0">
                        <a:latin typeface="Cambria Math"/>
                        <a:ea typeface="Cambria Math"/>
                      </a:rPr>
                      <m:t>𝜃</m:t>
                    </m:r>
                  </m:oMath>
                </a14:m>
                <a:r>
                  <a:rPr lang="en-GB" sz="2400" b="1" dirty="0" smtClean="0">
                    <a:latin typeface="Times New Roman" pitchFamily="18" charset="0"/>
                    <a:cs typeface="Times New Roman" pitchFamily="18" charset="0"/>
                  </a:rPr>
                  <a:t> of Ni</a:t>
                </a:r>
                <a:endParaRPr lang="en-GB" sz="2400" b="1" dirty="0">
                  <a:latin typeface="Times New Roman" pitchFamily="18" charset="0"/>
                  <a:cs typeface="Times New Roman" pitchFamily="18" charset="0"/>
                </a:endParaRPr>
              </a:p>
              <a:p>
                <a:pPr algn="just">
                  <a:spcAft>
                    <a:spcPts val="1200"/>
                  </a:spcAft>
                </a:pPr>
                <a:r>
                  <a:rPr lang="en-GB" sz="2400" dirty="0"/>
                  <a:t>If </a:t>
                </a:r>
                <a14:m>
                  <m:oMath xmlns:m="http://schemas.openxmlformats.org/officeDocument/2006/math">
                    <m:r>
                      <a:rPr lang="en-GB" sz="2400" i="1">
                        <a:latin typeface="Cambria Math"/>
                        <a:ea typeface="Cambria Math"/>
                      </a:rPr>
                      <m:t>𝜃</m:t>
                    </m:r>
                  </m:oMath>
                </a14:m>
                <a:r>
                  <a:rPr lang="en-GB" sz="2400" dirty="0" smtClean="0"/>
                  <a:t> is </a:t>
                </a:r>
                <a:r>
                  <a:rPr lang="en-GB" sz="2400" dirty="0"/>
                  <a:t>in the </a:t>
                </a:r>
                <a:r>
                  <a:rPr lang="en-GB" sz="2400" dirty="0" smtClean="0"/>
                  <a:t>first </a:t>
                </a:r>
                <a:r>
                  <a:rPr lang="en-GB" sz="2400" dirty="0"/>
                  <a:t>quadrant, then </a:t>
                </a:r>
                <a14:m>
                  <m:oMath xmlns:m="http://schemas.openxmlformats.org/officeDocument/2006/math">
                    <m:sSub>
                      <m:sSubPr>
                        <m:ctrlPr>
                          <a:rPr lang="en-GB" sz="2400" i="1">
                            <a:latin typeface="Cambria Math"/>
                          </a:rPr>
                        </m:ctrlPr>
                      </m:sSubPr>
                      <m:e>
                        <m:r>
                          <a:rPr lang="en-US" sz="2400" i="1">
                            <a:latin typeface="Cambria Math"/>
                          </a:rPr>
                          <m:t>𝜑</m:t>
                        </m:r>
                      </m:e>
                      <m:sub>
                        <m:r>
                          <a:rPr lang="en-US" sz="2400" i="1">
                            <a:latin typeface="Cambria Math"/>
                          </a:rPr>
                          <m:t>𝑖𝑛𝑡</m:t>
                        </m:r>
                      </m:sub>
                    </m:sSub>
                  </m:oMath>
                </a14:m>
                <a:r>
                  <a:rPr lang="en-GB" sz="2400" dirty="0"/>
                  <a:t> should </a:t>
                </a:r>
                <a:r>
                  <a:rPr lang="en-US" sz="2400" dirty="0" smtClean="0"/>
                  <a:t>be in first or second quadrant to get results similar to experiment. Otherwise, the peak of Ni at II and III will be much lower, due to the lower </a:t>
                </a:r>
                <a:r>
                  <a:rPr lang="en-US" sz="2400" dirty="0" err="1" smtClean="0"/>
                  <a:t>coercitivity</a:t>
                </a:r>
                <a:r>
                  <a:rPr lang="en-US" sz="2400" dirty="0" smtClean="0"/>
                  <a:t> of Ni caused by the mismatch of </a:t>
                </a:r>
                <a14:m>
                  <m:oMath xmlns:m="http://schemas.openxmlformats.org/officeDocument/2006/math">
                    <m:sSub>
                      <m:sSubPr>
                        <m:ctrlPr>
                          <a:rPr lang="en-GB" sz="2400" i="1">
                            <a:latin typeface="Cambria Math"/>
                          </a:rPr>
                        </m:ctrlPr>
                      </m:sSubPr>
                      <m:e>
                        <m:r>
                          <a:rPr lang="en-US" sz="2400" i="1">
                            <a:latin typeface="Cambria Math"/>
                          </a:rPr>
                          <m:t>𝜑</m:t>
                        </m:r>
                      </m:e>
                      <m:sub>
                        <m:r>
                          <a:rPr lang="en-US" sz="2400" i="1">
                            <a:latin typeface="Cambria Math"/>
                          </a:rPr>
                          <m:t>𝑖𝑛𝑡</m:t>
                        </m:r>
                      </m:sub>
                    </m:sSub>
                  </m:oMath>
                </a14:m>
                <a:r>
                  <a:rPr lang="en-GB" sz="2400" dirty="0" smtClean="0"/>
                  <a:t> and direction of easy axis </a:t>
                </a:r>
                <a14:m>
                  <m:oMath xmlns:m="http://schemas.openxmlformats.org/officeDocument/2006/math">
                    <m:r>
                      <a:rPr lang="en-GB" sz="2400" i="1">
                        <a:latin typeface="Cambria Math"/>
                        <a:ea typeface="Cambria Math"/>
                      </a:rPr>
                      <m:t>𝜃</m:t>
                    </m:r>
                  </m:oMath>
                </a14:m>
                <a:r>
                  <a:rPr lang="en-GB" sz="2400" dirty="0" smtClean="0"/>
                  <a:t>.</a:t>
                </a:r>
                <a:endParaRPr lang="en-GB" sz="2400" dirty="0"/>
              </a:p>
            </p:txBody>
          </p:sp>
        </mc:Choice>
        <mc:Fallback xmlns="">
          <p:sp>
            <p:nvSpPr>
              <p:cNvPr id="41" name="Rectangle 40"/>
              <p:cNvSpPr>
                <a:spLocks noRot="1" noChangeAspect="1" noMove="1" noResize="1" noEditPoints="1" noAdjustHandles="1" noChangeArrowheads="1" noChangeShapeType="1" noTextEdit="1"/>
              </p:cNvSpPr>
              <p:nvPr/>
            </p:nvSpPr>
            <p:spPr>
              <a:xfrm>
                <a:off x="939763" y="533400"/>
                <a:ext cx="7543800" cy="2462213"/>
              </a:xfrm>
              <a:prstGeom prst="rect">
                <a:avLst/>
              </a:prstGeom>
              <a:blipFill rotWithShape="1">
                <a:blip r:embed="rId2"/>
                <a:stretch>
                  <a:fillRect l="-1212" t="-1985" r="-1212" b="-4715"/>
                </a:stretch>
              </a:blipFill>
            </p:spPr>
            <p:txBody>
              <a:bodyPr/>
              <a:lstStyle/>
              <a:p>
                <a:r>
                  <a:rPr lang="en-GB">
                    <a:noFill/>
                  </a:rPr>
                  <a:t> </a:t>
                </a:r>
              </a:p>
            </p:txBody>
          </p:sp>
        </mc:Fallback>
      </mc:AlternateContent>
    </p:spTree>
    <p:extLst>
      <p:ext uri="{BB962C8B-B14F-4D97-AF65-F5344CB8AC3E}">
        <p14:creationId xmlns:p14="http://schemas.microsoft.com/office/powerpoint/2010/main" val="25772470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2455168" y="2995911"/>
            <a:ext cx="5698232" cy="1155339"/>
            <a:chOff x="1066800" y="2995911"/>
            <a:chExt cx="5698232" cy="1155339"/>
          </a:xfrm>
        </p:grpSpPr>
        <p:sp>
          <p:nvSpPr>
            <p:cNvPr id="97" name="TextBox 96"/>
            <p:cNvSpPr txBox="1"/>
            <p:nvPr/>
          </p:nvSpPr>
          <p:spPr>
            <a:xfrm>
              <a:off x="4451828" y="3011064"/>
              <a:ext cx="577372"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III</a:t>
              </a:r>
              <a:endParaRPr lang="en-GB" sz="2400" dirty="0">
                <a:latin typeface="Times New Roman" pitchFamily="18" charset="0"/>
                <a:cs typeface="Times New Roman" pitchFamily="18" charset="0"/>
              </a:endParaRPr>
            </a:p>
          </p:txBody>
        </p:sp>
        <p:sp>
          <p:nvSpPr>
            <p:cNvPr id="98" name="TextBox 97"/>
            <p:cNvSpPr txBox="1"/>
            <p:nvPr/>
          </p:nvSpPr>
          <p:spPr>
            <a:xfrm>
              <a:off x="1066800" y="2995911"/>
              <a:ext cx="27785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a:t>
              </a:r>
              <a:endParaRPr lang="en-GB" sz="2400" dirty="0">
                <a:latin typeface="Times New Roman" pitchFamily="18" charset="0"/>
                <a:cs typeface="Times New Roman" pitchFamily="18" charset="0"/>
              </a:endParaRPr>
            </a:p>
          </p:txBody>
        </p:sp>
        <p:cxnSp>
          <p:nvCxnSpPr>
            <p:cNvPr id="127" name="Straight Arrow Connector 126"/>
            <p:cNvCxnSpPr/>
            <p:nvPr/>
          </p:nvCxnSpPr>
          <p:spPr>
            <a:xfrm rot="579305">
              <a:off x="1239287" y="3788488"/>
              <a:ext cx="436427" cy="102450"/>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28" name="Straight Arrow Connector 127"/>
            <p:cNvCxnSpPr/>
            <p:nvPr/>
          </p:nvCxnSpPr>
          <p:spPr>
            <a:xfrm rot="187419" flipV="1">
              <a:off x="1253969" y="3642594"/>
              <a:ext cx="489717" cy="123456"/>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sp>
          <p:nvSpPr>
            <p:cNvPr id="129" name="Freeform 128"/>
            <p:cNvSpPr/>
            <p:nvPr/>
          </p:nvSpPr>
          <p:spPr>
            <a:xfrm rot="780461">
              <a:off x="1380939" y="3509693"/>
              <a:ext cx="145229" cy="138117"/>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30" name="Freeform 129"/>
            <p:cNvSpPr/>
            <p:nvPr/>
          </p:nvSpPr>
          <p:spPr>
            <a:xfrm rot="579305" flipV="1">
              <a:off x="1114258" y="3867913"/>
              <a:ext cx="385812" cy="252773"/>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Lst>
              <a:ahLst/>
              <a:cxnLst>
                <a:cxn ang="0">
                  <a:pos x="connsiteX0" y="connsiteY0"/>
                </a:cxn>
                <a:cxn ang="0">
                  <a:pos x="connsiteX1" y="connsiteY1"/>
                </a:cxn>
                <a:cxn ang="0">
                  <a:pos x="connsiteX2" y="connsiteY2"/>
                </a:cxn>
                <a:cxn ang="0">
                  <a:pos x="connsiteX3" y="connsiteY3"/>
                </a:cxn>
              </a:cxnLst>
              <a:rect l="l" t="t" r="r" b="b"/>
              <a:pathLst>
                <a:path w="247650" h="165609">
                  <a:moveTo>
                    <a:pt x="247650" y="165609"/>
                  </a:moveTo>
                  <a:cubicBezTo>
                    <a:pt x="231775" y="137827"/>
                    <a:pt x="225425" y="110046"/>
                    <a:pt x="209550" y="89409"/>
                  </a:cubicBezTo>
                  <a:cubicBezTo>
                    <a:pt x="193675" y="68771"/>
                    <a:pt x="187325" y="56072"/>
                    <a:pt x="152400" y="41784"/>
                  </a:cubicBezTo>
                  <a:cubicBezTo>
                    <a:pt x="117475" y="27497"/>
                    <a:pt x="44450" y="-12191"/>
                    <a:pt x="0" y="36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nvGrpSpPr>
            <p:cNvPr id="31" name="Group 30"/>
            <p:cNvGrpSpPr/>
            <p:nvPr/>
          </p:nvGrpSpPr>
          <p:grpSpPr>
            <a:xfrm flipV="1">
              <a:off x="4284638" y="3602588"/>
              <a:ext cx="820762" cy="356145"/>
              <a:chOff x="4284638" y="3602588"/>
              <a:chExt cx="820762" cy="356145"/>
            </a:xfrm>
          </p:grpSpPr>
          <p:grpSp>
            <p:nvGrpSpPr>
              <p:cNvPr id="122" name="Group 121"/>
              <p:cNvGrpSpPr/>
              <p:nvPr/>
            </p:nvGrpSpPr>
            <p:grpSpPr>
              <a:xfrm rot="10800000">
                <a:off x="4284638" y="3739885"/>
                <a:ext cx="820762" cy="8879"/>
                <a:chOff x="1140229" y="1738687"/>
                <a:chExt cx="820762" cy="8879"/>
              </a:xfrm>
            </p:grpSpPr>
            <p:cxnSp>
              <p:nvCxnSpPr>
                <p:cNvPr id="125" name="Straight Arrow Connector 124"/>
                <p:cNvCxnSpPr/>
                <p:nvPr/>
              </p:nvCxnSpPr>
              <p:spPr>
                <a:xfrm rot="10800000" flipH="1">
                  <a:off x="1560309" y="1738687"/>
                  <a:ext cx="400682" cy="8879"/>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26" name="Straight Arrow Connector 125"/>
                <p:cNvCxnSpPr/>
                <p:nvPr/>
              </p:nvCxnSpPr>
              <p:spPr>
                <a:xfrm flipH="1">
                  <a:off x="1140229" y="1747564"/>
                  <a:ext cx="420080" cy="0"/>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123" name="Freeform 122"/>
              <p:cNvSpPr/>
              <p:nvPr/>
            </p:nvSpPr>
            <p:spPr>
              <a:xfrm rot="10030058" flipH="1">
                <a:off x="4671736" y="3781607"/>
                <a:ext cx="315665" cy="177126"/>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4" name="Freeform 123"/>
              <p:cNvSpPr/>
              <p:nvPr/>
            </p:nvSpPr>
            <p:spPr>
              <a:xfrm rot="20483599" flipH="1">
                <a:off x="4383945" y="3602588"/>
                <a:ext cx="90354" cy="111283"/>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102" name="TextBox 101"/>
            <p:cNvSpPr txBox="1"/>
            <p:nvPr/>
          </p:nvSpPr>
          <p:spPr>
            <a:xfrm>
              <a:off x="6201688" y="3072144"/>
              <a:ext cx="56334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IV</a:t>
              </a:r>
              <a:endParaRPr lang="en-GB" sz="2400" dirty="0">
                <a:latin typeface="Times New Roman" pitchFamily="18" charset="0"/>
                <a:cs typeface="Times New Roman" pitchFamily="18" charset="0"/>
              </a:endParaRPr>
            </a:p>
          </p:txBody>
        </p:sp>
        <p:grpSp>
          <p:nvGrpSpPr>
            <p:cNvPr id="32" name="Group 31"/>
            <p:cNvGrpSpPr/>
            <p:nvPr/>
          </p:nvGrpSpPr>
          <p:grpSpPr>
            <a:xfrm flipV="1">
              <a:off x="5910091" y="3691838"/>
              <a:ext cx="489718" cy="178332"/>
              <a:chOff x="5910091" y="3691838"/>
              <a:chExt cx="489718" cy="178332"/>
            </a:xfrm>
          </p:grpSpPr>
          <p:cxnSp>
            <p:nvCxnSpPr>
              <p:cNvPr id="120" name="Straight Arrow Connector 119"/>
              <p:cNvCxnSpPr/>
              <p:nvPr/>
            </p:nvCxnSpPr>
            <p:spPr>
              <a:xfrm flipH="1" flipV="1">
                <a:off x="5996033" y="3691838"/>
                <a:ext cx="403775" cy="84739"/>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21" name="Straight Arrow Connector 120"/>
              <p:cNvCxnSpPr/>
              <p:nvPr/>
            </p:nvCxnSpPr>
            <p:spPr>
              <a:xfrm flipH="1">
                <a:off x="5910091" y="3776575"/>
                <a:ext cx="489718" cy="93595"/>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cxnSp>
          <p:nvCxnSpPr>
            <p:cNvPr id="118" name="Straight Arrow Connector 117"/>
            <p:cNvCxnSpPr/>
            <p:nvPr/>
          </p:nvCxnSpPr>
          <p:spPr>
            <a:xfrm flipH="1">
              <a:off x="2989643" y="3764133"/>
              <a:ext cx="5" cy="387117"/>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19" name="Straight Arrow Connector 118"/>
            <p:cNvCxnSpPr/>
            <p:nvPr/>
          </p:nvCxnSpPr>
          <p:spPr>
            <a:xfrm rot="5454823" flipH="1" flipV="1">
              <a:off x="2954526" y="3444302"/>
              <a:ext cx="360089" cy="284147"/>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sp>
          <p:nvSpPr>
            <p:cNvPr id="116" name="Freeform 115"/>
            <p:cNvSpPr/>
            <p:nvPr/>
          </p:nvSpPr>
          <p:spPr>
            <a:xfrm rot="6085821" flipH="1">
              <a:off x="3129500" y="3620958"/>
              <a:ext cx="235695" cy="161745"/>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17" name="Freeform 116"/>
            <p:cNvSpPr/>
            <p:nvPr/>
          </p:nvSpPr>
          <p:spPr>
            <a:xfrm rot="16648442" flipH="1">
              <a:off x="2815959" y="3840268"/>
              <a:ext cx="139962" cy="228379"/>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05" name="Right Arrow 104"/>
            <p:cNvSpPr/>
            <p:nvPr/>
          </p:nvSpPr>
          <p:spPr>
            <a:xfrm>
              <a:off x="2090936" y="3646975"/>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6" name="Right Arrow 105"/>
            <p:cNvSpPr/>
            <p:nvPr/>
          </p:nvSpPr>
          <p:spPr>
            <a:xfrm>
              <a:off x="3750568" y="3657884"/>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8" name="Right Arrow 107"/>
            <p:cNvSpPr/>
            <p:nvPr/>
          </p:nvSpPr>
          <p:spPr>
            <a:xfrm>
              <a:off x="5334000" y="3682484"/>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9" name="TextBox 108"/>
            <p:cNvSpPr txBox="1"/>
            <p:nvPr/>
          </p:nvSpPr>
          <p:spPr>
            <a:xfrm>
              <a:off x="2781824" y="3000409"/>
              <a:ext cx="41857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a:t>
              </a:r>
              <a:endParaRPr lang="en-GB" sz="2400" dirty="0">
                <a:latin typeface="Times New Roman" pitchFamily="18" charset="0"/>
                <a:cs typeface="Times New Roman" pitchFamily="18" charset="0"/>
              </a:endParaRPr>
            </a:p>
          </p:txBody>
        </p:sp>
      </p:grpSp>
      <p:grpSp>
        <p:nvGrpSpPr>
          <p:cNvPr id="15" name="Group 14"/>
          <p:cNvGrpSpPr/>
          <p:nvPr/>
        </p:nvGrpSpPr>
        <p:grpSpPr>
          <a:xfrm>
            <a:off x="2378968" y="4285425"/>
            <a:ext cx="5698232" cy="1124775"/>
            <a:chOff x="1981200" y="3810000"/>
            <a:chExt cx="5698232" cy="1124775"/>
          </a:xfrm>
        </p:grpSpPr>
        <p:sp>
          <p:nvSpPr>
            <p:cNvPr id="114" name="TextBox 113"/>
            <p:cNvSpPr txBox="1"/>
            <p:nvPr/>
          </p:nvSpPr>
          <p:spPr>
            <a:xfrm>
              <a:off x="5366228" y="3825153"/>
              <a:ext cx="577372"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III</a:t>
              </a:r>
              <a:endParaRPr lang="en-GB" sz="2400" dirty="0">
                <a:latin typeface="Times New Roman" pitchFamily="18" charset="0"/>
                <a:cs typeface="Times New Roman" pitchFamily="18" charset="0"/>
              </a:endParaRPr>
            </a:p>
          </p:txBody>
        </p:sp>
        <p:sp>
          <p:nvSpPr>
            <p:cNvPr id="115" name="TextBox 114"/>
            <p:cNvSpPr txBox="1"/>
            <p:nvPr/>
          </p:nvSpPr>
          <p:spPr>
            <a:xfrm>
              <a:off x="1981200" y="3810000"/>
              <a:ext cx="27785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a:t>
              </a:r>
              <a:endParaRPr lang="en-GB" sz="2400" dirty="0">
                <a:latin typeface="Times New Roman" pitchFamily="18" charset="0"/>
                <a:cs typeface="Times New Roman" pitchFamily="18" charset="0"/>
              </a:endParaRPr>
            </a:p>
          </p:txBody>
        </p:sp>
        <p:grpSp>
          <p:nvGrpSpPr>
            <p:cNvPr id="4" name="Group 3"/>
            <p:cNvGrpSpPr/>
            <p:nvPr/>
          </p:nvGrpSpPr>
          <p:grpSpPr>
            <a:xfrm flipV="1">
              <a:off x="2115753" y="4490474"/>
              <a:ext cx="504399" cy="248344"/>
              <a:chOff x="5140101" y="5172738"/>
              <a:chExt cx="504399" cy="248344"/>
            </a:xfrm>
          </p:grpSpPr>
          <p:cxnSp>
            <p:nvCxnSpPr>
              <p:cNvPr id="131" name="Straight Arrow Connector 130"/>
              <p:cNvCxnSpPr/>
              <p:nvPr/>
            </p:nvCxnSpPr>
            <p:spPr>
              <a:xfrm rot="579305">
                <a:off x="5140101" y="5318632"/>
                <a:ext cx="436427" cy="102450"/>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32" name="Straight Arrow Connector 131"/>
              <p:cNvCxnSpPr/>
              <p:nvPr/>
            </p:nvCxnSpPr>
            <p:spPr>
              <a:xfrm rot="187419" flipV="1">
                <a:off x="5154783" y="5172738"/>
                <a:ext cx="489717" cy="123456"/>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grpSp>
        <p:sp>
          <p:nvSpPr>
            <p:cNvPr id="133" name="Freeform 132"/>
            <p:cNvSpPr/>
            <p:nvPr/>
          </p:nvSpPr>
          <p:spPr>
            <a:xfrm rot="780461">
              <a:off x="2295339" y="4323782"/>
              <a:ext cx="145229" cy="138117"/>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34" name="Freeform 133"/>
            <p:cNvSpPr/>
            <p:nvPr/>
          </p:nvSpPr>
          <p:spPr>
            <a:xfrm rot="579305" flipV="1">
              <a:off x="2028658" y="4682002"/>
              <a:ext cx="385812" cy="252773"/>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Lst>
              <a:ahLst/>
              <a:cxnLst>
                <a:cxn ang="0">
                  <a:pos x="connsiteX0" y="connsiteY0"/>
                </a:cxn>
                <a:cxn ang="0">
                  <a:pos x="connsiteX1" y="connsiteY1"/>
                </a:cxn>
                <a:cxn ang="0">
                  <a:pos x="connsiteX2" y="connsiteY2"/>
                </a:cxn>
                <a:cxn ang="0">
                  <a:pos x="connsiteX3" y="connsiteY3"/>
                </a:cxn>
              </a:cxnLst>
              <a:rect l="l" t="t" r="r" b="b"/>
              <a:pathLst>
                <a:path w="247650" h="165609">
                  <a:moveTo>
                    <a:pt x="247650" y="165609"/>
                  </a:moveTo>
                  <a:cubicBezTo>
                    <a:pt x="231775" y="137827"/>
                    <a:pt x="225425" y="110046"/>
                    <a:pt x="209550" y="89409"/>
                  </a:cubicBezTo>
                  <a:cubicBezTo>
                    <a:pt x="193675" y="68771"/>
                    <a:pt x="187325" y="56072"/>
                    <a:pt x="152400" y="41784"/>
                  </a:cubicBezTo>
                  <a:cubicBezTo>
                    <a:pt x="117475" y="27497"/>
                    <a:pt x="44450" y="-12191"/>
                    <a:pt x="0" y="36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cxnSp>
          <p:nvCxnSpPr>
            <p:cNvPr id="149" name="Straight Arrow Connector 148"/>
            <p:cNvCxnSpPr/>
            <p:nvPr/>
          </p:nvCxnSpPr>
          <p:spPr>
            <a:xfrm flipH="1">
              <a:off x="5199038" y="4553974"/>
              <a:ext cx="400682" cy="8879"/>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50" name="Straight Arrow Connector 149"/>
            <p:cNvCxnSpPr/>
            <p:nvPr/>
          </p:nvCxnSpPr>
          <p:spPr>
            <a:xfrm rot="18536336" flipH="1">
              <a:off x="5259177" y="4700826"/>
              <a:ext cx="420080" cy="0"/>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sp>
          <p:nvSpPr>
            <p:cNvPr id="136" name="Freeform 135"/>
            <p:cNvSpPr/>
            <p:nvPr/>
          </p:nvSpPr>
          <p:spPr>
            <a:xfrm rot="17766394" flipH="1">
              <a:off x="5350447" y="4638048"/>
              <a:ext cx="117788" cy="79911"/>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37" name="Freeform 136"/>
            <p:cNvSpPr/>
            <p:nvPr/>
          </p:nvSpPr>
          <p:spPr>
            <a:xfrm rot="20483599" flipH="1">
              <a:off x="5298345" y="4416677"/>
              <a:ext cx="90354" cy="111283"/>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38" name="TextBox 137"/>
            <p:cNvSpPr txBox="1"/>
            <p:nvPr/>
          </p:nvSpPr>
          <p:spPr>
            <a:xfrm>
              <a:off x="7116088" y="3886233"/>
              <a:ext cx="56334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IV</a:t>
              </a:r>
              <a:endParaRPr lang="en-GB" sz="2400" dirty="0">
                <a:latin typeface="Times New Roman" pitchFamily="18" charset="0"/>
                <a:cs typeface="Times New Roman" pitchFamily="18" charset="0"/>
              </a:endParaRPr>
            </a:p>
          </p:txBody>
        </p:sp>
        <p:cxnSp>
          <p:nvCxnSpPr>
            <p:cNvPr id="139" name="Straight Arrow Connector 138"/>
            <p:cNvCxnSpPr/>
            <p:nvPr/>
          </p:nvCxnSpPr>
          <p:spPr>
            <a:xfrm flipH="1" flipV="1">
              <a:off x="6910433" y="4505927"/>
              <a:ext cx="403775" cy="84739"/>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40" name="Straight Arrow Connector 139"/>
            <p:cNvCxnSpPr/>
            <p:nvPr/>
          </p:nvCxnSpPr>
          <p:spPr>
            <a:xfrm flipH="1">
              <a:off x="6824491" y="4590664"/>
              <a:ext cx="489718" cy="93595"/>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41" name="Straight Arrow Connector 140"/>
            <p:cNvCxnSpPr/>
            <p:nvPr/>
          </p:nvCxnSpPr>
          <p:spPr>
            <a:xfrm flipV="1">
              <a:off x="3909157" y="4220420"/>
              <a:ext cx="5" cy="387117"/>
            </a:xfrm>
            <a:prstGeom prst="straightConnector1">
              <a:avLst/>
            </a:prstGeom>
            <a:ln>
              <a:solidFill>
                <a:srgbClr val="00B0F0"/>
              </a:solidFill>
              <a:headEnd type="oval"/>
              <a:tailEnd type="arrow"/>
            </a:ln>
          </p:spPr>
          <p:style>
            <a:lnRef idx="2">
              <a:schemeClr val="accent5"/>
            </a:lnRef>
            <a:fillRef idx="0">
              <a:schemeClr val="accent5"/>
            </a:fillRef>
            <a:effectRef idx="1">
              <a:schemeClr val="accent5"/>
            </a:effectRef>
            <a:fontRef idx="minor">
              <a:schemeClr val="tx1"/>
            </a:fontRef>
          </p:style>
        </p:cxnSp>
        <p:cxnSp>
          <p:nvCxnSpPr>
            <p:cNvPr id="142" name="Straight Arrow Connector 141"/>
            <p:cNvCxnSpPr/>
            <p:nvPr/>
          </p:nvCxnSpPr>
          <p:spPr>
            <a:xfrm flipH="1">
              <a:off x="3581400" y="4607539"/>
              <a:ext cx="327765" cy="256660"/>
            </a:xfrm>
            <a:prstGeom prst="straightConnector1">
              <a:avLst/>
            </a:prstGeom>
            <a:ln>
              <a:solidFill>
                <a:srgbClr val="FF0000"/>
              </a:solidFill>
              <a:headEnd type="oval"/>
              <a:tailEnd type="arrow"/>
            </a:ln>
          </p:spPr>
          <p:style>
            <a:lnRef idx="2">
              <a:schemeClr val="accent5"/>
            </a:lnRef>
            <a:fillRef idx="0">
              <a:schemeClr val="accent5"/>
            </a:fillRef>
            <a:effectRef idx="1">
              <a:schemeClr val="accent5"/>
            </a:effectRef>
            <a:fontRef idx="minor">
              <a:schemeClr val="tx1"/>
            </a:fontRef>
          </p:style>
        </p:cxnSp>
        <p:sp>
          <p:nvSpPr>
            <p:cNvPr id="143" name="Freeform 142"/>
            <p:cNvSpPr/>
            <p:nvPr/>
          </p:nvSpPr>
          <p:spPr>
            <a:xfrm rot="16583653">
              <a:off x="3720808" y="4316650"/>
              <a:ext cx="184060" cy="192009"/>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44" name="Freeform 143"/>
            <p:cNvSpPr/>
            <p:nvPr/>
          </p:nvSpPr>
          <p:spPr>
            <a:xfrm rot="9134327">
              <a:off x="3761161" y="4752801"/>
              <a:ext cx="160797" cy="157218"/>
            </a:xfrm>
            <a:custGeom>
              <a:avLst/>
              <a:gdLst>
                <a:gd name="connsiteX0" fmla="*/ 225623 w 225623"/>
                <a:gd name="connsiteY0" fmla="*/ 142875 h 142875"/>
                <a:gd name="connsiteX1" fmla="*/ 177998 w 225623"/>
                <a:gd name="connsiteY1" fmla="*/ 66675 h 142875"/>
                <a:gd name="connsiteX2" fmla="*/ 130373 w 225623"/>
                <a:gd name="connsiteY2" fmla="*/ 19050 h 142875"/>
                <a:gd name="connsiteX3" fmla="*/ 6548 w 225623"/>
                <a:gd name="connsiteY3" fmla="*/ 9525 h 142875"/>
                <a:gd name="connsiteX4" fmla="*/ 16073 w 225623"/>
                <a:gd name="connsiteY4" fmla="*/ 0 h 142875"/>
                <a:gd name="connsiteX5" fmla="*/ 16073 w 225623"/>
                <a:gd name="connsiteY5" fmla="*/ 0 h 142875"/>
                <a:gd name="connsiteX6" fmla="*/ 16073 w 225623"/>
                <a:gd name="connsiteY6" fmla="*/ 0 h 142875"/>
                <a:gd name="connsiteX7" fmla="*/ 16073 w 225623"/>
                <a:gd name="connsiteY7" fmla="*/ 0 h 142875"/>
                <a:gd name="connsiteX0" fmla="*/ 428625 w 428625"/>
                <a:gd name="connsiteY0" fmla="*/ 142875 h 142875"/>
                <a:gd name="connsiteX1" fmla="*/ 381000 w 428625"/>
                <a:gd name="connsiteY1" fmla="*/ 66675 h 142875"/>
                <a:gd name="connsiteX2" fmla="*/ 333375 w 428625"/>
                <a:gd name="connsiteY2" fmla="*/ 19050 h 142875"/>
                <a:gd name="connsiteX3" fmla="*/ 209550 w 428625"/>
                <a:gd name="connsiteY3" fmla="*/ 9525 h 142875"/>
                <a:gd name="connsiteX4" fmla="*/ 219075 w 428625"/>
                <a:gd name="connsiteY4" fmla="*/ 0 h 142875"/>
                <a:gd name="connsiteX5" fmla="*/ 219075 w 428625"/>
                <a:gd name="connsiteY5" fmla="*/ 0 h 142875"/>
                <a:gd name="connsiteX6" fmla="*/ 219075 w 428625"/>
                <a:gd name="connsiteY6" fmla="*/ 0 h 142875"/>
                <a:gd name="connsiteX7" fmla="*/ 0 w 428625"/>
                <a:gd name="connsiteY7" fmla="*/ 114300 h 142875"/>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6" fmla="*/ 16074 w 225624"/>
                <a:gd name="connsiteY6" fmla="*/ 0 h 142875"/>
                <a:gd name="connsiteX0" fmla="*/ 285750 w 285750"/>
                <a:gd name="connsiteY0" fmla="*/ 142875 h 171450"/>
                <a:gd name="connsiteX1" fmla="*/ 238125 w 285750"/>
                <a:gd name="connsiteY1" fmla="*/ 66675 h 171450"/>
                <a:gd name="connsiteX2" fmla="*/ 190500 w 285750"/>
                <a:gd name="connsiteY2" fmla="*/ 19050 h 171450"/>
                <a:gd name="connsiteX3" fmla="*/ 66675 w 285750"/>
                <a:gd name="connsiteY3" fmla="*/ 9525 h 171450"/>
                <a:gd name="connsiteX4" fmla="*/ 76200 w 285750"/>
                <a:gd name="connsiteY4" fmla="*/ 0 h 171450"/>
                <a:gd name="connsiteX5" fmla="*/ 76200 w 285750"/>
                <a:gd name="connsiteY5" fmla="*/ 0 h 171450"/>
                <a:gd name="connsiteX6" fmla="*/ 0 w 285750"/>
                <a:gd name="connsiteY6" fmla="*/ 171450 h 171450"/>
                <a:gd name="connsiteX0" fmla="*/ 225624 w 225624"/>
                <a:gd name="connsiteY0" fmla="*/ 142875 h 142875"/>
                <a:gd name="connsiteX1" fmla="*/ 177999 w 225624"/>
                <a:gd name="connsiteY1" fmla="*/ 66675 h 142875"/>
                <a:gd name="connsiteX2" fmla="*/ 130374 w 225624"/>
                <a:gd name="connsiteY2" fmla="*/ 19050 h 142875"/>
                <a:gd name="connsiteX3" fmla="*/ 6549 w 225624"/>
                <a:gd name="connsiteY3" fmla="*/ 9525 h 142875"/>
                <a:gd name="connsiteX4" fmla="*/ 16074 w 225624"/>
                <a:gd name="connsiteY4" fmla="*/ 0 h 142875"/>
                <a:gd name="connsiteX5" fmla="*/ 16074 w 225624"/>
                <a:gd name="connsiteY5" fmla="*/ 0 h 142875"/>
                <a:gd name="connsiteX0" fmla="*/ 247650 w 247650"/>
                <a:gd name="connsiteY0" fmla="*/ 147861 h 147861"/>
                <a:gd name="connsiteX1" fmla="*/ 200025 w 247650"/>
                <a:gd name="connsiteY1" fmla="*/ 71661 h 147861"/>
                <a:gd name="connsiteX2" fmla="*/ 152400 w 247650"/>
                <a:gd name="connsiteY2" fmla="*/ 24036 h 147861"/>
                <a:gd name="connsiteX3" fmla="*/ 28575 w 247650"/>
                <a:gd name="connsiteY3" fmla="*/ 14511 h 147861"/>
                <a:gd name="connsiteX4" fmla="*/ 38100 w 247650"/>
                <a:gd name="connsiteY4" fmla="*/ 4986 h 147861"/>
                <a:gd name="connsiteX5" fmla="*/ 0 w 247650"/>
                <a:gd name="connsiteY5" fmla="*/ 100236 h 147861"/>
                <a:gd name="connsiteX0" fmla="*/ 225009 w 225009"/>
                <a:gd name="connsiteY0" fmla="*/ 147861 h 147861"/>
                <a:gd name="connsiteX1" fmla="*/ 177384 w 225009"/>
                <a:gd name="connsiteY1" fmla="*/ 71661 h 147861"/>
                <a:gd name="connsiteX2" fmla="*/ 129759 w 225009"/>
                <a:gd name="connsiteY2" fmla="*/ 24036 h 147861"/>
                <a:gd name="connsiteX3" fmla="*/ 5934 w 225009"/>
                <a:gd name="connsiteY3" fmla="*/ 14511 h 147861"/>
                <a:gd name="connsiteX4" fmla="*/ 15459 w 225009"/>
                <a:gd name="connsiteY4" fmla="*/ 4986 h 147861"/>
                <a:gd name="connsiteX0" fmla="*/ 361950 w 361950"/>
                <a:gd name="connsiteY0" fmla="*/ 140097 h 140097"/>
                <a:gd name="connsiteX1" fmla="*/ 314325 w 361950"/>
                <a:gd name="connsiteY1" fmla="*/ 63897 h 140097"/>
                <a:gd name="connsiteX2" fmla="*/ 266700 w 361950"/>
                <a:gd name="connsiteY2" fmla="*/ 16272 h 140097"/>
                <a:gd name="connsiteX3" fmla="*/ 142875 w 361950"/>
                <a:gd name="connsiteY3" fmla="*/ 6747 h 140097"/>
                <a:gd name="connsiteX4" fmla="*/ 0 w 361950"/>
                <a:gd name="connsiteY4" fmla="*/ 111522 h 140097"/>
                <a:gd name="connsiteX0" fmla="*/ 219075 w 219075"/>
                <a:gd name="connsiteY0" fmla="*/ 140097 h 140097"/>
                <a:gd name="connsiteX1" fmla="*/ 171450 w 219075"/>
                <a:gd name="connsiteY1" fmla="*/ 63897 h 140097"/>
                <a:gd name="connsiteX2" fmla="*/ 123825 w 219075"/>
                <a:gd name="connsiteY2" fmla="*/ 16272 h 140097"/>
                <a:gd name="connsiteX3" fmla="*/ 0 w 219075"/>
                <a:gd name="connsiteY3" fmla="*/ 6747 h 140097"/>
                <a:gd name="connsiteX0" fmla="*/ 219075 w 219075"/>
                <a:gd name="connsiteY0" fmla="*/ 139255 h 139255"/>
                <a:gd name="connsiteX1" fmla="*/ 190500 w 219075"/>
                <a:gd name="connsiteY1" fmla="*/ 34480 h 139255"/>
                <a:gd name="connsiteX2" fmla="*/ 123825 w 219075"/>
                <a:gd name="connsiteY2" fmla="*/ 15430 h 139255"/>
                <a:gd name="connsiteX3" fmla="*/ 0 w 219075"/>
                <a:gd name="connsiteY3" fmla="*/ 5905 h 139255"/>
                <a:gd name="connsiteX0" fmla="*/ 219075 w 219075"/>
                <a:gd name="connsiteY0" fmla="*/ 140096 h 140096"/>
                <a:gd name="connsiteX1" fmla="*/ 180975 w 219075"/>
                <a:gd name="connsiteY1" fmla="*/ 63896 h 140096"/>
                <a:gd name="connsiteX2" fmla="*/ 123825 w 219075"/>
                <a:gd name="connsiteY2" fmla="*/ 16271 h 140096"/>
                <a:gd name="connsiteX3" fmla="*/ 0 w 219075"/>
                <a:gd name="connsiteY3" fmla="*/ 6746 h 140096"/>
                <a:gd name="connsiteX0" fmla="*/ 247650 w 247650"/>
                <a:gd name="connsiteY0" fmla="*/ 165609 h 165609"/>
                <a:gd name="connsiteX1" fmla="*/ 209550 w 247650"/>
                <a:gd name="connsiteY1" fmla="*/ 89409 h 165609"/>
                <a:gd name="connsiteX2" fmla="*/ 152400 w 247650"/>
                <a:gd name="connsiteY2" fmla="*/ 41784 h 165609"/>
                <a:gd name="connsiteX3" fmla="*/ 0 w 247650"/>
                <a:gd name="connsiteY3" fmla="*/ 3684 h 165609"/>
                <a:gd name="connsiteX0" fmla="*/ 247650 w 247650"/>
                <a:gd name="connsiteY0" fmla="*/ 166535 h 166535"/>
                <a:gd name="connsiteX1" fmla="*/ 209550 w 247650"/>
                <a:gd name="connsiteY1" fmla="*/ 90335 h 166535"/>
                <a:gd name="connsiteX2" fmla="*/ 131977 w 247650"/>
                <a:gd name="connsiteY2" fmla="*/ 32096 h 166535"/>
                <a:gd name="connsiteX3" fmla="*/ 0 w 247650"/>
                <a:gd name="connsiteY3" fmla="*/ 4610 h 166535"/>
                <a:gd name="connsiteX0" fmla="*/ 247650 w 247650"/>
                <a:gd name="connsiteY0" fmla="*/ 170009 h 170009"/>
                <a:gd name="connsiteX1" fmla="*/ 209550 w 247650"/>
                <a:gd name="connsiteY1" fmla="*/ 93809 h 170009"/>
                <a:gd name="connsiteX2" fmla="*/ 116590 w 247650"/>
                <a:gd name="connsiteY2" fmla="*/ 16520 h 170009"/>
                <a:gd name="connsiteX3" fmla="*/ 0 w 247650"/>
                <a:gd name="connsiteY3" fmla="*/ 8084 h 170009"/>
              </a:gdLst>
              <a:ahLst/>
              <a:cxnLst>
                <a:cxn ang="0">
                  <a:pos x="connsiteX0" y="connsiteY0"/>
                </a:cxn>
                <a:cxn ang="0">
                  <a:pos x="connsiteX1" y="connsiteY1"/>
                </a:cxn>
                <a:cxn ang="0">
                  <a:pos x="connsiteX2" y="connsiteY2"/>
                </a:cxn>
                <a:cxn ang="0">
                  <a:pos x="connsiteX3" y="connsiteY3"/>
                </a:cxn>
              </a:cxnLst>
              <a:rect l="l" t="t" r="r" b="b"/>
              <a:pathLst>
                <a:path w="247650" h="170009">
                  <a:moveTo>
                    <a:pt x="247650" y="170009"/>
                  </a:moveTo>
                  <a:cubicBezTo>
                    <a:pt x="231775" y="142227"/>
                    <a:pt x="231393" y="119391"/>
                    <a:pt x="209550" y="93809"/>
                  </a:cubicBezTo>
                  <a:cubicBezTo>
                    <a:pt x="187707" y="68227"/>
                    <a:pt x="151515" y="30808"/>
                    <a:pt x="116590" y="16520"/>
                  </a:cubicBezTo>
                  <a:cubicBezTo>
                    <a:pt x="81665" y="2233"/>
                    <a:pt x="44450" y="-7791"/>
                    <a:pt x="0" y="808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45" name="Right Arrow 144"/>
            <p:cNvSpPr/>
            <p:nvPr/>
          </p:nvSpPr>
          <p:spPr>
            <a:xfrm>
              <a:off x="3005336" y="4461064"/>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6" name="Right Arrow 145"/>
            <p:cNvSpPr/>
            <p:nvPr/>
          </p:nvSpPr>
          <p:spPr>
            <a:xfrm>
              <a:off x="4664968" y="4471973"/>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7" name="Right Arrow 146"/>
            <p:cNvSpPr/>
            <p:nvPr/>
          </p:nvSpPr>
          <p:spPr>
            <a:xfrm>
              <a:off x="6248400" y="4496573"/>
              <a:ext cx="288032" cy="2323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8" name="TextBox 147"/>
            <p:cNvSpPr txBox="1"/>
            <p:nvPr/>
          </p:nvSpPr>
          <p:spPr>
            <a:xfrm>
              <a:off x="3696224" y="3814498"/>
              <a:ext cx="41857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II</a:t>
              </a:r>
              <a:endParaRPr lang="en-GB" sz="2400" dirty="0">
                <a:latin typeface="Times New Roman" pitchFamily="18" charset="0"/>
                <a:cs typeface="Times New Roman" pitchFamily="18" charset="0"/>
              </a:endParaRPr>
            </a:p>
          </p:txBody>
        </p:sp>
      </p:grpSp>
      <p:grpSp>
        <p:nvGrpSpPr>
          <p:cNvPr id="30" name="Group 29"/>
          <p:cNvGrpSpPr/>
          <p:nvPr/>
        </p:nvGrpSpPr>
        <p:grpSpPr>
          <a:xfrm>
            <a:off x="2590800" y="1752600"/>
            <a:ext cx="3779747" cy="941865"/>
            <a:chOff x="1295400" y="533400"/>
            <a:chExt cx="3779747" cy="941865"/>
          </a:xfrm>
        </p:grpSpPr>
        <p:cxnSp>
          <p:nvCxnSpPr>
            <p:cNvPr id="17" name="Straight Connector 16"/>
            <p:cNvCxnSpPr/>
            <p:nvPr/>
          </p:nvCxnSpPr>
          <p:spPr>
            <a:xfrm flipH="1">
              <a:off x="2713601" y="552966"/>
              <a:ext cx="872480" cy="838200"/>
            </a:xfrm>
            <a:prstGeom prst="line">
              <a:avLst/>
            </a:prstGeom>
            <a:ln w="28575">
              <a:solidFill>
                <a:schemeClr val="accent6"/>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95400" y="718066"/>
              <a:ext cx="1252082" cy="381000"/>
            </a:xfrm>
            <a:prstGeom prst="rect">
              <a:avLst/>
            </a:prstGeom>
            <a:noFill/>
          </p:spPr>
          <p:txBody>
            <a:bodyPr wrap="square" rtlCol="0">
              <a:spAutoFit/>
            </a:bodyPr>
            <a:lstStyle/>
            <a:p>
              <a:r>
                <a:rPr lang="en-GB" b="1" dirty="0" smtClean="0"/>
                <a:t>Easy axis:</a:t>
              </a:r>
              <a:endParaRPr lang="en-GB" b="1" dirty="0"/>
            </a:p>
          </p:txBody>
        </p:sp>
        <p:cxnSp>
          <p:nvCxnSpPr>
            <p:cNvPr id="26" name="Straight Connector 25"/>
            <p:cNvCxnSpPr/>
            <p:nvPr/>
          </p:nvCxnSpPr>
          <p:spPr>
            <a:xfrm>
              <a:off x="2547482" y="972066"/>
              <a:ext cx="1275583" cy="0"/>
            </a:xfrm>
            <a:prstGeom prst="line">
              <a:avLst/>
            </a:prstGeom>
            <a:ln w="28575"/>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708765" y="533400"/>
              <a:ext cx="1173020" cy="369332"/>
            </a:xfrm>
            <a:prstGeom prst="rect">
              <a:avLst/>
            </a:prstGeom>
            <a:noFill/>
          </p:spPr>
          <p:txBody>
            <a:bodyPr wrap="square" rtlCol="0">
              <a:spAutoFit/>
            </a:bodyPr>
            <a:lstStyle/>
            <a:p>
              <a:r>
                <a:rPr lang="en-GB" dirty="0" smtClean="0"/>
                <a:t>Top half</a:t>
              </a:r>
            </a:p>
          </p:txBody>
        </p:sp>
        <p:sp>
          <p:nvSpPr>
            <p:cNvPr id="151" name="TextBox 150"/>
            <p:cNvSpPr txBox="1"/>
            <p:nvPr/>
          </p:nvSpPr>
          <p:spPr>
            <a:xfrm>
              <a:off x="3670665" y="1105933"/>
              <a:ext cx="1404482" cy="369332"/>
            </a:xfrm>
            <a:prstGeom prst="rect">
              <a:avLst/>
            </a:prstGeom>
            <a:noFill/>
          </p:spPr>
          <p:txBody>
            <a:bodyPr wrap="square" rtlCol="0">
              <a:spAutoFit/>
            </a:bodyPr>
            <a:lstStyle/>
            <a:p>
              <a:r>
                <a:rPr lang="en-GB" dirty="0" smtClean="0"/>
                <a:t>Bottom half</a:t>
              </a:r>
            </a:p>
          </p:txBody>
        </p:sp>
      </p:grpSp>
      <mc:AlternateContent xmlns:mc="http://schemas.openxmlformats.org/markup-compatibility/2006" xmlns:a14="http://schemas.microsoft.com/office/drawing/2010/main">
        <mc:Choice Requires="a14">
          <p:sp>
            <p:nvSpPr>
              <p:cNvPr id="29" name="TextBox 28"/>
              <p:cNvSpPr txBox="1"/>
              <p:nvPr/>
            </p:nvSpPr>
            <p:spPr>
              <a:xfrm>
                <a:off x="762000" y="457199"/>
                <a:ext cx="7651944" cy="1015663"/>
              </a:xfrm>
              <a:prstGeom prst="rect">
                <a:avLst/>
              </a:prstGeom>
              <a:noFill/>
            </p:spPr>
            <p:txBody>
              <a:bodyPr wrap="square" rtlCol="0">
                <a:spAutoFit/>
              </a:bodyPr>
              <a:lstStyle/>
              <a:p>
                <a:r>
                  <a:rPr lang="en-GB" sz="2000" dirty="0" smtClean="0"/>
                  <a:t>If the easy axis points in the first and third quadrant, then Ni should point in the top half initially, so that when the field switch, </a:t>
                </a:r>
                <a14:m>
                  <m:oMath xmlns:m="http://schemas.openxmlformats.org/officeDocument/2006/math">
                    <m:sSub>
                      <m:sSubPr>
                        <m:ctrlPr>
                          <a:rPr lang="en-GB" sz="2000" i="1">
                            <a:latin typeface="Cambria Math"/>
                          </a:rPr>
                        </m:ctrlPr>
                      </m:sSubPr>
                      <m:e>
                        <m:r>
                          <a:rPr lang="en-US" sz="2000" i="1">
                            <a:latin typeface="Cambria Math"/>
                          </a:rPr>
                          <m:t>𝐸</m:t>
                        </m:r>
                      </m:e>
                      <m:sub>
                        <m:r>
                          <a:rPr lang="en-US" sz="2000" i="1">
                            <a:latin typeface="Cambria Math"/>
                          </a:rPr>
                          <m:t>𝑎𝑛</m:t>
                        </m:r>
                        <m:r>
                          <a:rPr lang="en-US" sz="2000" i="1">
                            <a:latin typeface="Cambria Math"/>
                          </a:rPr>
                          <m:t> </m:t>
                        </m:r>
                        <m:r>
                          <a:rPr lang="en-US" sz="2000" b="0" i="1" smtClean="0">
                            <a:latin typeface="Cambria Math"/>
                          </a:rPr>
                          <m:t>𝑁𝑖</m:t>
                        </m:r>
                      </m:sub>
                    </m:sSub>
                  </m:oMath>
                </a14:m>
                <a:r>
                  <a:rPr lang="en-GB" sz="2000" dirty="0" smtClean="0"/>
                  <a:t> is able to hold Ni in the positive field direction from I to II, instead of  flipping Ni.</a:t>
                </a:r>
                <a:endParaRPr lang="en-GB" sz="2000" dirty="0"/>
              </a:p>
            </p:txBody>
          </p:sp>
        </mc:Choice>
        <mc:Fallback xmlns="">
          <p:sp>
            <p:nvSpPr>
              <p:cNvPr id="29" name="TextBox 28"/>
              <p:cNvSpPr txBox="1">
                <a:spLocks noRot="1" noChangeAspect="1" noMove="1" noResize="1" noEditPoints="1" noAdjustHandles="1" noChangeArrowheads="1" noChangeShapeType="1" noTextEdit="1"/>
              </p:cNvSpPr>
              <p:nvPr/>
            </p:nvSpPr>
            <p:spPr>
              <a:xfrm>
                <a:off x="762000" y="457199"/>
                <a:ext cx="7651944" cy="1015663"/>
              </a:xfrm>
              <a:prstGeom prst="rect">
                <a:avLst/>
              </a:prstGeom>
              <a:blipFill rotWithShape="1">
                <a:blip r:embed="rId3"/>
                <a:stretch>
                  <a:fillRect l="-797" t="-2994" r="-1275" b="-9581"/>
                </a:stretch>
              </a:blipFill>
            </p:spPr>
            <p:txBody>
              <a:bodyPr/>
              <a:lstStyle/>
              <a:p>
                <a:r>
                  <a:rPr lang="en-GB">
                    <a:noFill/>
                  </a:rPr>
                  <a:t> </a:t>
                </a:r>
              </a:p>
            </p:txBody>
          </p:sp>
        </mc:Fallback>
      </mc:AlternateContent>
      <p:sp>
        <p:nvSpPr>
          <p:cNvPr id="34" name="Rectangle 33"/>
          <p:cNvSpPr/>
          <p:nvPr/>
        </p:nvSpPr>
        <p:spPr>
          <a:xfrm>
            <a:off x="609600" y="3545575"/>
            <a:ext cx="1544012" cy="369332"/>
          </a:xfrm>
          <a:prstGeom prst="rect">
            <a:avLst/>
          </a:prstGeom>
        </p:spPr>
        <p:txBody>
          <a:bodyPr wrap="none">
            <a:spAutoFit/>
          </a:bodyPr>
          <a:lstStyle/>
          <a:p>
            <a:r>
              <a:rPr lang="en-GB" dirty="0" smtClean="0"/>
              <a:t>Ni  in top half:</a:t>
            </a:r>
            <a:endParaRPr lang="en-GB" dirty="0"/>
          </a:p>
        </p:txBody>
      </p:sp>
      <p:sp>
        <p:nvSpPr>
          <p:cNvPr id="152" name="Rectangle 151"/>
          <p:cNvSpPr/>
          <p:nvPr/>
        </p:nvSpPr>
        <p:spPr>
          <a:xfrm>
            <a:off x="459115" y="4888468"/>
            <a:ext cx="1903085" cy="369332"/>
          </a:xfrm>
          <a:prstGeom prst="rect">
            <a:avLst/>
          </a:prstGeom>
        </p:spPr>
        <p:txBody>
          <a:bodyPr wrap="none">
            <a:spAutoFit/>
          </a:bodyPr>
          <a:lstStyle/>
          <a:p>
            <a:r>
              <a:rPr lang="en-GB" dirty="0" smtClean="0"/>
              <a:t>Ni  in bottom half:</a:t>
            </a:r>
            <a:endParaRPr lang="en-GB" dirty="0"/>
          </a:p>
        </p:txBody>
      </p:sp>
    </p:spTree>
    <p:extLst>
      <p:ext uri="{BB962C8B-B14F-4D97-AF65-F5344CB8AC3E}">
        <p14:creationId xmlns:p14="http://schemas.microsoft.com/office/powerpoint/2010/main" val="8712470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14400"/>
            <a:ext cx="7543800" cy="1723549"/>
          </a:xfrm>
          <a:prstGeom prst="rect">
            <a:avLst/>
          </a:prstGeom>
        </p:spPr>
        <p:txBody>
          <a:bodyPr wrap="square">
            <a:spAutoFit/>
          </a:bodyPr>
          <a:lstStyle/>
          <a:p>
            <a:pPr algn="just">
              <a:spcAft>
                <a:spcPts val="1200"/>
              </a:spcAft>
            </a:pPr>
            <a:r>
              <a:rPr lang="en-US" sz="2400" b="1" dirty="0" smtClean="0">
                <a:latin typeface="Times New Roman" pitchFamily="18" charset="0"/>
                <a:cs typeface="Times New Roman" pitchFamily="18" charset="0"/>
              </a:rPr>
              <a:t>Possible Explanation:</a:t>
            </a:r>
            <a:endParaRPr lang="en-GB" sz="2400" b="1" dirty="0">
              <a:latin typeface="Times New Roman" pitchFamily="18" charset="0"/>
              <a:cs typeface="Times New Roman" pitchFamily="18" charset="0"/>
            </a:endParaRPr>
          </a:p>
          <a:p>
            <a:pPr algn="just">
              <a:spcAft>
                <a:spcPts val="1200"/>
              </a:spcAft>
            </a:pPr>
            <a:r>
              <a:rPr lang="en-GB" sz="2400" dirty="0" smtClean="0"/>
              <a:t>Uniaxial anisotropy may not be true for the samples. And the easy axis of Gd and Ni will also points in different </a:t>
            </a:r>
            <a:r>
              <a:rPr lang="en-GB" sz="2400" dirty="0"/>
              <a:t>d</a:t>
            </a:r>
            <a:r>
              <a:rPr lang="en-GB" sz="2400" dirty="0" smtClean="0"/>
              <a:t>irection in the real case.</a:t>
            </a:r>
            <a:endParaRPr lang="en-GB" sz="2400" dirty="0"/>
          </a:p>
        </p:txBody>
      </p:sp>
    </p:spTree>
    <p:extLst>
      <p:ext uri="{BB962C8B-B14F-4D97-AF65-F5344CB8AC3E}">
        <p14:creationId xmlns:p14="http://schemas.microsoft.com/office/powerpoint/2010/main" val="6218218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3048000"/>
            <a:ext cx="7315200" cy="707886"/>
          </a:xfrm>
          <a:prstGeom prst="rect">
            <a:avLst/>
          </a:prstGeom>
        </p:spPr>
        <p:txBody>
          <a:bodyPr wrap="square">
            <a:spAutoFit/>
          </a:bodyPr>
          <a:lstStyle/>
          <a:p>
            <a:pPr algn="just">
              <a:spcAft>
                <a:spcPts val="1200"/>
              </a:spcAft>
            </a:pPr>
            <a:r>
              <a:rPr lang="en-US" sz="4000" b="1" dirty="0" smtClean="0"/>
              <a:t>Comparison of A,B,C </a:t>
            </a:r>
            <a:r>
              <a:rPr lang="en-US" sz="4000" b="1" dirty="0" err="1" smtClean="0"/>
              <a:t>behaviour</a:t>
            </a:r>
            <a:endParaRPr lang="en-GB" sz="4000" dirty="0"/>
          </a:p>
        </p:txBody>
      </p:sp>
    </p:spTree>
    <p:extLst>
      <p:ext uri="{BB962C8B-B14F-4D97-AF65-F5344CB8AC3E}">
        <p14:creationId xmlns:p14="http://schemas.microsoft.com/office/powerpoint/2010/main" val="2667009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38200" y="990600"/>
                <a:ext cx="7696200" cy="4124206"/>
              </a:xfrm>
              <a:prstGeom prst="rect">
                <a:avLst/>
              </a:prstGeom>
            </p:spPr>
            <p:txBody>
              <a:bodyPr wrap="square">
                <a:spAutoFit/>
              </a:bodyPr>
              <a:lstStyle/>
              <a:p>
                <a:pPr lvl="0" algn="just">
                  <a:spcAft>
                    <a:spcPts val="1200"/>
                  </a:spcAft>
                </a:pPr>
                <a:r>
                  <a:rPr lang="en-US" sz="2800" dirty="0"/>
                  <a:t>B&amp;A:  for B the interaction of Ni much stronger than that in A. Hence, for B </a:t>
                </a:r>
                <a:r>
                  <a:rPr lang="en-US" sz="2800" dirty="0" err="1"/>
                  <a:t>behaviour</a:t>
                </a:r>
                <a:r>
                  <a:rPr lang="en-US" sz="2800" dirty="0"/>
                  <a:t>, even in high field the Ni won’t follow the field at low T.(for B interaction stronger than Zeeman).</a:t>
                </a:r>
                <a:endParaRPr lang="en-GB" sz="2800" dirty="0"/>
              </a:p>
              <a:p>
                <a:pPr lvl="0" algn="just">
                  <a:spcAft>
                    <a:spcPts val="1200"/>
                  </a:spcAft>
                </a:pPr>
                <a:r>
                  <a:rPr lang="en-US" sz="2800" dirty="0"/>
                  <a:t>C&amp;A:  Coercitivity of Ni is much stronger relative to Gd in C than A. This can due to high </a:t>
                </a:r>
                <a14:m>
                  <m:oMath xmlns:m="http://schemas.openxmlformats.org/officeDocument/2006/math">
                    <m:sSub>
                      <m:sSubPr>
                        <m:ctrlPr>
                          <a:rPr lang="en-GB" sz="2800" i="1">
                            <a:latin typeface="Cambria Math"/>
                          </a:rPr>
                        </m:ctrlPr>
                      </m:sSubPr>
                      <m:e>
                        <m:r>
                          <a:rPr lang="en-US" sz="2800" i="1">
                            <a:latin typeface="Cambria Math"/>
                          </a:rPr>
                          <m:t>𝐸</m:t>
                        </m:r>
                      </m:e>
                      <m:sub>
                        <m:r>
                          <a:rPr lang="en-US" sz="2800" i="1">
                            <a:latin typeface="Cambria Math"/>
                          </a:rPr>
                          <m:t>𝑧𝑒𝑒</m:t>
                        </m:r>
                      </m:sub>
                    </m:sSub>
                  </m:oMath>
                </a14:m>
                <a:r>
                  <a:rPr lang="en-US" sz="2800" dirty="0"/>
                  <a:t>, high </a:t>
                </a:r>
                <a14:m>
                  <m:oMath xmlns:m="http://schemas.openxmlformats.org/officeDocument/2006/math">
                    <m:sSub>
                      <m:sSubPr>
                        <m:ctrlPr>
                          <a:rPr lang="en-GB" sz="2800" i="1">
                            <a:latin typeface="Cambria Math"/>
                          </a:rPr>
                        </m:ctrlPr>
                      </m:sSubPr>
                      <m:e>
                        <m:r>
                          <a:rPr lang="en-US" sz="2800" i="1">
                            <a:latin typeface="Cambria Math"/>
                          </a:rPr>
                          <m:t>𝐸</m:t>
                        </m:r>
                      </m:e>
                      <m:sub>
                        <m:r>
                          <a:rPr lang="en-US" sz="2800" i="1">
                            <a:latin typeface="Cambria Math"/>
                          </a:rPr>
                          <m:t>𝑎𝑛</m:t>
                        </m:r>
                      </m:sub>
                    </m:sSub>
                  </m:oMath>
                </a14:m>
                <a:r>
                  <a:rPr lang="en-US" sz="2800" dirty="0"/>
                  <a:t> or high </a:t>
                </a:r>
                <a14:m>
                  <m:oMath xmlns:m="http://schemas.openxmlformats.org/officeDocument/2006/math">
                    <m:sSub>
                      <m:sSubPr>
                        <m:ctrlPr>
                          <a:rPr lang="en-GB" sz="2800" i="1">
                            <a:latin typeface="Cambria Math"/>
                          </a:rPr>
                        </m:ctrlPr>
                      </m:sSubPr>
                      <m:e>
                        <m:r>
                          <a:rPr lang="en-US" sz="2800" i="1">
                            <a:latin typeface="Cambria Math"/>
                          </a:rPr>
                          <m:t>𝐸</m:t>
                        </m:r>
                      </m:e>
                      <m:sub>
                        <m:r>
                          <a:rPr lang="en-US" sz="2800" i="1">
                            <a:latin typeface="Cambria Math"/>
                          </a:rPr>
                          <m:t>𝑒𝑥</m:t>
                        </m:r>
                      </m:sub>
                    </m:sSub>
                  </m:oMath>
                </a14:m>
                <a:r>
                  <a:rPr lang="en-US" sz="2800" dirty="0"/>
                  <a:t> of Ni in C. (High </a:t>
                </a:r>
                <a14:m>
                  <m:oMath xmlns:m="http://schemas.openxmlformats.org/officeDocument/2006/math">
                    <m:sSub>
                      <m:sSubPr>
                        <m:ctrlPr>
                          <a:rPr lang="en-GB" sz="2800" i="1">
                            <a:latin typeface="Cambria Math"/>
                          </a:rPr>
                        </m:ctrlPr>
                      </m:sSubPr>
                      <m:e>
                        <m:r>
                          <a:rPr lang="en-US" sz="2800" i="1">
                            <a:latin typeface="Cambria Math"/>
                          </a:rPr>
                          <m:t>𝐸</m:t>
                        </m:r>
                      </m:e>
                      <m:sub>
                        <m:r>
                          <a:rPr lang="en-US" sz="2800" i="1">
                            <a:latin typeface="Cambria Math"/>
                          </a:rPr>
                          <m:t>𝑒𝑥</m:t>
                        </m:r>
                      </m:sub>
                    </m:sSub>
                  </m:oMath>
                </a14:m>
                <a:r>
                  <a:rPr lang="en-US" sz="2800" dirty="0"/>
                  <a:t>, and </a:t>
                </a:r>
                <a14:m>
                  <m:oMath xmlns:m="http://schemas.openxmlformats.org/officeDocument/2006/math">
                    <m:sSub>
                      <m:sSubPr>
                        <m:ctrlPr>
                          <a:rPr lang="en-GB" sz="2800" i="1">
                            <a:latin typeface="Cambria Math"/>
                          </a:rPr>
                        </m:ctrlPr>
                      </m:sSubPr>
                      <m:e>
                        <m:r>
                          <a:rPr lang="en-US" sz="2800" i="1">
                            <a:latin typeface="Cambria Math"/>
                          </a:rPr>
                          <m:t>𝐸</m:t>
                        </m:r>
                      </m:e>
                      <m:sub>
                        <m:r>
                          <a:rPr lang="en-US" sz="2800" i="1">
                            <a:latin typeface="Cambria Math"/>
                          </a:rPr>
                          <m:t>𝑎𝑛</m:t>
                        </m:r>
                      </m:sub>
                    </m:sSub>
                  </m:oMath>
                </a14:m>
                <a:r>
                  <a:rPr lang="en-US" sz="2800" dirty="0"/>
                  <a:t> are both likely due to thin thickness, high </a:t>
                </a:r>
                <a14:m>
                  <m:oMath xmlns:m="http://schemas.openxmlformats.org/officeDocument/2006/math">
                    <m:sSub>
                      <m:sSubPr>
                        <m:ctrlPr>
                          <a:rPr lang="en-GB" sz="2800" i="1">
                            <a:latin typeface="Cambria Math"/>
                          </a:rPr>
                        </m:ctrlPr>
                      </m:sSubPr>
                      <m:e>
                        <m:r>
                          <a:rPr lang="en-US" sz="2800" i="1">
                            <a:latin typeface="Cambria Math"/>
                          </a:rPr>
                          <m:t>𝐸</m:t>
                        </m:r>
                      </m:e>
                      <m:sub>
                        <m:r>
                          <a:rPr lang="en-US" sz="2800" i="1">
                            <a:latin typeface="Cambria Math"/>
                          </a:rPr>
                          <m:t>𝑧𝑒𝑒</m:t>
                        </m:r>
                      </m:sub>
                    </m:sSub>
                  </m:oMath>
                </a14:m>
                <a:r>
                  <a:rPr lang="en-US" sz="2800" dirty="0"/>
                  <a:t> is likely due to high Ni to Gd ratio)</a:t>
                </a:r>
                <a:endParaRPr lang="en-GB" sz="2800" dirty="0"/>
              </a:p>
            </p:txBody>
          </p:sp>
        </mc:Choice>
        <mc:Fallback xmlns="">
          <p:sp>
            <p:nvSpPr>
              <p:cNvPr id="2" name="Rectangle 1"/>
              <p:cNvSpPr>
                <a:spLocks noRot="1" noChangeAspect="1" noMove="1" noResize="1" noEditPoints="1" noAdjustHandles="1" noChangeArrowheads="1" noChangeShapeType="1" noTextEdit="1"/>
              </p:cNvSpPr>
              <p:nvPr/>
            </p:nvSpPr>
            <p:spPr>
              <a:xfrm>
                <a:off x="838200" y="990600"/>
                <a:ext cx="7696200" cy="4124206"/>
              </a:xfrm>
              <a:prstGeom prst="rect">
                <a:avLst/>
              </a:prstGeom>
              <a:blipFill rotWithShape="1">
                <a:blip r:embed="rId2"/>
                <a:stretch>
                  <a:fillRect l="-1664" t="-1479" r="-1585" b="-3107"/>
                </a:stretch>
              </a:blipFill>
            </p:spPr>
            <p:txBody>
              <a:bodyPr/>
              <a:lstStyle/>
              <a:p>
                <a:r>
                  <a:rPr lang="en-GB">
                    <a:noFill/>
                  </a:rPr>
                  <a:t> </a:t>
                </a:r>
              </a:p>
            </p:txBody>
          </p:sp>
        </mc:Fallback>
      </mc:AlternateContent>
    </p:spTree>
    <p:extLst>
      <p:ext uri="{BB962C8B-B14F-4D97-AF65-F5344CB8AC3E}">
        <p14:creationId xmlns:p14="http://schemas.microsoft.com/office/powerpoint/2010/main" val="23062558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09382" y="958534"/>
            <a:ext cx="6325235" cy="4940936"/>
            <a:chOff x="0" y="344564"/>
            <a:chExt cx="6325852" cy="4941637"/>
          </a:xfrm>
        </p:grpSpPr>
        <p:grpSp>
          <p:nvGrpSpPr>
            <p:cNvPr id="3" name="Group 2"/>
            <p:cNvGrpSpPr/>
            <p:nvPr/>
          </p:nvGrpSpPr>
          <p:grpSpPr>
            <a:xfrm>
              <a:off x="740308" y="411361"/>
              <a:ext cx="4627736" cy="4514800"/>
              <a:chOff x="740308" y="411361"/>
              <a:chExt cx="4627736" cy="4514800"/>
            </a:xfrm>
          </p:grpSpPr>
          <p:cxnSp>
            <p:nvCxnSpPr>
              <p:cNvPr id="23" name="Straight Arrow Connector 22"/>
              <p:cNvCxnSpPr/>
              <p:nvPr/>
            </p:nvCxnSpPr>
            <p:spPr>
              <a:xfrm flipV="1">
                <a:off x="853244" y="2675911"/>
                <a:ext cx="4514800" cy="18002"/>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rot="-5400000" flipV="1">
                <a:off x="819091" y="2659760"/>
                <a:ext cx="4514800" cy="180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Freeform 24"/>
              <p:cNvSpPr/>
              <p:nvPr/>
            </p:nvSpPr>
            <p:spPr>
              <a:xfrm>
                <a:off x="791108" y="1360537"/>
                <a:ext cx="4533900" cy="2933700"/>
              </a:xfrm>
              <a:custGeom>
                <a:avLst/>
                <a:gdLst>
                  <a:gd name="connsiteX0" fmla="*/ 4610100 w 4610100"/>
                  <a:gd name="connsiteY0" fmla="*/ 0 h 3657600"/>
                  <a:gd name="connsiteX1" fmla="*/ 3327400 w 4610100"/>
                  <a:gd name="connsiteY1" fmla="*/ 939800 h 3657600"/>
                  <a:gd name="connsiteX2" fmla="*/ 2425700 w 4610100"/>
                  <a:gd name="connsiteY2" fmla="*/ 3251200 h 3657600"/>
                  <a:gd name="connsiteX3" fmla="*/ 1511300 w 4610100"/>
                  <a:gd name="connsiteY3" fmla="*/ 4064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876300 w 4610100"/>
                  <a:gd name="connsiteY4" fmla="*/ 3073400 h 3657600"/>
                  <a:gd name="connsiteX5" fmla="*/ 0 w 4610100"/>
                  <a:gd name="connsiteY5" fmla="*/ 3657600 h 3657600"/>
                  <a:gd name="connsiteX0" fmla="*/ 4610100 w 4610100"/>
                  <a:gd name="connsiteY0" fmla="*/ 0 h 3657600"/>
                  <a:gd name="connsiteX1" fmla="*/ 3327400 w 4610100"/>
                  <a:gd name="connsiteY1" fmla="*/ 939800 h 3657600"/>
                  <a:gd name="connsiteX2" fmla="*/ 2425700 w 4610100"/>
                  <a:gd name="connsiteY2" fmla="*/ 3251200 h 3657600"/>
                  <a:gd name="connsiteX3" fmla="*/ 1714500 w 4610100"/>
                  <a:gd name="connsiteY3" fmla="*/ 419100 h 3657600"/>
                  <a:gd name="connsiteX4" fmla="*/ 965200 w 4610100"/>
                  <a:gd name="connsiteY4" fmla="*/ 2641600 h 3657600"/>
                  <a:gd name="connsiteX5" fmla="*/ 0 w 4610100"/>
                  <a:gd name="connsiteY5" fmla="*/ 3657600 h 3657600"/>
                  <a:gd name="connsiteX0" fmla="*/ 4635500 w 4635500"/>
                  <a:gd name="connsiteY0" fmla="*/ 0 h 3340100"/>
                  <a:gd name="connsiteX1" fmla="*/ 3352800 w 4635500"/>
                  <a:gd name="connsiteY1" fmla="*/ 939800 h 3340100"/>
                  <a:gd name="connsiteX2" fmla="*/ 2451100 w 4635500"/>
                  <a:gd name="connsiteY2" fmla="*/ 3251200 h 3340100"/>
                  <a:gd name="connsiteX3" fmla="*/ 1739900 w 4635500"/>
                  <a:gd name="connsiteY3" fmla="*/ 419100 h 3340100"/>
                  <a:gd name="connsiteX4" fmla="*/ 990600 w 4635500"/>
                  <a:gd name="connsiteY4" fmla="*/ 2641600 h 3340100"/>
                  <a:gd name="connsiteX5" fmla="*/ 0 w 4635500"/>
                  <a:gd name="connsiteY5" fmla="*/ 3340100 h 3340100"/>
                  <a:gd name="connsiteX0" fmla="*/ 4660900 w 4660900"/>
                  <a:gd name="connsiteY0" fmla="*/ 0 h 3149600"/>
                  <a:gd name="connsiteX1" fmla="*/ 3352800 w 4660900"/>
                  <a:gd name="connsiteY1" fmla="*/ 749300 h 3149600"/>
                  <a:gd name="connsiteX2" fmla="*/ 2451100 w 4660900"/>
                  <a:gd name="connsiteY2" fmla="*/ 3060700 h 3149600"/>
                  <a:gd name="connsiteX3" fmla="*/ 1739900 w 4660900"/>
                  <a:gd name="connsiteY3" fmla="*/ 228600 h 3149600"/>
                  <a:gd name="connsiteX4" fmla="*/ 990600 w 4660900"/>
                  <a:gd name="connsiteY4" fmla="*/ 2451100 h 3149600"/>
                  <a:gd name="connsiteX5" fmla="*/ 0 w 4660900"/>
                  <a:gd name="connsiteY5" fmla="*/ 3149600 h 3149600"/>
                  <a:gd name="connsiteX0" fmla="*/ 4635500 w 4635500"/>
                  <a:gd name="connsiteY0" fmla="*/ 0 h 2933700"/>
                  <a:gd name="connsiteX1" fmla="*/ 3352800 w 4635500"/>
                  <a:gd name="connsiteY1" fmla="*/ 533400 h 2933700"/>
                  <a:gd name="connsiteX2" fmla="*/ 2451100 w 4635500"/>
                  <a:gd name="connsiteY2" fmla="*/ 2844800 h 2933700"/>
                  <a:gd name="connsiteX3" fmla="*/ 1739900 w 4635500"/>
                  <a:gd name="connsiteY3" fmla="*/ 12700 h 2933700"/>
                  <a:gd name="connsiteX4" fmla="*/ 990600 w 4635500"/>
                  <a:gd name="connsiteY4" fmla="*/ 2235200 h 2933700"/>
                  <a:gd name="connsiteX5" fmla="*/ 0 w 4635500"/>
                  <a:gd name="connsiteY5" fmla="*/ 2933700 h 2933700"/>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35500 w 4635500"/>
                  <a:gd name="connsiteY0" fmla="*/ 4055 h 2925055"/>
                  <a:gd name="connsiteX1" fmla="*/ 3352800 w 4635500"/>
                  <a:gd name="connsiteY1" fmla="*/ 524755 h 2925055"/>
                  <a:gd name="connsiteX2" fmla="*/ 2451100 w 4635500"/>
                  <a:gd name="connsiteY2" fmla="*/ 2836155 h 2925055"/>
                  <a:gd name="connsiteX3" fmla="*/ 1739900 w 4635500"/>
                  <a:gd name="connsiteY3" fmla="*/ 4055 h 2925055"/>
                  <a:gd name="connsiteX4" fmla="*/ 990600 w 4635500"/>
                  <a:gd name="connsiteY4" fmla="*/ 2226555 h 2925055"/>
                  <a:gd name="connsiteX5" fmla="*/ 0 w 46355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48200 w 4648200"/>
                  <a:gd name="connsiteY0" fmla="*/ 42155 h 2925055"/>
                  <a:gd name="connsiteX1" fmla="*/ 3352800 w 4648200"/>
                  <a:gd name="connsiteY1" fmla="*/ 524755 h 2925055"/>
                  <a:gd name="connsiteX2" fmla="*/ 2451100 w 4648200"/>
                  <a:gd name="connsiteY2" fmla="*/ 2836155 h 2925055"/>
                  <a:gd name="connsiteX3" fmla="*/ 1739900 w 4648200"/>
                  <a:gd name="connsiteY3" fmla="*/ 4055 h 2925055"/>
                  <a:gd name="connsiteX4" fmla="*/ 990600 w 4648200"/>
                  <a:gd name="connsiteY4" fmla="*/ 2226555 h 2925055"/>
                  <a:gd name="connsiteX5" fmla="*/ 0 w 4648200"/>
                  <a:gd name="connsiteY5" fmla="*/ 2925055 h 2925055"/>
                  <a:gd name="connsiteX0" fmla="*/ 4699000 w 4699000"/>
                  <a:gd name="connsiteY0" fmla="*/ 118355 h 2925055"/>
                  <a:gd name="connsiteX1" fmla="*/ 3352800 w 4699000"/>
                  <a:gd name="connsiteY1" fmla="*/ 524755 h 2925055"/>
                  <a:gd name="connsiteX2" fmla="*/ 2451100 w 4699000"/>
                  <a:gd name="connsiteY2" fmla="*/ 2836155 h 2925055"/>
                  <a:gd name="connsiteX3" fmla="*/ 1739900 w 4699000"/>
                  <a:gd name="connsiteY3" fmla="*/ 4055 h 2925055"/>
                  <a:gd name="connsiteX4" fmla="*/ 990600 w 4699000"/>
                  <a:gd name="connsiteY4" fmla="*/ 2226555 h 2925055"/>
                  <a:gd name="connsiteX5" fmla="*/ 0 w 4699000"/>
                  <a:gd name="connsiteY5" fmla="*/ 2925055 h 2925055"/>
                  <a:gd name="connsiteX0" fmla="*/ 4711700 w 4711700"/>
                  <a:gd name="connsiteY0" fmla="*/ 0 h 2971800"/>
                  <a:gd name="connsiteX1" fmla="*/ 3352800 w 4711700"/>
                  <a:gd name="connsiteY1" fmla="*/ 571500 h 2971800"/>
                  <a:gd name="connsiteX2" fmla="*/ 2451100 w 4711700"/>
                  <a:gd name="connsiteY2" fmla="*/ 2882900 h 2971800"/>
                  <a:gd name="connsiteX3" fmla="*/ 1739900 w 4711700"/>
                  <a:gd name="connsiteY3" fmla="*/ 50800 h 2971800"/>
                  <a:gd name="connsiteX4" fmla="*/ 990600 w 4711700"/>
                  <a:gd name="connsiteY4" fmla="*/ 2273300 h 2971800"/>
                  <a:gd name="connsiteX5" fmla="*/ 0 w 4711700"/>
                  <a:gd name="connsiteY5" fmla="*/ 2971800 h 2971800"/>
                  <a:gd name="connsiteX0" fmla="*/ 4533900 w 4533900"/>
                  <a:gd name="connsiteY0" fmla="*/ 0 h 2933700"/>
                  <a:gd name="connsiteX1" fmla="*/ 3175000 w 4533900"/>
                  <a:gd name="connsiteY1" fmla="*/ 571500 h 2933700"/>
                  <a:gd name="connsiteX2" fmla="*/ 2273300 w 4533900"/>
                  <a:gd name="connsiteY2" fmla="*/ 2882900 h 2933700"/>
                  <a:gd name="connsiteX3" fmla="*/ 1562100 w 4533900"/>
                  <a:gd name="connsiteY3" fmla="*/ 50800 h 2933700"/>
                  <a:gd name="connsiteX4" fmla="*/ 812800 w 4533900"/>
                  <a:gd name="connsiteY4" fmla="*/ 2273300 h 2933700"/>
                  <a:gd name="connsiteX5" fmla="*/ 0 w 4533900"/>
                  <a:gd name="connsiteY5" fmla="*/ 2933700 h 293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3900" h="2933700">
                    <a:moveTo>
                      <a:pt x="4533900" y="0"/>
                    </a:moveTo>
                    <a:cubicBezTo>
                      <a:pt x="3960283" y="97366"/>
                      <a:pt x="3551767" y="91017"/>
                      <a:pt x="3175000" y="571500"/>
                    </a:cubicBezTo>
                    <a:cubicBezTo>
                      <a:pt x="2798233" y="1051983"/>
                      <a:pt x="2542117" y="2969683"/>
                      <a:pt x="2273300" y="2882900"/>
                    </a:cubicBezTo>
                    <a:cubicBezTo>
                      <a:pt x="2004483" y="2796117"/>
                      <a:pt x="1805517" y="152400"/>
                      <a:pt x="1562100" y="50800"/>
                    </a:cubicBezTo>
                    <a:cubicBezTo>
                      <a:pt x="1318683" y="-50800"/>
                      <a:pt x="1102783" y="1786467"/>
                      <a:pt x="812800" y="2273300"/>
                    </a:cubicBezTo>
                    <a:cubicBezTo>
                      <a:pt x="522817" y="2760133"/>
                      <a:pt x="312208" y="2912533"/>
                      <a:pt x="0" y="29337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r>
                  <a:rPr lang="en-GB" sz="1100">
                    <a:effectLst/>
                    <a:ea typeface="Times New Roman"/>
                    <a:cs typeface="Times New Roman"/>
                  </a:rPr>
                  <a:t> </a:t>
                </a:r>
                <a:endParaRPr lang="en-GB" sz="1100">
                  <a:effectLst/>
                  <a:ea typeface="宋体"/>
                  <a:cs typeface="Times New Roman"/>
                </a:endParaRPr>
              </a:p>
            </p:txBody>
          </p:sp>
          <p:sp>
            <p:nvSpPr>
              <p:cNvPr id="26" name="Freeform 25"/>
              <p:cNvSpPr/>
              <p:nvPr/>
            </p:nvSpPr>
            <p:spPr>
              <a:xfrm>
                <a:off x="740308" y="912471"/>
                <a:ext cx="4572000" cy="3686564"/>
              </a:xfrm>
              <a:custGeom>
                <a:avLst/>
                <a:gdLst>
                  <a:gd name="connsiteX0" fmla="*/ 4610336 w 4610336"/>
                  <a:gd name="connsiteY0" fmla="*/ 50104 h 3625197"/>
                  <a:gd name="connsiteX1" fmla="*/ 2616436 w 4610336"/>
                  <a:gd name="connsiteY1" fmla="*/ 50104 h 3625197"/>
                  <a:gd name="connsiteX2" fmla="*/ 2248136 w 4610336"/>
                  <a:gd name="connsiteY2" fmla="*/ 570804 h 3625197"/>
                  <a:gd name="connsiteX3" fmla="*/ 1702036 w 4610336"/>
                  <a:gd name="connsiteY3" fmla="*/ 3339404 h 3625197"/>
                  <a:gd name="connsiteX4" fmla="*/ 876536 w 4610336"/>
                  <a:gd name="connsiteY4" fmla="*/ 3352104 h 3625197"/>
                  <a:gd name="connsiteX5" fmla="*/ 584436 w 4610336"/>
                  <a:gd name="connsiteY5" fmla="*/ 3517204 h 3625197"/>
                  <a:gd name="connsiteX6" fmla="*/ 38336 w 4610336"/>
                  <a:gd name="connsiteY6" fmla="*/ 3618804 h 3625197"/>
                  <a:gd name="connsiteX7" fmla="*/ 89136 w 4610336"/>
                  <a:gd name="connsiteY7" fmla="*/ 3606104 h 3625197"/>
                  <a:gd name="connsiteX0" fmla="*/ 4572000 w 4572000"/>
                  <a:gd name="connsiteY0" fmla="*/ 50104 h 3618804"/>
                  <a:gd name="connsiteX1" fmla="*/ 2578100 w 4572000"/>
                  <a:gd name="connsiteY1" fmla="*/ 50104 h 3618804"/>
                  <a:gd name="connsiteX2" fmla="*/ 2209800 w 4572000"/>
                  <a:gd name="connsiteY2" fmla="*/ 570804 h 3618804"/>
                  <a:gd name="connsiteX3" fmla="*/ 1663700 w 4572000"/>
                  <a:gd name="connsiteY3" fmla="*/ 3339404 h 3618804"/>
                  <a:gd name="connsiteX4" fmla="*/ 838200 w 4572000"/>
                  <a:gd name="connsiteY4" fmla="*/ 3352104 h 3618804"/>
                  <a:gd name="connsiteX5" fmla="*/ 546100 w 4572000"/>
                  <a:gd name="connsiteY5" fmla="*/ 3517204 h 3618804"/>
                  <a:gd name="connsiteX6" fmla="*/ 0 w 4572000"/>
                  <a:gd name="connsiteY6" fmla="*/ 3618804 h 3618804"/>
                  <a:gd name="connsiteX0" fmla="*/ 4572000 w 4572000"/>
                  <a:gd name="connsiteY0" fmla="*/ 67107 h 3635807"/>
                  <a:gd name="connsiteX1" fmla="*/ 2654300 w 4572000"/>
                  <a:gd name="connsiteY1" fmla="*/ 41707 h 3635807"/>
                  <a:gd name="connsiteX2" fmla="*/ 2209800 w 4572000"/>
                  <a:gd name="connsiteY2" fmla="*/ 587807 h 3635807"/>
                  <a:gd name="connsiteX3" fmla="*/ 1663700 w 4572000"/>
                  <a:gd name="connsiteY3" fmla="*/ 3356407 h 3635807"/>
                  <a:gd name="connsiteX4" fmla="*/ 838200 w 4572000"/>
                  <a:gd name="connsiteY4" fmla="*/ 3369107 h 3635807"/>
                  <a:gd name="connsiteX5" fmla="*/ 546100 w 4572000"/>
                  <a:gd name="connsiteY5" fmla="*/ 3534207 h 3635807"/>
                  <a:gd name="connsiteX6" fmla="*/ 0 w 4572000"/>
                  <a:gd name="connsiteY6" fmla="*/ 3635807 h 3635807"/>
                  <a:gd name="connsiteX0" fmla="*/ 4572000 w 4572000"/>
                  <a:gd name="connsiteY0" fmla="*/ 89657 h 3658357"/>
                  <a:gd name="connsiteX1" fmla="*/ 2654300 w 4572000"/>
                  <a:gd name="connsiteY1" fmla="*/ 64257 h 3658357"/>
                  <a:gd name="connsiteX2" fmla="*/ 2209800 w 4572000"/>
                  <a:gd name="connsiteY2" fmla="*/ 610357 h 3658357"/>
                  <a:gd name="connsiteX3" fmla="*/ 1663700 w 4572000"/>
                  <a:gd name="connsiteY3" fmla="*/ 3378957 h 3658357"/>
                  <a:gd name="connsiteX4" fmla="*/ 838200 w 4572000"/>
                  <a:gd name="connsiteY4" fmla="*/ 3391657 h 3658357"/>
                  <a:gd name="connsiteX5" fmla="*/ 546100 w 4572000"/>
                  <a:gd name="connsiteY5" fmla="*/ 3556757 h 3658357"/>
                  <a:gd name="connsiteX6" fmla="*/ 0 w 4572000"/>
                  <a:gd name="connsiteY6" fmla="*/ 3658357 h 3658357"/>
                  <a:gd name="connsiteX0" fmla="*/ 4572000 w 4572000"/>
                  <a:gd name="connsiteY0" fmla="*/ 112221 h 3680921"/>
                  <a:gd name="connsiteX1" fmla="*/ 2654300 w 4572000"/>
                  <a:gd name="connsiteY1" fmla="*/ 86821 h 3680921"/>
                  <a:gd name="connsiteX2" fmla="*/ 2209800 w 4572000"/>
                  <a:gd name="connsiteY2" fmla="*/ 632921 h 3680921"/>
                  <a:gd name="connsiteX3" fmla="*/ 1663700 w 4572000"/>
                  <a:gd name="connsiteY3" fmla="*/ 3401521 h 3680921"/>
                  <a:gd name="connsiteX4" fmla="*/ 838200 w 4572000"/>
                  <a:gd name="connsiteY4" fmla="*/ 3414221 h 3680921"/>
                  <a:gd name="connsiteX5" fmla="*/ 546100 w 4572000"/>
                  <a:gd name="connsiteY5" fmla="*/ 3579321 h 3680921"/>
                  <a:gd name="connsiteX6" fmla="*/ 0 w 4572000"/>
                  <a:gd name="connsiteY6" fmla="*/ 3680921 h 3680921"/>
                  <a:gd name="connsiteX0" fmla="*/ 4572000 w 4572000"/>
                  <a:gd name="connsiteY0" fmla="*/ 141064 h 3709764"/>
                  <a:gd name="connsiteX1" fmla="*/ 2654300 w 4572000"/>
                  <a:gd name="connsiteY1" fmla="*/ 77564 h 3709764"/>
                  <a:gd name="connsiteX2" fmla="*/ 2209800 w 4572000"/>
                  <a:gd name="connsiteY2" fmla="*/ 661764 h 3709764"/>
                  <a:gd name="connsiteX3" fmla="*/ 1663700 w 4572000"/>
                  <a:gd name="connsiteY3" fmla="*/ 3430364 h 3709764"/>
                  <a:gd name="connsiteX4" fmla="*/ 838200 w 4572000"/>
                  <a:gd name="connsiteY4" fmla="*/ 3443064 h 3709764"/>
                  <a:gd name="connsiteX5" fmla="*/ 546100 w 4572000"/>
                  <a:gd name="connsiteY5" fmla="*/ 3608164 h 3709764"/>
                  <a:gd name="connsiteX6" fmla="*/ 0 w 4572000"/>
                  <a:gd name="connsiteY6" fmla="*/ 3709764 h 3709764"/>
                  <a:gd name="connsiteX0" fmla="*/ 4572000 w 4572000"/>
                  <a:gd name="connsiteY0" fmla="*/ 107562 h 3676262"/>
                  <a:gd name="connsiteX1" fmla="*/ 2654300 w 4572000"/>
                  <a:gd name="connsiteY1" fmla="*/ 44062 h 3676262"/>
                  <a:gd name="connsiteX2" fmla="*/ 2209800 w 4572000"/>
                  <a:gd name="connsiteY2" fmla="*/ 628262 h 3676262"/>
                  <a:gd name="connsiteX3" fmla="*/ 1663700 w 4572000"/>
                  <a:gd name="connsiteY3" fmla="*/ 3396862 h 3676262"/>
                  <a:gd name="connsiteX4" fmla="*/ 838200 w 4572000"/>
                  <a:gd name="connsiteY4" fmla="*/ 3409562 h 3676262"/>
                  <a:gd name="connsiteX5" fmla="*/ 546100 w 4572000"/>
                  <a:gd name="connsiteY5" fmla="*/ 3574662 h 3676262"/>
                  <a:gd name="connsiteX6" fmla="*/ 0 w 4572000"/>
                  <a:gd name="connsiteY6" fmla="*/ 3676262 h 3676262"/>
                  <a:gd name="connsiteX0" fmla="*/ 4572000 w 4572000"/>
                  <a:gd name="connsiteY0" fmla="*/ 60962 h 3629662"/>
                  <a:gd name="connsiteX1" fmla="*/ 2489200 w 4572000"/>
                  <a:gd name="connsiteY1" fmla="*/ 60962 h 3629662"/>
                  <a:gd name="connsiteX2" fmla="*/ 2209800 w 4572000"/>
                  <a:gd name="connsiteY2" fmla="*/ 581662 h 3629662"/>
                  <a:gd name="connsiteX3" fmla="*/ 1663700 w 4572000"/>
                  <a:gd name="connsiteY3" fmla="*/ 3350262 h 3629662"/>
                  <a:gd name="connsiteX4" fmla="*/ 838200 w 4572000"/>
                  <a:gd name="connsiteY4" fmla="*/ 3362962 h 3629662"/>
                  <a:gd name="connsiteX5" fmla="*/ 546100 w 4572000"/>
                  <a:gd name="connsiteY5" fmla="*/ 3528062 h 3629662"/>
                  <a:gd name="connsiteX6" fmla="*/ 0 w 4572000"/>
                  <a:gd name="connsiteY6" fmla="*/ 3629662 h 3629662"/>
                  <a:gd name="connsiteX0" fmla="*/ 4572000 w 4572000"/>
                  <a:gd name="connsiteY0" fmla="*/ 94227 h 3662927"/>
                  <a:gd name="connsiteX1" fmla="*/ 2489200 w 4572000"/>
                  <a:gd name="connsiteY1" fmla="*/ 94227 h 3662927"/>
                  <a:gd name="connsiteX2" fmla="*/ 2209800 w 4572000"/>
                  <a:gd name="connsiteY2" fmla="*/ 614927 h 3662927"/>
                  <a:gd name="connsiteX3" fmla="*/ 1663700 w 4572000"/>
                  <a:gd name="connsiteY3" fmla="*/ 3383527 h 3662927"/>
                  <a:gd name="connsiteX4" fmla="*/ 838200 w 4572000"/>
                  <a:gd name="connsiteY4" fmla="*/ 3396227 h 3662927"/>
                  <a:gd name="connsiteX5" fmla="*/ 546100 w 4572000"/>
                  <a:gd name="connsiteY5" fmla="*/ 3561327 h 3662927"/>
                  <a:gd name="connsiteX6" fmla="*/ 0 w 4572000"/>
                  <a:gd name="connsiteY6" fmla="*/ 3662927 h 3662927"/>
                  <a:gd name="connsiteX0" fmla="*/ 4572000 w 4572000"/>
                  <a:gd name="connsiteY0" fmla="*/ 99816 h 3668516"/>
                  <a:gd name="connsiteX1" fmla="*/ 2489200 w 4572000"/>
                  <a:gd name="connsiteY1" fmla="*/ 99816 h 3668516"/>
                  <a:gd name="connsiteX2" fmla="*/ 2209800 w 4572000"/>
                  <a:gd name="connsiteY2" fmla="*/ 620516 h 3668516"/>
                  <a:gd name="connsiteX3" fmla="*/ 1663700 w 4572000"/>
                  <a:gd name="connsiteY3" fmla="*/ 3389116 h 3668516"/>
                  <a:gd name="connsiteX4" fmla="*/ 838200 w 4572000"/>
                  <a:gd name="connsiteY4" fmla="*/ 3401816 h 3668516"/>
                  <a:gd name="connsiteX5" fmla="*/ 546100 w 4572000"/>
                  <a:gd name="connsiteY5" fmla="*/ 3566916 h 3668516"/>
                  <a:gd name="connsiteX6" fmla="*/ 0 w 4572000"/>
                  <a:gd name="connsiteY6" fmla="*/ 3668516 h 3668516"/>
                  <a:gd name="connsiteX0" fmla="*/ 4572000 w 4572000"/>
                  <a:gd name="connsiteY0" fmla="*/ 91212 h 3659912"/>
                  <a:gd name="connsiteX1" fmla="*/ 2400300 w 4572000"/>
                  <a:gd name="connsiteY1" fmla="*/ 103912 h 3659912"/>
                  <a:gd name="connsiteX2" fmla="*/ 2209800 w 4572000"/>
                  <a:gd name="connsiteY2" fmla="*/ 611912 h 3659912"/>
                  <a:gd name="connsiteX3" fmla="*/ 1663700 w 4572000"/>
                  <a:gd name="connsiteY3" fmla="*/ 3380512 h 3659912"/>
                  <a:gd name="connsiteX4" fmla="*/ 838200 w 4572000"/>
                  <a:gd name="connsiteY4" fmla="*/ 3393212 h 3659912"/>
                  <a:gd name="connsiteX5" fmla="*/ 546100 w 4572000"/>
                  <a:gd name="connsiteY5" fmla="*/ 3558312 h 3659912"/>
                  <a:gd name="connsiteX6" fmla="*/ 0 w 4572000"/>
                  <a:gd name="connsiteY6" fmla="*/ 3659912 h 3659912"/>
                  <a:gd name="connsiteX0" fmla="*/ 4572000 w 4572000"/>
                  <a:gd name="connsiteY0" fmla="*/ 82923 h 3651623"/>
                  <a:gd name="connsiteX1" fmla="*/ 2501900 w 4572000"/>
                  <a:gd name="connsiteY1" fmla="*/ 108323 h 3651623"/>
                  <a:gd name="connsiteX2" fmla="*/ 2209800 w 4572000"/>
                  <a:gd name="connsiteY2" fmla="*/ 603623 h 3651623"/>
                  <a:gd name="connsiteX3" fmla="*/ 1663700 w 4572000"/>
                  <a:gd name="connsiteY3" fmla="*/ 3372223 h 3651623"/>
                  <a:gd name="connsiteX4" fmla="*/ 838200 w 4572000"/>
                  <a:gd name="connsiteY4" fmla="*/ 3384923 h 3651623"/>
                  <a:gd name="connsiteX5" fmla="*/ 546100 w 4572000"/>
                  <a:gd name="connsiteY5" fmla="*/ 3550023 h 3651623"/>
                  <a:gd name="connsiteX6" fmla="*/ 0 w 4572000"/>
                  <a:gd name="connsiteY6" fmla="*/ 3651623 h 3651623"/>
                  <a:gd name="connsiteX0" fmla="*/ 4572000 w 4572000"/>
                  <a:gd name="connsiteY0" fmla="*/ 117864 h 3686564"/>
                  <a:gd name="connsiteX1" fmla="*/ 2540000 w 4572000"/>
                  <a:gd name="connsiteY1" fmla="*/ 92464 h 3686564"/>
                  <a:gd name="connsiteX2" fmla="*/ 2209800 w 4572000"/>
                  <a:gd name="connsiteY2" fmla="*/ 638564 h 3686564"/>
                  <a:gd name="connsiteX3" fmla="*/ 1663700 w 4572000"/>
                  <a:gd name="connsiteY3" fmla="*/ 3407164 h 3686564"/>
                  <a:gd name="connsiteX4" fmla="*/ 838200 w 4572000"/>
                  <a:gd name="connsiteY4" fmla="*/ 3419864 h 3686564"/>
                  <a:gd name="connsiteX5" fmla="*/ 546100 w 4572000"/>
                  <a:gd name="connsiteY5" fmla="*/ 3584964 h 3686564"/>
                  <a:gd name="connsiteX6" fmla="*/ 0 w 4572000"/>
                  <a:gd name="connsiteY6" fmla="*/ 3686564 h 3686564"/>
                  <a:gd name="connsiteX0" fmla="*/ 4572000 w 4572000"/>
                  <a:gd name="connsiteY0" fmla="*/ 117864 h 3686564"/>
                  <a:gd name="connsiteX1" fmla="*/ 2540000 w 4572000"/>
                  <a:gd name="connsiteY1" fmla="*/ 92464 h 3686564"/>
                  <a:gd name="connsiteX2" fmla="*/ 2209800 w 4572000"/>
                  <a:gd name="connsiteY2" fmla="*/ 638564 h 3686564"/>
                  <a:gd name="connsiteX3" fmla="*/ 1816100 w 4572000"/>
                  <a:gd name="connsiteY3" fmla="*/ 3356364 h 3686564"/>
                  <a:gd name="connsiteX4" fmla="*/ 838200 w 4572000"/>
                  <a:gd name="connsiteY4" fmla="*/ 3419864 h 3686564"/>
                  <a:gd name="connsiteX5" fmla="*/ 546100 w 4572000"/>
                  <a:gd name="connsiteY5" fmla="*/ 3584964 h 3686564"/>
                  <a:gd name="connsiteX6" fmla="*/ 0 w 4572000"/>
                  <a:gd name="connsiteY6" fmla="*/ 3686564 h 3686564"/>
                  <a:gd name="connsiteX0" fmla="*/ 4572000 w 4572000"/>
                  <a:gd name="connsiteY0" fmla="*/ 117864 h 3686564"/>
                  <a:gd name="connsiteX1" fmla="*/ 2540000 w 4572000"/>
                  <a:gd name="connsiteY1" fmla="*/ 92464 h 3686564"/>
                  <a:gd name="connsiteX2" fmla="*/ 2209800 w 4572000"/>
                  <a:gd name="connsiteY2" fmla="*/ 638564 h 3686564"/>
                  <a:gd name="connsiteX3" fmla="*/ 1816100 w 4572000"/>
                  <a:gd name="connsiteY3" fmla="*/ 3356364 h 3686564"/>
                  <a:gd name="connsiteX4" fmla="*/ 990600 w 4572000"/>
                  <a:gd name="connsiteY4" fmla="*/ 3394464 h 3686564"/>
                  <a:gd name="connsiteX5" fmla="*/ 546100 w 4572000"/>
                  <a:gd name="connsiteY5" fmla="*/ 3584964 h 3686564"/>
                  <a:gd name="connsiteX6" fmla="*/ 0 w 4572000"/>
                  <a:gd name="connsiteY6" fmla="*/ 3686564 h 3686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0" h="3686564">
                    <a:moveTo>
                      <a:pt x="4572000" y="117864"/>
                    </a:moveTo>
                    <a:cubicBezTo>
                      <a:pt x="3771900" y="74472"/>
                      <a:pt x="2781300" y="-108619"/>
                      <a:pt x="2540000" y="92464"/>
                    </a:cubicBezTo>
                    <a:cubicBezTo>
                      <a:pt x="2298700" y="293547"/>
                      <a:pt x="2330450" y="94581"/>
                      <a:pt x="2209800" y="638564"/>
                    </a:cubicBezTo>
                    <a:cubicBezTo>
                      <a:pt x="2089150" y="1182547"/>
                      <a:pt x="2019300" y="2897047"/>
                      <a:pt x="1816100" y="3356364"/>
                    </a:cubicBezTo>
                    <a:cubicBezTo>
                      <a:pt x="1612900" y="3815681"/>
                      <a:pt x="1202267" y="3356364"/>
                      <a:pt x="990600" y="3394464"/>
                    </a:cubicBezTo>
                    <a:cubicBezTo>
                      <a:pt x="778933" y="3432564"/>
                      <a:pt x="685800" y="3540514"/>
                      <a:pt x="546100" y="3584964"/>
                    </a:cubicBezTo>
                    <a:cubicBezTo>
                      <a:pt x="406400" y="3629414"/>
                      <a:pt x="82550" y="3671747"/>
                      <a:pt x="0" y="3686564"/>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r>
                  <a:rPr lang="en-GB" sz="1100">
                    <a:effectLst/>
                    <a:ea typeface="Times New Roman"/>
                    <a:cs typeface="Times New Roman"/>
                  </a:rPr>
                  <a:t> </a:t>
                </a:r>
                <a:endParaRPr lang="en-GB" sz="1100">
                  <a:effectLst/>
                  <a:ea typeface="宋体"/>
                  <a:cs typeface="Times New Roman"/>
                </a:endParaRPr>
              </a:p>
            </p:txBody>
          </p:sp>
        </p:grpSp>
        <p:grpSp>
          <p:nvGrpSpPr>
            <p:cNvPr id="4" name="Group 3"/>
            <p:cNvGrpSpPr/>
            <p:nvPr/>
          </p:nvGrpSpPr>
          <p:grpSpPr>
            <a:xfrm>
              <a:off x="0" y="344564"/>
              <a:ext cx="6325852" cy="4941637"/>
              <a:chOff x="0" y="344564"/>
              <a:chExt cx="6325852" cy="4941637"/>
            </a:xfrm>
          </p:grpSpPr>
          <p:cxnSp>
            <p:nvCxnSpPr>
              <p:cNvPr id="5" name="Straight Connector 4"/>
              <p:cNvCxnSpPr/>
              <p:nvPr/>
            </p:nvCxnSpPr>
            <p:spPr>
              <a:xfrm flipH="1">
                <a:off x="5389748" y="821705"/>
                <a:ext cx="154868"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22"/>
              <p:cNvSpPr txBox="1"/>
              <p:nvPr/>
            </p:nvSpPr>
            <p:spPr>
              <a:xfrm>
                <a:off x="5544616" y="499360"/>
                <a:ext cx="781236" cy="369332"/>
              </a:xfrm>
              <a:prstGeom prst="rect">
                <a:avLst/>
              </a:prstGeom>
              <a:noFill/>
            </p:spPr>
            <p:txBody>
              <a:bodyPr wrap="square" rtlCol="0">
                <a:spAutoFit/>
              </a:bodyPr>
              <a:lstStyle/>
              <a:p>
                <a:pPr>
                  <a:spcAft>
                    <a:spcPts val="0"/>
                  </a:spcAft>
                </a:pPr>
                <a:r>
                  <a:rPr lang="en-US" sz="1800" kern="1200">
                    <a:solidFill>
                      <a:srgbClr val="00B0F0"/>
                    </a:solidFill>
                    <a:effectLst/>
                    <a:latin typeface="Calibri"/>
                    <a:ea typeface="宋体"/>
                    <a:cs typeface="Times New Roman"/>
                  </a:rPr>
                  <a:t>Gd(1)</a:t>
                </a:r>
                <a:endParaRPr lang="en-GB" sz="1200">
                  <a:effectLst/>
                  <a:latin typeface="Times New Roman"/>
                  <a:ea typeface="宋体"/>
                </a:endParaRPr>
              </a:p>
            </p:txBody>
          </p:sp>
          <p:cxnSp>
            <p:nvCxnSpPr>
              <p:cNvPr id="7" name="Straight Connector 6"/>
              <p:cNvCxnSpPr/>
              <p:nvPr/>
            </p:nvCxnSpPr>
            <p:spPr>
              <a:xfrm flipH="1">
                <a:off x="3110644" y="684026"/>
                <a:ext cx="190872" cy="35370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26"/>
              <p:cNvSpPr txBox="1"/>
              <p:nvPr/>
            </p:nvSpPr>
            <p:spPr>
              <a:xfrm>
                <a:off x="3227660" y="344564"/>
                <a:ext cx="781236" cy="369332"/>
              </a:xfrm>
              <a:prstGeom prst="rect">
                <a:avLst/>
              </a:prstGeom>
              <a:noFill/>
            </p:spPr>
            <p:txBody>
              <a:bodyPr wrap="square" rtlCol="0">
                <a:spAutoFit/>
              </a:bodyPr>
              <a:lstStyle/>
              <a:p>
                <a:pPr>
                  <a:spcAft>
                    <a:spcPts val="0"/>
                  </a:spcAft>
                </a:pPr>
                <a:r>
                  <a:rPr lang="en-US" sz="1800" kern="1200">
                    <a:solidFill>
                      <a:srgbClr val="00B0F0"/>
                    </a:solidFill>
                    <a:effectLst/>
                    <a:latin typeface="Calibri"/>
                    <a:ea typeface="宋体"/>
                    <a:cs typeface="Times New Roman"/>
                  </a:rPr>
                  <a:t>Gd(2)</a:t>
                </a:r>
                <a:endParaRPr lang="en-GB" sz="1200">
                  <a:effectLst/>
                  <a:latin typeface="Times New Roman"/>
                  <a:ea typeface="宋体"/>
                </a:endParaRPr>
              </a:p>
            </p:txBody>
          </p:sp>
          <p:cxnSp>
            <p:nvCxnSpPr>
              <p:cNvPr id="9" name="Straight Connector 8"/>
              <p:cNvCxnSpPr/>
              <p:nvPr/>
            </p:nvCxnSpPr>
            <p:spPr>
              <a:xfrm flipH="1" flipV="1">
                <a:off x="2365412" y="4494113"/>
                <a:ext cx="86494"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31"/>
              <p:cNvSpPr txBox="1"/>
              <p:nvPr/>
            </p:nvSpPr>
            <p:spPr>
              <a:xfrm>
                <a:off x="2376264" y="4782145"/>
                <a:ext cx="781236" cy="369332"/>
              </a:xfrm>
              <a:prstGeom prst="rect">
                <a:avLst/>
              </a:prstGeom>
              <a:noFill/>
            </p:spPr>
            <p:txBody>
              <a:bodyPr wrap="square" rtlCol="0">
                <a:spAutoFit/>
              </a:bodyPr>
              <a:lstStyle/>
              <a:p>
                <a:pPr>
                  <a:spcAft>
                    <a:spcPts val="0"/>
                  </a:spcAft>
                </a:pPr>
                <a:r>
                  <a:rPr lang="en-US" sz="1800" kern="1200">
                    <a:solidFill>
                      <a:srgbClr val="00B0F0"/>
                    </a:solidFill>
                    <a:effectLst/>
                    <a:latin typeface="Calibri"/>
                    <a:ea typeface="宋体"/>
                    <a:cs typeface="Times New Roman"/>
                  </a:rPr>
                  <a:t>Gd(3)</a:t>
                </a:r>
                <a:endParaRPr lang="en-GB" sz="1200">
                  <a:effectLst/>
                  <a:latin typeface="Times New Roman"/>
                  <a:ea typeface="宋体"/>
                </a:endParaRPr>
              </a:p>
            </p:txBody>
          </p:sp>
          <p:cxnSp>
            <p:nvCxnSpPr>
              <p:cNvPr id="11" name="Straight Connector 10"/>
              <p:cNvCxnSpPr>
                <a:endCxn id="26" idx="4"/>
              </p:cNvCxnSpPr>
              <p:nvPr/>
            </p:nvCxnSpPr>
            <p:spPr>
              <a:xfrm flipV="1">
                <a:off x="1645332" y="4306935"/>
                <a:ext cx="85576" cy="47521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35"/>
              <p:cNvSpPr txBox="1"/>
              <p:nvPr/>
            </p:nvSpPr>
            <p:spPr>
              <a:xfrm>
                <a:off x="1440160" y="4772853"/>
                <a:ext cx="781236" cy="369332"/>
              </a:xfrm>
              <a:prstGeom prst="rect">
                <a:avLst/>
              </a:prstGeom>
              <a:noFill/>
            </p:spPr>
            <p:txBody>
              <a:bodyPr wrap="square" rtlCol="0">
                <a:spAutoFit/>
              </a:bodyPr>
              <a:lstStyle/>
              <a:p>
                <a:pPr>
                  <a:spcAft>
                    <a:spcPts val="0"/>
                  </a:spcAft>
                </a:pPr>
                <a:r>
                  <a:rPr lang="en-US" sz="1800" kern="1200">
                    <a:solidFill>
                      <a:srgbClr val="00B0F0"/>
                    </a:solidFill>
                    <a:effectLst/>
                    <a:latin typeface="Calibri"/>
                    <a:ea typeface="宋体"/>
                    <a:cs typeface="Times New Roman"/>
                  </a:rPr>
                  <a:t>Gd(4)</a:t>
                </a:r>
                <a:endParaRPr lang="en-GB" sz="1200">
                  <a:effectLst/>
                  <a:latin typeface="Times New Roman"/>
                  <a:ea typeface="宋体"/>
                </a:endParaRPr>
              </a:p>
            </p:txBody>
          </p:sp>
          <p:cxnSp>
            <p:nvCxnSpPr>
              <p:cNvPr id="13" name="Straight Connector 12"/>
              <p:cNvCxnSpPr/>
              <p:nvPr/>
            </p:nvCxnSpPr>
            <p:spPr>
              <a:xfrm flipV="1">
                <a:off x="601216" y="4674133"/>
                <a:ext cx="108012" cy="283386"/>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39"/>
              <p:cNvSpPr txBox="1"/>
              <p:nvPr/>
            </p:nvSpPr>
            <p:spPr>
              <a:xfrm>
                <a:off x="216024" y="4916869"/>
                <a:ext cx="781236" cy="369332"/>
              </a:xfrm>
              <a:prstGeom prst="rect">
                <a:avLst/>
              </a:prstGeom>
              <a:noFill/>
            </p:spPr>
            <p:txBody>
              <a:bodyPr wrap="square" rtlCol="0">
                <a:spAutoFit/>
              </a:bodyPr>
              <a:lstStyle/>
              <a:p>
                <a:pPr>
                  <a:spcAft>
                    <a:spcPts val="0"/>
                  </a:spcAft>
                </a:pPr>
                <a:r>
                  <a:rPr lang="en-US" sz="1800" kern="1200">
                    <a:solidFill>
                      <a:srgbClr val="00B0F0"/>
                    </a:solidFill>
                    <a:effectLst/>
                    <a:latin typeface="Calibri"/>
                    <a:ea typeface="宋体"/>
                    <a:cs typeface="Times New Roman"/>
                  </a:rPr>
                  <a:t>Gd(5)</a:t>
                </a:r>
                <a:endParaRPr lang="en-GB" sz="1200">
                  <a:effectLst/>
                  <a:latin typeface="Times New Roman"/>
                  <a:ea typeface="宋体"/>
                </a:endParaRPr>
              </a:p>
            </p:txBody>
          </p:sp>
          <p:cxnSp>
            <p:nvCxnSpPr>
              <p:cNvPr id="15" name="Straight Connector 14"/>
              <p:cNvCxnSpPr/>
              <p:nvPr/>
            </p:nvCxnSpPr>
            <p:spPr>
              <a:xfrm flipH="1" flipV="1">
                <a:off x="5360776" y="1360537"/>
                <a:ext cx="183840" cy="90624"/>
              </a:xfrm>
              <a:prstGeom prst="line">
                <a:avLst/>
              </a:prstGeom>
            </p:spPr>
            <p:style>
              <a:lnRef idx="1">
                <a:schemeClr val="accent2"/>
              </a:lnRef>
              <a:fillRef idx="0">
                <a:schemeClr val="accent2"/>
              </a:fillRef>
              <a:effectRef idx="0">
                <a:schemeClr val="accent2"/>
              </a:effectRef>
              <a:fontRef idx="minor">
                <a:schemeClr val="tx1"/>
              </a:fontRef>
            </p:style>
          </p:cxnSp>
          <p:sp>
            <p:nvSpPr>
              <p:cNvPr id="16" name="TextBox 43"/>
              <p:cNvSpPr txBox="1"/>
              <p:nvPr/>
            </p:nvSpPr>
            <p:spPr>
              <a:xfrm>
                <a:off x="5544616" y="1316469"/>
                <a:ext cx="781236" cy="369332"/>
              </a:xfrm>
              <a:prstGeom prst="rect">
                <a:avLst/>
              </a:prstGeom>
              <a:noFill/>
            </p:spPr>
            <p:txBody>
              <a:bodyPr wrap="square" rtlCol="0">
                <a:spAutoFit/>
              </a:bodyPr>
              <a:lstStyle/>
              <a:p>
                <a:pPr>
                  <a:spcAft>
                    <a:spcPts val="0"/>
                  </a:spcAft>
                </a:pPr>
                <a:r>
                  <a:rPr lang="en-US" sz="1800" kern="1200">
                    <a:solidFill>
                      <a:srgbClr val="FF0000"/>
                    </a:solidFill>
                    <a:effectLst/>
                    <a:latin typeface="Calibri"/>
                    <a:ea typeface="宋体"/>
                    <a:cs typeface="Times New Roman"/>
                  </a:rPr>
                  <a:t>Ni(1)</a:t>
                </a:r>
                <a:endParaRPr lang="en-GB" sz="1200">
                  <a:effectLst/>
                  <a:latin typeface="Times New Roman"/>
                  <a:ea typeface="宋体"/>
                </a:endParaRPr>
              </a:p>
            </p:txBody>
          </p:sp>
          <p:cxnSp>
            <p:nvCxnSpPr>
              <p:cNvPr id="17" name="Straight Connector 16"/>
              <p:cNvCxnSpPr>
                <a:endCxn id="25" idx="2"/>
              </p:cNvCxnSpPr>
              <p:nvPr/>
            </p:nvCxnSpPr>
            <p:spPr>
              <a:xfrm flipH="1" flipV="1">
                <a:off x="3064408" y="4243437"/>
                <a:ext cx="190562" cy="250676"/>
              </a:xfrm>
              <a:prstGeom prst="line">
                <a:avLst/>
              </a:prstGeom>
            </p:spPr>
            <p:style>
              <a:lnRef idx="1">
                <a:schemeClr val="accent2"/>
              </a:lnRef>
              <a:fillRef idx="0">
                <a:schemeClr val="accent2"/>
              </a:fillRef>
              <a:effectRef idx="0">
                <a:schemeClr val="accent2"/>
              </a:effectRef>
              <a:fontRef idx="minor">
                <a:schemeClr val="tx1"/>
              </a:fontRef>
            </p:style>
          </p:cxnSp>
          <p:sp>
            <p:nvSpPr>
              <p:cNvPr id="18" name="TextBox 47"/>
              <p:cNvSpPr txBox="1"/>
              <p:nvPr/>
            </p:nvSpPr>
            <p:spPr>
              <a:xfrm>
                <a:off x="3227660" y="4414369"/>
                <a:ext cx="781236" cy="369332"/>
              </a:xfrm>
              <a:prstGeom prst="rect">
                <a:avLst/>
              </a:prstGeom>
              <a:noFill/>
            </p:spPr>
            <p:txBody>
              <a:bodyPr wrap="square" rtlCol="0">
                <a:spAutoFit/>
              </a:bodyPr>
              <a:lstStyle/>
              <a:p>
                <a:pPr>
                  <a:spcAft>
                    <a:spcPts val="0"/>
                  </a:spcAft>
                </a:pPr>
                <a:r>
                  <a:rPr lang="en-US" sz="1800" kern="1200">
                    <a:solidFill>
                      <a:srgbClr val="FF0000"/>
                    </a:solidFill>
                    <a:effectLst/>
                    <a:latin typeface="Calibri"/>
                    <a:ea typeface="宋体"/>
                    <a:cs typeface="Times New Roman"/>
                  </a:rPr>
                  <a:t>Ni(2)</a:t>
                </a:r>
                <a:endParaRPr lang="en-GB" sz="1200">
                  <a:effectLst/>
                  <a:latin typeface="Times New Roman"/>
                  <a:ea typeface="宋体"/>
                </a:endParaRPr>
              </a:p>
            </p:txBody>
          </p:sp>
          <p:cxnSp>
            <p:nvCxnSpPr>
              <p:cNvPr id="19" name="Straight Connector 18"/>
              <p:cNvCxnSpPr>
                <a:endCxn id="25" idx="3"/>
              </p:cNvCxnSpPr>
              <p:nvPr/>
            </p:nvCxnSpPr>
            <p:spPr>
              <a:xfrm>
                <a:off x="2077380" y="1181745"/>
                <a:ext cx="275828" cy="229592"/>
              </a:xfrm>
              <a:prstGeom prst="line">
                <a:avLst/>
              </a:prstGeom>
            </p:spPr>
            <p:style>
              <a:lnRef idx="1">
                <a:schemeClr val="accent2"/>
              </a:lnRef>
              <a:fillRef idx="0">
                <a:schemeClr val="accent2"/>
              </a:fillRef>
              <a:effectRef idx="0">
                <a:schemeClr val="accent2"/>
              </a:effectRef>
              <a:fontRef idx="minor">
                <a:schemeClr val="tx1"/>
              </a:fontRef>
            </p:style>
          </p:cxnSp>
          <p:sp>
            <p:nvSpPr>
              <p:cNvPr id="20" name="TextBox 53"/>
              <p:cNvSpPr txBox="1"/>
              <p:nvPr/>
            </p:nvSpPr>
            <p:spPr>
              <a:xfrm>
                <a:off x="1538684" y="878701"/>
                <a:ext cx="781236" cy="369332"/>
              </a:xfrm>
              <a:prstGeom prst="rect">
                <a:avLst/>
              </a:prstGeom>
              <a:noFill/>
            </p:spPr>
            <p:txBody>
              <a:bodyPr wrap="square" rtlCol="0">
                <a:spAutoFit/>
              </a:bodyPr>
              <a:lstStyle/>
              <a:p>
                <a:pPr>
                  <a:spcAft>
                    <a:spcPts val="0"/>
                  </a:spcAft>
                </a:pPr>
                <a:r>
                  <a:rPr lang="en-US" sz="1800" kern="1200">
                    <a:solidFill>
                      <a:srgbClr val="FF0000"/>
                    </a:solidFill>
                    <a:effectLst/>
                    <a:latin typeface="Calibri"/>
                    <a:ea typeface="宋体"/>
                    <a:cs typeface="Times New Roman"/>
                  </a:rPr>
                  <a:t>Ni(3)</a:t>
                </a:r>
                <a:endParaRPr lang="en-GB" sz="1200">
                  <a:effectLst/>
                  <a:latin typeface="Times New Roman"/>
                  <a:ea typeface="宋体"/>
                </a:endParaRPr>
              </a:p>
            </p:txBody>
          </p:sp>
          <p:cxnSp>
            <p:nvCxnSpPr>
              <p:cNvPr id="21" name="Straight Connector 20"/>
              <p:cNvCxnSpPr>
                <a:endCxn id="25" idx="5"/>
              </p:cNvCxnSpPr>
              <p:nvPr/>
            </p:nvCxnSpPr>
            <p:spPr>
              <a:xfrm>
                <a:off x="493204" y="4062065"/>
                <a:ext cx="297904" cy="232172"/>
              </a:xfrm>
              <a:prstGeom prst="line">
                <a:avLst/>
              </a:prstGeom>
            </p:spPr>
            <p:style>
              <a:lnRef idx="1">
                <a:schemeClr val="accent2"/>
              </a:lnRef>
              <a:fillRef idx="0">
                <a:schemeClr val="accent2"/>
              </a:fillRef>
              <a:effectRef idx="0">
                <a:schemeClr val="accent2"/>
              </a:effectRef>
              <a:fontRef idx="minor">
                <a:schemeClr val="tx1"/>
              </a:fontRef>
            </p:style>
          </p:cxnSp>
          <p:sp>
            <p:nvSpPr>
              <p:cNvPr id="22" name="TextBox 58"/>
              <p:cNvSpPr txBox="1"/>
              <p:nvPr/>
            </p:nvSpPr>
            <p:spPr>
              <a:xfrm>
                <a:off x="0" y="3702025"/>
                <a:ext cx="781236" cy="369332"/>
              </a:xfrm>
              <a:prstGeom prst="rect">
                <a:avLst/>
              </a:prstGeom>
              <a:noFill/>
            </p:spPr>
            <p:txBody>
              <a:bodyPr wrap="square" rtlCol="0">
                <a:spAutoFit/>
              </a:bodyPr>
              <a:lstStyle/>
              <a:p>
                <a:pPr>
                  <a:spcAft>
                    <a:spcPts val="0"/>
                  </a:spcAft>
                </a:pPr>
                <a:r>
                  <a:rPr lang="en-US" sz="1800" kern="1200">
                    <a:solidFill>
                      <a:srgbClr val="FF0000"/>
                    </a:solidFill>
                    <a:effectLst/>
                    <a:latin typeface="Calibri"/>
                    <a:ea typeface="宋体"/>
                    <a:cs typeface="Times New Roman"/>
                  </a:rPr>
                  <a:t>Ni(4)</a:t>
                </a:r>
                <a:endParaRPr lang="en-GB" sz="1200">
                  <a:effectLst/>
                  <a:latin typeface="Times New Roman"/>
                  <a:ea typeface="宋体"/>
                </a:endParaRPr>
              </a:p>
            </p:txBody>
          </p:sp>
        </p:grpSp>
      </p:grpSp>
    </p:spTree>
    <p:extLst>
      <p:ext uri="{BB962C8B-B14F-4D97-AF65-F5344CB8AC3E}">
        <p14:creationId xmlns:p14="http://schemas.microsoft.com/office/powerpoint/2010/main" val="41314163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653521753"/>
              </p:ext>
            </p:extLst>
          </p:nvPr>
        </p:nvGraphicFramePr>
        <p:xfrm>
          <a:off x="457199" y="609599"/>
          <a:ext cx="8305799" cy="5791200"/>
        </p:xfrm>
        <a:graphic>
          <a:graphicData uri="http://schemas.openxmlformats.org/drawingml/2006/table">
            <a:tbl>
              <a:tblPr firstRow="1" firstCol="1" bandRow="1"/>
              <a:tblGrid>
                <a:gridCol w="922367"/>
                <a:gridCol w="922367"/>
                <a:gridCol w="922367"/>
                <a:gridCol w="924615"/>
                <a:gridCol w="924615"/>
                <a:gridCol w="922367"/>
                <a:gridCol w="922367"/>
                <a:gridCol w="922367"/>
                <a:gridCol w="922367"/>
              </a:tblGrid>
              <a:tr h="860469">
                <a:tc>
                  <a:txBody>
                    <a:bodyPr/>
                    <a:lstStyle/>
                    <a:p>
                      <a:pPr algn="ctr">
                        <a:lnSpc>
                          <a:spcPct val="115000"/>
                        </a:lnSpc>
                        <a:spcAft>
                          <a:spcPts val="0"/>
                        </a:spcAft>
                      </a:pPr>
                      <a:r>
                        <a:rPr lang="en-US" sz="1000">
                          <a:effectLst/>
                          <a:latin typeface="Calibri"/>
                          <a:ea typeface="宋体"/>
                          <a:cs typeface="Calibri"/>
                        </a:rPr>
                        <a:t>Elements</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Part of Curve</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↓Gd S</a:t>
                      </a:r>
                      <a:endParaRPr lang="en-GB" sz="1000">
                        <a:effectLst/>
                        <a:latin typeface="Calibri"/>
                        <a:ea typeface="宋体"/>
                        <a:cs typeface="Times New Roman"/>
                      </a:endParaRPr>
                    </a:p>
                    <a:p>
                      <a:pPr algn="ctr">
                        <a:lnSpc>
                          <a:spcPct val="115000"/>
                        </a:lnSpc>
                        <a:spcAft>
                          <a:spcPts val="0"/>
                        </a:spcAft>
                      </a:pPr>
                      <a:r>
                        <a:rPr lang="en-US" sz="1000">
                          <a:effectLst/>
                          <a:latin typeface="Calibri"/>
                          <a:ea typeface="宋体"/>
                          <a:cs typeface="Calibri"/>
                        </a:rPr>
                        <a:t>(no change to K)</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↓Gd ex</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↓Gd K</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↓Ni ex</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↓Ni K</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↓theta</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Introduce f</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7859">
                <a:tc rowSpan="5">
                  <a:txBody>
                    <a:bodyPr/>
                    <a:lstStyle/>
                    <a:p>
                      <a:pPr algn="ctr">
                        <a:lnSpc>
                          <a:spcPct val="115000"/>
                        </a:lnSpc>
                        <a:spcAft>
                          <a:spcPts val="0"/>
                        </a:spcAft>
                      </a:pPr>
                      <a:r>
                        <a:rPr lang="en-US" sz="1000">
                          <a:effectLst/>
                          <a:latin typeface="Calibri"/>
                          <a:ea typeface="宋体"/>
                          <a:cs typeface="Calibri"/>
                        </a:rPr>
                        <a:t>Gd</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(1)</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7859">
                <a:tc vMerge="1">
                  <a:txBody>
                    <a:bodyPr/>
                    <a:lstStyle/>
                    <a:p>
                      <a:endParaRPr lang="en-GB"/>
                    </a:p>
                  </a:txBody>
                  <a:tcPr/>
                </a:tc>
                <a:tc>
                  <a:txBody>
                    <a:bodyPr/>
                    <a:lstStyle/>
                    <a:p>
                      <a:pPr algn="ctr">
                        <a:lnSpc>
                          <a:spcPct val="115000"/>
                        </a:lnSpc>
                        <a:spcAft>
                          <a:spcPts val="0"/>
                        </a:spcAft>
                      </a:pPr>
                      <a:r>
                        <a:rPr lang="en-US" sz="1000">
                          <a:effectLst/>
                          <a:latin typeface="Calibri"/>
                          <a:ea typeface="宋体"/>
                          <a:cs typeface="Calibri"/>
                        </a:rPr>
                        <a:t>(2)</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(rounder)</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p>
                      <a:pPr algn="ctr">
                        <a:lnSpc>
                          <a:spcPct val="115000"/>
                        </a:lnSpc>
                        <a:spcAft>
                          <a:spcPts val="0"/>
                        </a:spcAft>
                      </a:pPr>
                      <a:r>
                        <a:rPr lang="en-US" sz="1000">
                          <a:effectLst/>
                          <a:latin typeface="Calibri"/>
                          <a:ea typeface="宋体"/>
                          <a:cs typeface="Calibri"/>
                        </a:rPr>
                        <a:t>(rounder)</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↑←(less round)</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7859">
                <a:tc vMerge="1">
                  <a:txBody>
                    <a:bodyPr/>
                    <a:lstStyle/>
                    <a:p>
                      <a:endParaRPr lang="en-GB"/>
                    </a:p>
                  </a:txBody>
                  <a:tcPr/>
                </a:tc>
                <a:tc>
                  <a:txBody>
                    <a:bodyPr/>
                    <a:lstStyle/>
                    <a:p>
                      <a:pPr algn="ctr">
                        <a:lnSpc>
                          <a:spcPct val="115000"/>
                        </a:lnSpc>
                        <a:spcAft>
                          <a:spcPts val="0"/>
                        </a:spcAft>
                      </a:pPr>
                      <a:r>
                        <a:rPr lang="en-US" sz="1000">
                          <a:effectLst/>
                          <a:latin typeface="Calibri"/>
                          <a:ea typeface="宋体"/>
                          <a:cs typeface="Calibri"/>
                        </a:rPr>
                        <a:t>(3)</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highlight>
                            <a:srgbClr val="FFFF00"/>
                          </a:highlight>
                          <a:latin typeface="Calibri"/>
                          <a:ea typeface="宋体"/>
                          <a:cs typeface="Calibri"/>
                        </a:rPr>
                        <a:t>↑(L)</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↓(L)</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7859">
                <a:tc vMerge="1">
                  <a:txBody>
                    <a:bodyPr/>
                    <a:lstStyle/>
                    <a:p>
                      <a:endParaRPr lang="en-GB"/>
                    </a:p>
                  </a:txBody>
                  <a:tcPr/>
                </a:tc>
                <a:tc>
                  <a:txBody>
                    <a:bodyPr/>
                    <a:lstStyle/>
                    <a:p>
                      <a:pPr algn="ctr">
                        <a:lnSpc>
                          <a:spcPct val="115000"/>
                        </a:lnSpc>
                        <a:spcAft>
                          <a:spcPts val="0"/>
                        </a:spcAft>
                      </a:pPr>
                      <a:r>
                        <a:rPr lang="en-US" sz="1000">
                          <a:effectLst/>
                          <a:latin typeface="Calibri"/>
                          <a:ea typeface="宋体"/>
                          <a:cs typeface="Calibri"/>
                        </a:rPr>
                        <a:t>(4)</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highlight>
                            <a:srgbClr val="FFFF00"/>
                          </a:highlight>
                          <a:latin typeface="Calibri"/>
                          <a:ea typeface="宋体"/>
                          <a:cs typeface="Calibri"/>
                        </a:rPr>
                        <a:t>-(L)</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~(L,small change)</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↓(S)</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~(S,small change)</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7859">
                <a:tc vMerge="1">
                  <a:txBody>
                    <a:bodyPr/>
                    <a:lstStyle/>
                    <a:p>
                      <a:endParaRPr lang="en-GB"/>
                    </a:p>
                  </a:txBody>
                  <a:tcPr/>
                </a:tc>
                <a:tc>
                  <a:txBody>
                    <a:bodyPr/>
                    <a:lstStyle/>
                    <a:p>
                      <a:pPr algn="ctr">
                        <a:lnSpc>
                          <a:spcPct val="115000"/>
                        </a:lnSpc>
                        <a:spcAft>
                          <a:spcPts val="0"/>
                        </a:spcAft>
                      </a:pPr>
                      <a:r>
                        <a:rPr lang="en-US" sz="1000">
                          <a:effectLst/>
                          <a:latin typeface="Calibri"/>
                          <a:ea typeface="宋体"/>
                          <a:cs typeface="Calibri"/>
                        </a:rPr>
                        <a:t>(5)</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7859">
                <a:tc rowSpan="4">
                  <a:txBody>
                    <a:bodyPr/>
                    <a:lstStyle/>
                    <a:p>
                      <a:pPr algn="ctr">
                        <a:lnSpc>
                          <a:spcPct val="115000"/>
                        </a:lnSpc>
                        <a:spcAft>
                          <a:spcPts val="0"/>
                        </a:spcAft>
                      </a:pPr>
                      <a:r>
                        <a:rPr lang="en-US" sz="1000">
                          <a:effectLst/>
                          <a:latin typeface="Calibri"/>
                          <a:ea typeface="宋体"/>
                          <a:cs typeface="Calibri"/>
                        </a:rPr>
                        <a:t>Ni</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(1)</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7859">
                <a:tc vMerge="1">
                  <a:txBody>
                    <a:bodyPr/>
                    <a:lstStyle/>
                    <a:p>
                      <a:endParaRPr lang="en-GB"/>
                    </a:p>
                  </a:txBody>
                  <a:tcPr/>
                </a:tc>
                <a:tc>
                  <a:txBody>
                    <a:bodyPr/>
                    <a:lstStyle/>
                    <a:p>
                      <a:pPr algn="ctr">
                        <a:lnSpc>
                          <a:spcPct val="115000"/>
                        </a:lnSpc>
                        <a:spcAft>
                          <a:spcPts val="0"/>
                        </a:spcAft>
                      </a:pPr>
                      <a:r>
                        <a:rPr lang="en-US" sz="1000">
                          <a:effectLst/>
                          <a:latin typeface="Calibri"/>
                          <a:ea typeface="宋体"/>
                          <a:cs typeface="Calibri"/>
                        </a:rPr>
                        <a:t>(2)</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highlight>
                            <a:srgbClr val="FFFF00"/>
                          </a:highligh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highlight>
                            <a:srgbClr val="FFFF00"/>
                          </a:highligh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highlight>
                            <a:srgbClr val="FFFF00"/>
                          </a:highligh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↓(L)</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↓(L)</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7859">
                <a:tc vMerge="1">
                  <a:txBody>
                    <a:bodyPr/>
                    <a:lstStyle/>
                    <a:p>
                      <a:endParaRPr lang="en-GB"/>
                    </a:p>
                  </a:txBody>
                  <a:tcPr/>
                </a:tc>
                <a:tc>
                  <a:txBody>
                    <a:bodyPr/>
                    <a:lstStyle/>
                    <a:p>
                      <a:pPr algn="ctr">
                        <a:lnSpc>
                          <a:spcPct val="115000"/>
                        </a:lnSpc>
                        <a:spcAft>
                          <a:spcPts val="0"/>
                        </a:spcAft>
                      </a:pPr>
                      <a:r>
                        <a:rPr lang="en-US" sz="1000">
                          <a:effectLst/>
                          <a:latin typeface="Calibri"/>
                          <a:ea typeface="宋体"/>
                          <a:cs typeface="Calibri"/>
                        </a:rPr>
                        <a:t>(3)</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highlight>
                            <a:srgbClr val="FFFF00"/>
                          </a:highligh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highlight>
                            <a:srgbClr val="FFFF00"/>
                          </a:highligh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highlight>
                            <a:srgbClr val="FFFF00"/>
                          </a:highligh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↑(L)</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↑(L)</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7859">
                <a:tc vMerge="1">
                  <a:txBody>
                    <a:bodyPr/>
                    <a:lstStyle/>
                    <a:p>
                      <a:endParaRPr lang="en-GB"/>
                    </a:p>
                  </a:txBody>
                  <a:tcPr/>
                </a:tc>
                <a:tc>
                  <a:txBody>
                    <a:bodyPr/>
                    <a:lstStyle/>
                    <a:p>
                      <a:pPr algn="ctr">
                        <a:lnSpc>
                          <a:spcPct val="115000"/>
                        </a:lnSpc>
                        <a:spcAft>
                          <a:spcPts val="0"/>
                        </a:spcAft>
                      </a:pPr>
                      <a:r>
                        <a:rPr lang="en-US" sz="1000">
                          <a:effectLst/>
                          <a:latin typeface="Calibri"/>
                          <a:ea typeface="宋体"/>
                          <a:cs typeface="Calibri"/>
                        </a:rPr>
                        <a:t>(4)</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dirty="0">
                          <a:effectLst/>
                          <a:latin typeface="Calibri"/>
                          <a:ea typeface="宋体"/>
                          <a:cs typeface="Calibri"/>
                        </a:rPr>
                        <a:t>↑</a:t>
                      </a:r>
                      <a:endParaRPr lang="en-GB" sz="1000" dirty="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437801" y="152400"/>
            <a:ext cx="2751715" cy="369332"/>
          </a:xfrm>
          <a:prstGeom prst="rect">
            <a:avLst/>
          </a:prstGeom>
        </p:spPr>
        <p:txBody>
          <a:bodyPr wrap="none">
            <a:spAutoFit/>
          </a:bodyPr>
          <a:lstStyle/>
          <a:p>
            <a:r>
              <a:rPr lang="en-US" dirty="0"/>
              <a:t>For </a:t>
            </a:r>
            <a:r>
              <a:rPr lang="en-US" dirty="0" smtClean="0"/>
              <a:t>high </a:t>
            </a:r>
            <a:r>
              <a:rPr lang="en-US" dirty="0"/>
              <a:t>Gd spin </a:t>
            </a:r>
            <a:r>
              <a:rPr lang="en-US" dirty="0" smtClean="0"/>
              <a:t>(lower </a:t>
            </a:r>
            <a:r>
              <a:rPr lang="en-US" dirty="0"/>
              <a:t>T):</a:t>
            </a:r>
            <a:endParaRPr lang="en-GB" dirty="0"/>
          </a:p>
        </p:txBody>
      </p:sp>
    </p:spTree>
    <p:extLst>
      <p:ext uri="{BB962C8B-B14F-4D97-AF65-F5344CB8AC3E}">
        <p14:creationId xmlns:p14="http://schemas.microsoft.com/office/powerpoint/2010/main" val="3621660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4807372"/>
              </p:ext>
            </p:extLst>
          </p:nvPr>
        </p:nvGraphicFramePr>
        <p:xfrm>
          <a:off x="762000" y="914400"/>
          <a:ext cx="7848601" cy="5486397"/>
        </p:xfrm>
        <a:graphic>
          <a:graphicData uri="http://schemas.openxmlformats.org/drawingml/2006/table">
            <a:tbl>
              <a:tblPr firstRow="1" firstCol="1" bandRow="1"/>
              <a:tblGrid>
                <a:gridCol w="871595"/>
                <a:gridCol w="871595"/>
                <a:gridCol w="871595"/>
                <a:gridCol w="873718"/>
                <a:gridCol w="873718"/>
                <a:gridCol w="871595"/>
                <a:gridCol w="871595"/>
                <a:gridCol w="871595"/>
                <a:gridCol w="871595"/>
              </a:tblGrid>
              <a:tr h="815181">
                <a:tc>
                  <a:txBody>
                    <a:bodyPr/>
                    <a:lstStyle/>
                    <a:p>
                      <a:pPr algn="ctr">
                        <a:lnSpc>
                          <a:spcPct val="115000"/>
                        </a:lnSpc>
                        <a:spcAft>
                          <a:spcPts val="0"/>
                        </a:spcAft>
                      </a:pPr>
                      <a:r>
                        <a:rPr lang="en-US" sz="1000">
                          <a:effectLst/>
                          <a:latin typeface="Calibri"/>
                          <a:ea typeface="宋体"/>
                          <a:cs typeface="Calibri"/>
                        </a:rPr>
                        <a:t>Elements</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Part of Curve</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↓Gd S</a:t>
                      </a:r>
                      <a:endParaRPr lang="en-GB" sz="1000">
                        <a:effectLst/>
                        <a:latin typeface="Calibri"/>
                        <a:ea typeface="宋体"/>
                        <a:cs typeface="Times New Roman"/>
                      </a:endParaRPr>
                    </a:p>
                    <a:p>
                      <a:pPr algn="ctr">
                        <a:lnSpc>
                          <a:spcPct val="115000"/>
                        </a:lnSpc>
                        <a:spcAft>
                          <a:spcPts val="0"/>
                        </a:spcAft>
                      </a:pPr>
                      <a:r>
                        <a:rPr lang="en-US" sz="1000">
                          <a:effectLst/>
                          <a:latin typeface="Calibri"/>
                          <a:ea typeface="宋体"/>
                          <a:cs typeface="Calibri"/>
                        </a:rPr>
                        <a:t>(no change to K)</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↓Gd ex</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↓Gd K</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↓Ni ex</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↓Ni K</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↓theta</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Introduce f</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9024">
                <a:tc rowSpan="5">
                  <a:txBody>
                    <a:bodyPr/>
                    <a:lstStyle/>
                    <a:p>
                      <a:pPr algn="ctr">
                        <a:lnSpc>
                          <a:spcPct val="115000"/>
                        </a:lnSpc>
                        <a:spcAft>
                          <a:spcPts val="0"/>
                        </a:spcAft>
                      </a:pPr>
                      <a:r>
                        <a:rPr lang="en-US" sz="1000">
                          <a:effectLst/>
                          <a:latin typeface="Calibri"/>
                          <a:ea typeface="宋体"/>
                          <a:cs typeface="Calibri"/>
                        </a:rPr>
                        <a:t>Gd</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(1)</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9024">
                <a:tc vMerge="1">
                  <a:txBody>
                    <a:bodyPr/>
                    <a:lstStyle/>
                    <a:p>
                      <a:endParaRPr lang="en-GB"/>
                    </a:p>
                  </a:txBody>
                  <a:tcPr/>
                </a:tc>
                <a:tc>
                  <a:txBody>
                    <a:bodyPr/>
                    <a:lstStyle/>
                    <a:p>
                      <a:pPr algn="ctr">
                        <a:lnSpc>
                          <a:spcPct val="115000"/>
                        </a:lnSpc>
                        <a:spcAft>
                          <a:spcPts val="0"/>
                        </a:spcAft>
                      </a:pPr>
                      <a:r>
                        <a:rPr lang="en-US" sz="1000">
                          <a:effectLst/>
                          <a:latin typeface="Calibri"/>
                          <a:ea typeface="宋体"/>
                          <a:cs typeface="Calibri"/>
                        </a:rPr>
                        <a:t>(2)</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9024">
                <a:tc vMerge="1">
                  <a:txBody>
                    <a:bodyPr/>
                    <a:lstStyle/>
                    <a:p>
                      <a:endParaRPr lang="en-GB"/>
                    </a:p>
                  </a:txBody>
                  <a:tcPr/>
                </a:tc>
                <a:tc>
                  <a:txBody>
                    <a:bodyPr/>
                    <a:lstStyle/>
                    <a:p>
                      <a:pPr algn="ctr">
                        <a:lnSpc>
                          <a:spcPct val="115000"/>
                        </a:lnSpc>
                        <a:spcAft>
                          <a:spcPts val="0"/>
                        </a:spcAft>
                      </a:pPr>
                      <a:r>
                        <a:rPr lang="en-US" sz="1000">
                          <a:effectLst/>
                          <a:latin typeface="Calibri"/>
                          <a:ea typeface="宋体"/>
                          <a:cs typeface="Calibri"/>
                        </a:rPr>
                        <a:t>(3)</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↑→(S)</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000">
                          <a:effectLs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9024">
                <a:tc vMerge="1">
                  <a:txBody>
                    <a:bodyPr/>
                    <a:lstStyle/>
                    <a:p>
                      <a:endParaRPr lang="en-GB"/>
                    </a:p>
                  </a:txBody>
                  <a:tcPr/>
                </a:tc>
                <a:tc>
                  <a:txBody>
                    <a:bodyPr/>
                    <a:lstStyle/>
                    <a:p>
                      <a:pPr algn="ctr">
                        <a:lnSpc>
                          <a:spcPct val="115000"/>
                        </a:lnSpc>
                        <a:spcAft>
                          <a:spcPts val="0"/>
                        </a:spcAft>
                      </a:pPr>
                      <a:r>
                        <a:rPr lang="en-US" sz="1000">
                          <a:effectLst/>
                          <a:latin typeface="Calibri"/>
                          <a:ea typeface="宋体"/>
                          <a:cs typeface="Calibri"/>
                        </a:rPr>
                        <a:t>(4)</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highlight>
                            <a:srgbClr val="FFFF00"/>
                          </a:highligh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 (S)</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~(S,small change)</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000">
                          <a:effectLs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9024">
                <a:tc vMerge="1">
                  <a:txBody>
                    <a:bodyPr/>
                    <a:lstStyle/>
                    <a:p>
                      <a:endParaRPr lang="en-GB"/>
                    </a:p>
                  </a:txBody>
                  <a:tcPr/>
                </a:tc>
                <a:tc>
                  <a:txBody>
                    <a:bodyPr/>
                    <a:lstStyle/>
                    <a:p>
                      <a:pPr algn="ctr">
                        <a:lnSpc>
                          <a:spcPct val="115000"/>
                        </a:lnSpc>
                        <a:spcAft>
                          <a:spcPts val="0"/>
                        </a:spcAft>
                      </a:pPr>
                      <a:r>
                        <a:rPr lang="en-US" sz="1000">
                          <a:effectLst/>
                          <a:latin typeface="Calibri"/>
                          <a:ea typeface="宋体"/>
                          <a:cs typeface="Calibri"/>
                        </a:rPr>
                        <a:t>(5)</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000">
                          <a:effectLs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9024">
                <a:tc rowSpan="4">
                  <a:txBody>
                    <a:bodyPr/>
                    <a:lstStyle/>
                    <a:p>
                      <a:pPr algn="ctr">
                        <a:lnSpc>
                          <a:spcPct val="115000"/>
                        </a:lnSpc>
                        <a:spcAft>
                          <a:spcPts val="0"/>
                        </a:spcAft>
                      </a:pPr>
                      <a:r>
                        <a:rPr lang="en-US" sz="1000">
                          <a:effectLst/>
                          <a:latin typeface="Calibri"/>
                          <a:ea typeface="宋体"/>
                          <a:cs typeface="Calibri"/>
                        </a:rPr>
                        <a:t>Ni</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(1)</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000">
                          <a:effectLs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9024">
                <a:tc vMerge="1">
                  <a:txBody>
                    <a:bodyPr/>
                    <a:lstStyle/>
                    <a:p>
                      <a:endParaRPr lang="en-GB"/>
                    </a:p>
                  </a:txBody>
                  <a:tcPr/>
                </a:tc>
                <a:tc>
                  <a:txBody>
                    <a:bodyPr/>
                    <a:lstStyle/>
                    <a:p>
                      <a:pPr algn="ctr">
                        <a:lnSpc>
                          <a:spcPct val="115000"/>
                        </a:lnSpc>
                        <a:spcAft>
                          <a:spcPts val="0"/>
                        </a:spcAft>
                      </a:pPr>
                      <a:r>
                        <a:rPr lang="en-US" sz="1000">
                          <a:effectLst/>
                          <a:latin typeface="Calibri"/>
                          <a:ea typeface="宋体"/>
                          <a:cs typeface="Calibri"/>
                        </a:rPr>
                        <a:t>(2)</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highlight>
                            <a:srgbClr val="FFFF00"/>
                          </a:highligh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highlight>
                            <a:srgbClr val="FFFF00"/>
                          </a:highligh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highlight>
                            <a:srgbClr val="FFFF00"/>
                          </a:highligh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9024">
                <a:tc vMerge="1">
                  <a:txBody>
                    <a:bodyPr/>
                    <a:lstStyle/>
                    <a:p>
                      <a:endParaRPr lang="en-GB"/>
                    </a:p>
                  </a:txBody>
                  <a:tcPr/>
                </a:tc>
                <a:tc>
                  <a:txBody>
                    <a:bodyPr/>
                    <a:lstStyle/>
                    <a:p>
                      <a:pPr algn="ctr">
                        <a:lnSpc>
                          <a:spcPct val="115000"/>
                        </a:lnSpc>
                        <a:spcAft>
                          <a:spcPts val="0"/>
                        </a:spcAft>
                      </a:pPr>
                      <a:r>
                        <a:rPr lang="en-US" sz="1000">
                          <a:effectLst/>
                          <a:latin typeface="Calibri"/>
                          <a:ea typeface="宋体"/>
                          <a:cs typeface="Calibri"/>
                        </a:rPr>
                        <a:t>(3)</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highlight>
                            <a:srgbClr val="FFFF00"/>
                          </a:highligh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highlight>
                            <a:srgbClr val="FFFF00"/>
                          </a:highligh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highlight>
                            <a:srgbClr val="FFFF00"/>
                          </a:highligh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9024">
                <a:tc vMerge="1">
                  <a:txBody>
                    <a:bodyPr/>
                    <a:lstStyle/>
                    <a:p>
                      <a:endParaRPr lang="en-GB"/>
                    </a:p>
                  </a:txBody>
                  <a:tcPr/>
                </a:tc>
                <a:tc>
                  <a:txBody>
                    <a:bodyPr/>
                    <a:lstStyle/>
                    <a:p>
                      <a:pPr algn="ctr">
                        <a:lnSpc>
                          <a:spcPct val="115000"/>
                        </a:lnSpc>
                        <a:spcAft>
                          <a:spcPts val="0"/>
                        </a:spcAft>
                      </a:pPr>
                      <a:r>
                        <a:rPr lang="en-US" sz="1000">
                          <a:effectLst/>
                          <a:latin typeface="Calibri"/>
                          <a:ea typeface="宋体"/>
                          <a:cs typeface="Calibri"/>
                        </a:rPr>
                        <a:t>(4)</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effectLst/>
                          <a:latin typeface="Calibri"/>
                          <a:ea typeface="宋体"/>
                          <a:cs typeface="Calibri"/>
                        </a:rPr>
                        <a:t> </a:t>
                      </a:r>
                      <a:endParaRPr lang="en-GB" sz="100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dirty="0">
                          <a:effectLst/>
                          <a:latin typeface="Calibri"/>
                          <a:ea typeface="宋体"/>
                          <a:cs typeface="Calibri"/>
                        </a:rPr>
                        <a:t> </a:t>
                      </a:r>
                      <a:endParaRPr lang="en-GB" sz="1000" dirty="0">
                        <a:effectLst/>
                        <a:latin typeface="Calibri"/>
                        <a:ea typeface="宋体"/>
                        <a:cs typeface="Times New Roman"/>
                      </a:endParaRPr>
                    </a:p>
                  </a:txBody>
                  <a:tcPr marL="60333" marR="60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685800" y="304800"/>
            <a:ext cx="2751715" cy="369332"/>
          </a:xfrm>
          <a:prstGeom prst="rect">
            <a:avLst/>
          </a:prstGeom>
        </p:spPr>
        <p:txBody>
          <a:bodyPr wrap="none">
            <a:spAutoFit/>
          </a:bodyPr>
          <a:lstStyle/>
          <a:p>
            <a:r>
              <a:rPr lang="en-US" dirty="0"/>
              <a:t>For low Gd spin (higher T):</a:t>
            </a:r>
            <a:endParaRPr lang="en-GB" dirty="0"/>
          </a:p>
        </p:txBody>
      </p:sp>
    </p:spTree>
    <p:extLst>
      <p:ext uri="{BB962C8B-B14F-4D97-AF65-F5344CB8AC3E}">
        <p14:creationId xmlns:p14="http://schemas.microsoft.com/office/powerpoint/2010/main" val="2885187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828800"/>
            <a:ext cx="3962400" cy="2954655"/>
          </a:xfrm>
          <a:prstGeom prst="rect">
            <a:avLst/>
          </a:prstGeom>
          <a:noFill/>
        </p:spPr>
        <p:txBody>
          <a:bodyPr wrap="square" rtlCol="0">
            <a:spAutoFit/>
          </a:bodyPr>
          <a:lstStyle/>
          <a:p>
            <a:r>
              <a:rPr lang="en-US" sz="2800" b="1" dirty="0" smtClean="0"/>
              <a:t>Basic theory</a:t>
            </a:r>
            <a:r>
              <a:rPr lang="en-US" sz="2800" dirty="0" smtClean="0"/>
              <a:t>: Assuming </a:t>
            </a:r>
            <a:r>
              <a:rPr lang="en-US" sz="2800" dirty="0"/>
              <a:t>the tri-layers is consisting of stacks of thin layers of materials with their magnetic moments constraint in their planes.</a:t>
            </a:r>
            <a:endParaRPr lang="en-GB" sz="2800" dirty="0"/>
          </a:p>
          <a:p>
            <a:endParaRPr lang="en-GB"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50" t="8333" r="1713" b="13224"/>
          <a:stretch/>
        </p:blipFill>
        <p:spPr bwMode="auto">
          <a:xfrm rot="5400000">
            <a:off x="4349492" y="1822708"/>
            <a:ext cx="5638800" cy="2602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1464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762000" y="685800"/>
                <a:ext cx="7848600" cy="2675861"/>
              </a:xfrm>
              <a:prstGeom prst="rect">
                <a:avLst/>
              </a:prstGeom>
            </p:spPr>
            <p:txBody>
              <a:bodyPr wrap="square">
                <a:spAutoFit/>
              </a:bodyPr>
              <a:lstStyle/>
              <a:p>
                <a:r>
                  <a:rPr lang="en-US" sz="2000" b="1" dirty="0" smtClean="0">
                    <a:solidFill>
                      <a:schemeClr val="accent2"/>
                    </a:solidFill>
                  </a:rPr>
                  <a:t>The energy term that we are considering is Zeeman energy, exchange interaction energy and anisotropic energy.</a:t>
                </a:r>
              </a:p>
              <a:p>
                <a:endParaRPr lang="en-GB" sz="2000" dirty="0"/>
              </a:p>
              <a:p>
                <a:r>
                  <a:rPr lang="en-GB" sz="2000" dirty="0" smtClean="0"/>
                  <a:t> </a:t>
                </a:r>
                <a14:m>
                  <m:oMath xmlns:m="http://schemas.openxmlformats.org/officeDocument/2006/math">
                    <m:sSub>
                      <m:sSubPr>
                        <m:ctrlPr>
                          <a:rPr lang="en-GB" sz="2000" i="1">
                            <a:latin typeface="Cambria Math"/>
                          </a:rPr>
                        </m:ctrlPr>
                      </m:sSubPr>
                      <m:e>
                        <m:r>
                          <a:rPr lang="en-US" sz="2000" i="1">
                            <a:latin typeface="Cambria Math"/>
                          </a:rPr>
                          <m:t>𝐸</m:t>
                        </m:r>
                      </m:e>
                      <m:sub>
                        <m:r>
                          <a:rPr lang="en-US" sz="2000" i="1">
                            <a:latin typeface="Cambria Math"/>
                          </a:rPr>
                          <m:t>𝑧𝑒𝑒</m:t>
                        </m:r>
                      </m:sub>
                    </m:sSub>
                    <m:r>
                      <a:rPr lang="en-US" sz="2000" i="1">
                        <a:latin typeface="Cambria Math"/>
                      </a:rPr>
                      <m:t>=−</m:t>
                    </m:r>
                    <m:r>
                      <a:rPr lang="en-US" sz="2000" i="1">
                        <a:latin typeface="Cambria Math"/>
                      </a:rPr>
                      <m:t>𝑔</m:t>
                    </m:r>
                    <m:sSub>
                      <m:sSubPr>
                        <m:ctrlPr>
                          <a:rPr lang="en-GB" sz="2000" i="1">
                            <a:latin typeface="Cambria Math"/>
                          </a:rPr>
                        </m:ctrlPr>
                      </m:sSubPr>
                      <m:e>
                        <m:r>
                          <a:rPr lang="en-US" sz="2000" i="1">
                            <a:latin typeface="Cambria Math"/>
                          </a:rPr>
                          <m:t>𝜇</m:t>
                        </m:r>
                      </m:e>
                      <m:sub>
                        <m:r>
                          <a:rPr lang="en-US" sz="2000" i="1">
                            <a:latin typeface="Cambria Math"/>
                          </a:rPr>
                          <m:t>𝐵</m:t>
                        </m:r>
                      </m:sub>
                    </m:sSub>
                    <m:r>
                      <a:rPr lang="en-US" sz="2000" b="0" i="1" smtClean="0">
                        <a:latin typeface="Cambria Math"/>
                      </a:rPr>
                      <m:t>𝑀</m:t>
                    </m:r>
                    <m:sSub>
                      <m:sSubPr>
                        <m:ctrlPr>
                          <a:rPr lang="en-GB" sz="2000" i="1">
                            <a:latin typeface="Cambria Math"/>
                          </a:rPr>
                        </m:ctrlPr>
                      </m:sSubPr>
                      <m:e>
                        <m:r>
                          <a:rPr lang="en-US" sz="2000" i="1">
                            <a:latin typeface="Cambria Math"/>
                          </a:rPr>
                          <m:t>𝜇</m:t>
                        </m:r>
                      </m:e>
                      <m:sub>
                        <m:r>
                          <a:rPr lang="en-US" sz="2000" i="1">
                            <a:latin typeface="Cambria Math"/>
                          </a:rPr>
                          <m:t>0</m:t>
                        </m:r>
                      </m:sub>
                    </m:sSub>
                    <m:r>
                      <a:rPr lang="en-US" sz="2000" i="1">
                        <a:latin typeface="Cambria Math"/>
                      </a:rPr>
                      <m:t>𝐻𝑐𝑜𝑠</m:t>
                    </m:r>
                    <m:r>
                      <a:rPr lang="en-US" sz="2000" i="1">
                        <a:latin typeface="Cambria Math"/>
                      </a:rPr>
                      <m:t>(</m:t>
                    </m:r>
                    <m:r>
                      <a:rPr lang="en-US" sz="2000" i="1">
                        <a:latin typeface="Cambria Math"/>
                      </a:rPr>
                      <m:t>𝜑</m:t>
                    </m:r>
                    <m:r>
                      <a:rPr lang="en-US" sz="2000" i="1">
                        <a:latin typeface="Cambria Math"/>
                      </a:rPr>
                      <m:t>)</m:t>
                    </m:r>
                  </m:oMath>
                </a14:m>
                <a:endParaRPr lang="en-GB" sz="2000" dirty="0" smtClean="0"/>
              </a:p>
              <a:p>
                <a:endParaRPr lang="en-GB" sz="2000" dirty="0"/>
              </a:p>
              <a:p>
                <a:r>
                  <a:rPr lang="en-GB" sz="2000" dirty="0" smtClean="0"/>
                  <a:t> </a:t>
                </a:r>
                <a14:m>
                  <m:oMath xmlns:m="http://schemas.openxmlformats.org/officeDocument/2006/math">
                    <m:sSub>
                      <m:sSubPr>
                        <m:ctrlPr>
                          <a:rPr lang="en-GB" sz="2000" i="1">
                            <a:latin typeface="Cambria Math"/>
                          </a:rPr>
                        </m:ctrlPr>
                      </m:sSubPr>
                      <m:e>
                        <m:r>
                          <a:rPr lang="en-US" sz="2000" i="1">
                            <a:latin typeface="Cambria Math"/>
                          </a:rPr>
                          <m:t>𝐸</m:t>
                        </m:r>
                      </m:e>
                      <m:sub>
                        <m:r>
                          <a:rPr lang="en-US" sz="2000" b="0" i="1" smtClean="0">
                            <a:latin typeface="Cambria Math"/>
                          </a:rPr>
                          <m:t>𝑒𝑥</m:t>
                        </m:r>
                      </m:sub>
                    </m:sSub>
                    <m:r>
                      <a:rPr lang="en-US" sz="2000" i="1">
                        <a:latin typeface="Cambria Math"/>
                      </a:rPr>
                      <m:t>=−</m:t>
                    </m:r>
                    <m:sSub>
                      <m:sSubPr>
                        <m:ctrlPr>
                          <a:rPr lang="en-GB" sz="2000" i="1">
                            <a:latin typeface="Cambria Math"/>
                          </a:rPr>
                        </m:ctrlPr>
                      </m:sSubPr>
                      <m:e>
                        <m:r>
                          <a:rPr lang="en-US" sz="2000" i="1">
                            <a:latin typeface="Cambria Math"/>
                          </a:rPr>
                          <m:t>𝐽</m:t>
                        </m:r>
                      </m:e>
                      <m:sub>
                        <m:r>
                          <a:rPr lang="en-US" sz="2000" i="1">
                            <a:latin typeface="Cambria Math"/>
                          </a:rPr>
                          <m:t>𝑢𝑝</m:t>
                        </m:r>
                      </m:sub>
                    </m:sSub>
                    <m:sSub>
                      <m:sSubPr>
                        <m:ctrlPr>
                          <a:rPr lang="en-US" sz="2000" i="1" smtClean="0">
                            <a:latin typeface="Cambria Math"/>
                          </a:rPr>
                        </m:ctrlPr>
                      </m:sSubPr>
                      <m:e>
                        <m:r>
                          <a:rPr lang="en-US" sz="2000" b="0" i="1" smtClean="0">
                            <a:latin typeface="Cambria Math"/>
                          </a:rPr>
                          <m:t>𝑆</m:t>
                        </m:r>
                      </m:e>
                      <m:sub>
                        <m:r>
                          <a:rPr lang="en-US" sz="2000" b="0" i="1" smtClean="0">
                            <a:latin typeface="Cambria Math"/>
                          </a:rPr>
                          <m:t>𝑢𝑝</m:t>
                        </m:r>
                      </m:sub>
                    </m:sSub>
                    <m:sSub>
                      <m:sSubPr>
                        <m:ctrlPr>
                          <a:rPr lang="en-GB" sz="2000" i="1">
                            <a:latin typeface="Cambria Math"/>
                          </a:rPr>
                        </m:ctrlPr>
                      </m:sSubPr>
                      <m:e>
                        <m:r>
                          <a:rPr lang="en-US" sz="2000" i="1">
                            <a:latin typeface="Cambria Math"/>
                          </a:rPr>
                          <m:t>𝑆</m:t>
                        </m:r>
                      </m:e>
                      <m:sub>
                        <m:r>
                          <a:rPr lang="en-US" sz="2000" i="1">
                            <a:latin typeface="Cambria Math"/>
                          </a:rPr>
                          <m:t>0</m:t>
                        </m:r>
                      </m:sub>
                    </m:sSub>
                    <m:r>
                      <m:rPr>
                        <m:sty m:val="p"/>
                      </m:rPr>
                      <a:rPr lang="en-US" sz="2000">
                        <a:latin typeface="Cambria Math"/>
                      </a:rPr>
                      <m:t>cos</m:t>
                    </m:r>
                    <m:r>
                      <a:rPr lang="en-US" sz="2000" i="1" smtClean="0">
                        <a:latin typeface="Cambria Math"/>
                      </a:rPr>
                      <m:t> </m:t>
                    </m:r>
                    <m:r>
                      <a:rPr lang="en-US" sz="2000" i="1">
                        <a:latin typeface="Cambria Math"/>
                      </a:rPr>
                      <m:t>(</m:t>
                    </m:r>
                    <m:r>
                      <a:rPr lang="en-US" sz="2000" i="1">
                        <a:latin typeface="Cambria Math"/>
                      </a:rPr>
                      <m:t>𝜑</m:t>
                    </m:r>
                    <m:r>
                      <a:rPr lang="en-US" sz="2000" i="1">
                        <a:latin typeface="Cambria Math"/>
                      </a:rPr>
                      <m:t>−</m:t>
                    </m:r>
                    <m:sSub>
                      <m:sSubPr>
                        <m:ctrlPr>
                          <a:rPr lang="en-GB" sz="2000" i="1">
                            <a:latin typeface="Cambria Math"/>
                          </a:rPr>
                        </m:ctrlPr>
                      </m:sSubPr>
                      <m:e>
                        <m:r>
                          <a:rPr lang="en-US" sz="2000" i="1">
                            <a:latin typeface="Cambria Math"/>
                          </a:rPr>
                          <m:t>𝜑</m:t>
                        </m:r>
                      </m:e>
                      <m:sub>
                        <m:r>
                          <a:rPr lang="en-US" sz="2000" i="1">
                            <a:latin typeface="Cambria Math"/>
                          </a:rPr>
                          <m:t>𝑢𝑝</m:t>
                        </m:r>
                      </m:sub>
                    </m:sSub>
                    <m:r>
                      <a:rPr lang="en-US" sz="2000" i="1">
                        <a:latin typeface="Cambria Math"/>
                      </a:rPr>
                      <m:t>)−</m:t>
                    </m:r>
                    <m:sSub>
                      <m:sSubPr>
                        <m:ctrlPr>
                          <a:rPr lang="en-GB" sz="2000" i="1">
                            <a:latin typeface="Cambria Math"/>
                          </a:rPr>
                        </m:ctrlPr>
                      </m:sSubPr>
                      <m:e>
                        <m:r>
                          <a:rPr lang="en-US" sz="2000" i="1">
                            <a:latin typeface="Cambria Math"/>
                          </a:rPr>
                          <m:t>𝐽</m:t>
                        </m:r>
                      </m:e>
                      <m:sub>
                        <m:r>
                          <a:rPr lang="en-US" sz="2000" i="1">
                            <a:latin typeface="Cambria Math"/>
                          </a:rPr>
                          <m:t>𝑑𝑛</m:t>
                        </m:r>
                      </m:sub>
                    </m:sSub>
                    <m:sSub>
                      <m:sSubPr>
                        <m:ctrlPr>
                          <a:rPr lang="en-US" sz="2000" i="1">
                            <a:latin typeface="Cambria Math"/>
                          </a:rPr>
                        </m:ctrlPr>
                      </m:sSubPr>
                      <m:e>
                        <m:r>
                          <a:rPr lang="en-US" sz="2000" i="1">
                            <a:latin typeface="Cambria Math"/>
                          </a:rPr>
                          <m:t>𝑆</m:t>
                        </m:r>
                      </m:e>
                      <m:sub>
                        <m:r>
                          <a:rPr lang="en-US" sz="2000" b="0" i="1" smtClean="0">
                            <a:latin typeface="Cambria Math"/>
                          </a:rPr>
                          <m:t>𝑑𝑛</m:t>
                        </m:r>
                      </m:sub>
                    </m:sSub>
                    <m:sSub>
                      <m:sSubPr>
                        <m:ctrlPr>
                          <a:rPr lang="en-GB" sz="2000" i="1">
                            <a:latin typeface="Cambria Math"/>
                          </a:rPr>
                        </m:ctrlPr>
                      </m:sSubPr>
                      <m:e>
                        <m:r>
                          <a:rPr lang="en-US" sz="2000" i="1">
                            <a:latin typeface="Cambria Math"/>
                          </a:rPr>
                          <m:t>𝑆</m:t>
                        </m:r>
                      </m:e>
                      <m:sub>
                        <m:r>
                          <a:rPr lang="en-US" sz="2000" i="1">
                            <a:latin typeface="Cambria Math"/>
                          </a:rPr>
                          <m:t>0</m:t>
                        </m:r>
                      </m:sub>
                    </m:sSub>
                    <m:r>
                      <m:rPr>
                        <m:sty m:val="p"/>
                      </m:rPr>
                      <a:rPr lang="en-US" sz="2000">
                        <a:latin typeface="Cambria Math"/>
                      </a:rPr>
                      <m:t>cos</m:t>
                    </m:r>
                    <m:r>
                      <a:rPr lang="en-US" sz="2000" i="1" smtClean="0">
                        <a:latin typeface="Cambria Math"/>
                      </a:rPr>
                      <m:t> </m:t>
                    </m:r>
                    <m:r>
                      <a:rPr lang="en-US" sz="2000" i="1">
                        <a:latin typeface="Cambria Math"/>
                      </a:rPr>
                      <m:t>(</m:t>
                    </m:r>
                    <m:r>
                      <a:rPr lang="en-US" sz="2000" i="1">
                        <a:latin typeface="Cambria Math"/>
                      </a:rPr>
                      <m:t>𝜑</m:t>
                    </m:r>
                    <m:r>
                      <a:rPr lang="en-US" sz="2000" i="1">
                        <a:latin typeface="Cambria Math"/>
                      </a:rPr>
                      <m:t>−</m:t>
                    </m:r>
                    <m:sSub>
                      <m:sSubPr>
                        <m:ctrlPr>
                          <a:rPr lang="en-GB" sz="2000" i="1">
                            <a:latin typeface="Cambria Math"/>
                          </a:rPr>
                        </m:ctrlPr>
                      </m:sSubPr>
                      <m:e>
                        <m:r>
                          <a:rPr lang="en-US" sz="2000" i="1">
                            <a:latin typeface="Cambria Math"/>
                          </a:rPr>
                          <m:t>𝜑</m:t>
                        </m:r>
                      </m:e>
                      <m:sub>
                        <m:r>
                          <a:rPr lang="en-US" sz="2000" i="1">
                            <a:latin typeface="Cambria Math"/>
                          </a:rPr>
                          <m:t>𝑑𝑛</m:t>
                        </m:r>
                      </m:sub>
                    </m:sSub>
                    <m:r>
                      <a:rPr lang="en-US" sz="2000" i="1">
                        <a:latin typeface="Cambria Math"/>
                      </a:rPr>
                      <m:t>)</m:t>
                    </m:r>
                  </m:oMath>
                </a14:m>
                <a:endParaRPr lang="en-GB" sz="2000" dirty="0" smtClean="0"/>
              </a:p>
              <a:p>
                <a:endParaRPr lang="en-GB" sz="2000" dirty="0"/>
              </a:p>
              <a:p>
                <a:r>
                  <a:rPr lang="en-GB" sz="2000" dirty="0" smtClean="0"/>
                  <a:t> </a:t>
                </a:r>
                <a14:m>
                  <m:oMath xmlns:m="http://schemas.openxmlformats.org/officeDocument/2006/math">
                    <m:sSub>
                      <m:sSubPr>
                        <m:ctrlPr>
                          <a:rPr lang="en-GB" sz="2000" i="1">
                            <a:latin typeface="Cambria Math"/>
                          </a:rPr>
                        </m:ctrlPr>
                      </m:sSubPr>
                      <m:e>
                        <m:r>
                          <a:rPr lang="en-US" sz="2000" i="1">
                            <a:latin typeface="Cambria Math"/>
                          </a:rPr>
                          <m:t>𝐸</m:t>
                        </m:r>
                      </m:e>
                      <m:sub>
                        <m:r>
                          <a:rPr lang="en-US" sz="2000" i="1">
                            <a:latin typeface="Cambria Math"/>
                          </a:rPr>
                          <m:t>𝑎𝑛</m:t>
                        </m:r>
                      </m:sub>
                    </m:sSub>
                    <m:r>
                      <a:rPr lang="en-US" sz="2000" i="1">
                        <a:latin typeface="Cambria Math"/>
                      </a:rPr>
                      <m:t>=</m:t>
                    </m:r>
                    <m:r>
                      <a:rPr lang="en-US" sz="2000" i="1">
                        <a:latin typeface="Cambria Math"/>
                      </a:rPr>
                      <m:t>𝐾</m:t>
                    </m:r>
                    <m:sSup>
                      <m:sSupPr>
                        <m:ctrlPr>
                          <a:rPr lang="en-GB" sz="2000" i="1">
                            <a:latin typeface="Cambria Math"/>
                          </a:rPr>
                        </m:ctrlPr>
                      </m:sSupPr>
                      <m:e>
                        <m:r>
                          <a:rPr lang="en-US" sz="2000" i="1">
                            <a:latin typeface="Cambria Math"/>
                          </a:rPr>
                          <m:t>𝑠𝑖𝑛</m:t>
                        </m:r>
                      </m:e>
                      <m:sup>
                        <m:r>
                          <a:rPr lang="en-US" sz="2000" i="1">
                            <a:latin typeface="Cambria Math"/>
                          </a:rPr>
                          <m:t>2</m:t>
                        </m:r>
                      </m:sup>
                    </m:sSup>
                    <m:r>
                      <a:rPr lang="en-US" sz="2000" i="1">
                        <a:latin typeface="Cambria Math"/>
                      </a:rPr>
                      <m:t>(</m:t>
                    </m:r>
                    <m:r>
                      <a:rPr lang="en-US" sz="2000" i="1">
                        <a:latin typeface="Cambria Math"/>
                      </a:rPr>
                      <m:t>𝜑</m:t>
                    </m:r>
                    <m:r>
                      <a:rPr lang="en-US" sz="2000" i="1">
                        <a:latin typeface="Cambria Math"/>
                      </a:rPr>
                      <m:t>−</m:t>
                    </m:r>
                    <m:r>
                      <a:rPr lang="en-US" sz="2000" i="1">
                        <a:latin typeface="Cambria Math"/>
                      </a:rPr>
                      <m:t>𝜃</m:t>
                    </m:r>
                    <m:r>
                      <a:rPr lang="en-US" sz="2000" i="1">
                        <a:latin typeface="Cambria Math"/>
                      </a:rPr>
                      <m:t>)/</m:t>
                    </m:r>
                    <m:r>
                      <a:rPr lang="en-US" sz="2000" i="1">
                        <a:latin typeface="Cambria Math"/>
                      </a:rPr>
                      <m:t>𝑁</m:t>
                    </m:r>
                  </m:oMath>
                </a14:m>
                <a:endParaRPr lang="en-GB" sz="2000" dirty="0"/>
              </a:p>
            </p:txBody>
          </p:sp>
        </mc:Choice>
        <mc:Fallback>
          <p:sp>
            <p:nvSpPr>
              <p:cNvPr id="2" name="Rectangle 1"/>
              <p:cNvSpPr>
                <a:spLocks noRot="1" noChangeAspect="1" noMove="1" noResize="1" noEditPoints="1" noAdjustHandles="1" noChangeArrowheads="1" noChangeShapeType="1" noTextEdit="1"/>
              </p:cNvSpPr>
              <p:nvPr/>
            </p:nvSpPr>
            <p:spPr>
              <a:xfrm>
                <a:off x="762000" y="685800"/>
                <a:ext cx="7848600" cy="2675861"/>
              </a:xfrm>
              <a:prstGeom prst="rect">
                <a:avLst/>
              </a:prstGeom>
              <a:blipFill rotWithShape="1">
                <a:blip r:embed="rId2"/>
                <a:stretch>
                  <a:fillRect l="-776" t="-114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914400" y="4038600"/>
                <a:ext cx="7391400" cy="2585323"/>
              </a:xfrm>
              <a:prstGeom prst="rect">
                <a:avLst/>
              </a:prstGeom>
            </p:spPr>
            <p:txBody>
              <a:bodyPr wrap="square">
                <a:spAutoFit/>
              </a:bodyPr>
              <a:lstStyle/>
              <a:p>
                <a:r>
                  <a:rPr lang="en-US" dirty="0" smtClean="0"/>
                  <a:t>All above formulae </a:t>
                </a:r>
                <a:r>
                  <a:rPr lang="en-US" dirty="0"/>
                  <a:t>are </a:t>
                </a:r>
                <a:r>
                  <a:rPr lang="en-US" dirty="0" smtClean="0"/>
                  <a:t>calculating </a:t>
                </a:r>
                <a:r>
                  <a:rPr lang="en-US" dirty="0"/>
                  <a:t>energy per atom.</a:t>
                </a:r>
                <a:endParaRPr lang="en-GB" dirty="0"/>
              </a:p>
              <a:p>
                <a:r>
                  <a:rPr lang="en-US" dirty="0"/>
                  <a:t>g( g-factor):  </a:t>
                </a:r>
                <a:r>
                  <a:rPr lang="en-US" dirty="0" smtClean="0"/>
                  <a:t>                          2</a:t>
                </a:r>
                <a:endParaRPr lang="en-GB" dirty="0"/>
              </a:p>
              <a:p>
                <a14:m>
                  <m:oMath xmlns:m="http://schemas.openxmlformats.org/officeDocument/2006/math">
                    <m:sSub>
                      <m:sSubPr>
                        <m:ctrlPr>
                          <a:rPr lang="en-GB" i="1">
                            <a:latin typeface="Cambria Math"/>
                          </a:rPr>
                        </m:ctrlPr>
                      </m:sSubPr>
                      <m:e>
                        <m:r>
                          <a:rPr lang="en-US" i="1">
                            <a:latin typeface="Cambria Math"/>
                          </a:rPr>
                          <m:t>𝜇</m:t>
                        </m:r>
                      </m:e>
                      <m:sub>
                        <m:r>
                          <a:rPr lang="en-US" i="1">
                            <a:latin typeface="Cambria Math"/>
                          </a:rPr>
                          <m:t>𝐵</m:t>
                        </m:r>
                      </m:sub>
                    </m:sSub>
                  </m:oMath>
                </a14:m>
                <a:r>
                  <a:rPr lang="en-US" dirty="0"/>
                  <a:t>(Bohr </a:t>
                </a:r>
                <a:r>
                  <a:rPr lang="en-US" dirty="0" err="1"/>
                  <a:t>magneton</a:t>
                </a:r>
                <a:r>
                  <a:rPr lang="en-US" dirty="0" smtClean="0"/>
                  <a:t>):            </a:t>
                </a:r>
                <a14:m>
                  <m:oMath xmlns:m="http://schemas.openxmlformats.org/officeDocument/2006/math">
                    <m:r>
                      <a:rPr lang="en-US" i="1">
                        <a:latin typeface="Cambria Math"/>
                      </a:rPr>
                      <m:t>9.274×</m:t>
                    </m:r>
                    <m:sSup>
                      <m:sSupPr>
                        <m:ctrlPr>
                          <a:rPr lang="en-GB" i="1">
                            <a:latin typeface="Cambria Math"/>
                          </a:rPr>
                        </m:ctrlPr>
                      </m:sSupPr>
                      <m:e>
                        <m:r>
                          <a:rPr lang="en-US" i="1">
                            <a:latin typeface="Cambria Math"/>
                          </a:rPr>
                          <m:t>10</m:t>
                        </m:r>
                      </m:e>
                      <m:sup>
                        <m:r>
                          <a:rPr lang="en-US" i="1">
                            <a:latin typeface="Cambria Math"/>
                          </a:rPr>
                          <m:t>−24</m:t>
                        </m:r>
                      </m:sup>
                    </m:sSup>
                  </m:oMath>
                </a14:m>
                <a:endParaRPr lang="en-GB" dirty="0"/>
              </a:p>
              <a:p>
                <a:r>
                  <a:rPr lang="en-US" dirty="0"/>
                  <a:t>S(net spin</a:t>
                </a:r>
                <a:r>
                  <a:rPr lang="en-US" dirty="0" smtClean="0"/>
                  <a:t>):                            Ni</a:t>
                </a:r>
                <a:r>
                  <a:rPr lang="en-US" dirty="0"/>
                  <a:t>: 0.62/2, </a:t>
                </a:r>
                <a:r>
                  <a:rPr lang="en-US" dirty="0" smtClean="0"/>
                  <a:t>Gd:7/2</a:t>
                </a:r>
              </a:p>
              <a:p>
                <a:r>
                  <a:rPr lang="en-US" dirty="0" smtClean="0"/>
                  <a:t>M(average </a:t>
                </a:r>
                <a:r>
                  <a:rPr lang="en-US" dirty="0" err="1" smtClean="0"/>
                  <a:t>magnetistion</a:t>
                </a:r>
                <a:r>
                  <a:rPr lang="en-US" dirty="0" smtClean="0"/>
                  <a:t>)      Ni</a:t>
                </a:r>
                <a:r>
                  <a:rPr lang="en-US" dirty="0"/>
                  <a:t>: 0.62/2, </a:t>
                </a:r>
                <a:r>
                  <a:rPr lang="en-US" dirty="0" smtClean="0"/>
                  <a:t>Gd:7/2 for  completely ordered</a:t>
                </a:r>
              </a:p>
              <a:p>
                <a:r>
                  <a:rPr lang="en-US" dirty="0"/>
                  <a:t> </a:t>
                </a:r>
                <a:r>
                  <a:rPr lang="en-US" dirty="0" smtClean="0"/>
                  <a:t>                                              sample in the UNIT OF ATOMIC SPIN </a:t>
                </a:r>
                <a:endParaRPr lang="en-GB" dirty="0" smtClean="0"/>
              </a:p>
              <a:p>
                <a:r>
                  <a:rPr lang="en-US" dirty="0" smtClean="0"/>
                  <a:t>J(exchange </a:t>
                </a:r>
                <a:r>
                  <a:rPr lang="en-US" dirty="0"/>
                  <a:t>constant): </a:t>
                </a:r>
                <a:r>
                  <a:rPr lang="en-US" dirty="0" smtClean="0"/>
                  <a:t>         of </a:t>
                </a:r>
                <a:r>
                  <a:rPr lang="en-US" dirty="0"/>
                  <a:t>the order of </a:t>
                </a:r>
                <a14:m>
                  <m:oMath xmlns:m="http://schemas.openxmlformats.org/officeDocument/2006/math">
                    <m:sSup>
                      <m:sSupPr>
                        <m:ctrlPr>
                          <a:rPr lang="en-GB" i="1">
                            <a:latin typeface="Cambria Math"/>
                          </a:rPr>
                        </m:ctrlPr>
                      </m:sSupPr>
                      <m:e>
                        <m:r>
                          <a:rPr lang="en-US" i="1">
                            <a:latin typeface="Cambria Math"/>
                          </a:rPr>
                          <m:t>10</m:t>
                        </m:r>
                      </m:e>
                      <m:sup>
                        <m:r>
                          <a:rPr lang="en-US" i="1">
                            <a:latin typeface="Cambria Math"/>
                          </a:rPr>
                          <m:t>−2</m:t>
                        </m:r>
                        <m:r>
                          <a:rPr lang="en-US" b="0" i="1" smtClean="0">
                            <a:latin typeface="Cambria Math"/>
                          </a:rPr>
                          <m:t>2</m:t>
                        </m:r>
                      </m:sup>
                    </m:sSup>
                    <m:r>
                      <a:rPr lang="en-US" i="1">
                        <a:latin typeface="Cambria Math"/>
                      </a:rPr>
                      <m:t>𝐽</m:t>
                    </m:r>
                    <m:r>
                      <a:rPr lang="en-US" i="1">
                        <a:latin typeface="Cambria Math"/>
                      </a:rPr>
                      <m:t> </m:t>
                    </m:r>
                    <m:r>
                      <a:rPr lang="en-US" i="1">
                        <a:latin typeface="Cambria Math"/>
                      </a:rPr>
                      <m:t>𝑝𝑒𝑟</m:t>
                    </m:r>
                    <m:r>
                      <a:rPr lang="en-US" i="1">
                        <a:latin typeface="Cambria Math"/>
                      </a:rPr>
                      <m:t> </m:t>
                    </m:r>
                    <m:r>
                      <a:rPr lang="en-US" i="1">
                        <a:latin typeface="Cambria Math"/>
                      </a:rPr>
                      <m:t>𝑝𝑎𝑖𝑟𝑠</m:t>
                    </m:r>
                    <m:r>
                      <a:rPr lang="en-US" i="1">
                        <a:latin typeface="Cambria Math"/>
                      </a:rPr>
                      <m:t> </m:t>
                    </m:r>
                    <m:r>
                      <a:rPr lang="en-US" i="1">
                        <a:latin typeface="Cambria Math"/>
                      </a:rPr>
                      <m:t>𝑜𝑓</m:t>
                    </m:r>
                    <m:r>
                      <a:rPr lang="en-US" i="1">
                        <a:latin typeface="Cambria Math"/>
                      </a:rPr>
                      <m:t> </m:t>
                    </m:r>
                    <m:r>
                      <a:rPr lang="en-US" i="1">
                        <a:latin typeface="Cambria Math"/>
                      </a:rPr>
                      <m:t>𝑎𝑡𝑜𝑚</m:t>
                    </m:r>
                  </m:oMath>
                </a14:m>
                <a:endParaRPr lang="en-GB" dirty="0"/>
              </a:p>
              <a:p>
                <a:r>
                  <a:rPr lang="en-US" dirty="0"/>
                  <a:t>K(anisotropic energy) : </a:t>
                </a:r>
                <a:r>
                  <a:rPr lang="en-US" dirty="0" smtClean="0"/>
                  <a:t>        of </a:t>
                </a:r>
                <a:r>
                  <a:rPr lang="en-US" dirty="0"/>
                  <a:t>the order of </a:t>
                </a:r>
                <a14:m>
                  <m:oMath xmlns:m="http://schemas.openxmlformats.org/officeDocument/2006/math">
                    <m:sSup>
                      <m:sSupPr>
                        <m:ctrlPr>
                          <a:rPr lang="en-GB" i="1">
                            <a:latin typeface="Cambria Math"/>
                          </a:rPr>
                        </m:ctrlPr>
                      </m:sSupPr>
                      <m:e>
                        <m:r>
                          <a:rPr lang="en-US" i="1">
                            <a:latin typeface="Cambria Math"/>
                          </a:rPr>
                          <m:t>10</m:t>
                        </m:r>
                      </m:e>
                      <m:sup>
                        <m:r>
                          <a:rPr lang="en-US" i="1">
                            <a:latin typeface="Cambria Math"/>
                          </a:rPr>
                          <m:t>4</m:t>
                        </m:r>
                      </m:sup>
                    </m:sSup>
                    <m:r>
                      <a:rPr lang="en-US" i="1">
                        <a:latin typeface="Cambria Math"/>
                      </a:rPr>
                      <m:t>𝐽</m:t>
                    </m:r>
                    <m:r>
                      <a:rPr lang="en-US" i="1">
                        <a:latin typeface="Cambria Math"/>
                      </a:rPr>
                      <m:t> </m:t>
                    </m:r>
                    <m:sSup>
                      <m:sSupPr>
                        <m:ctrlPr>
                          <a:rPr lang="en-GB" i="1">
                            <a:latin typeface="Cambria Math"/>
                          </a:rPr>
                        </m:ctrlPr>
                      </m:sSupPr>
                      <m:e>
                        <m:r>
                          <a:rPr lang="en-US" i="1">
                            <a:latin typeface="Cambria Math"/>
                          </a:rPr>
                          <m:t>𝑚</m:t>
                        </m:r>
                      </m:e>
                      <m:sup>
                        <m:r>
                          <a:rPr lang="en-US" i="1">
                            <a:latin typeface="Cambria Math"/>
                          </a:rPr>
                          <m:t>−3</m:t>
                        </m:r>
                      </m:sup>
                    </m:sSup>
                  </m:oMath>
                </a14:m>
                <a:endParaRPr lang="en-GB" dirty="0"/>
              </a:p>
              <a:p>
                <a:r>
                  <a:rPr lang="en-US" dirty="0"/>
                  <a:t>N( atom density</a:t>
                </a:r>
                <a:r>
                  <a:rPr lang="en-US" dirty="0" smtClean="0"/>
                  <a:t>):                  </a:t>
                </a:r>
                <a:r>
                  <a:rPr lang="en-US" dirty="0"/>
                  <a:t>Ni: </a:t>
                </a:r>
                <a14:m>
                  <m:oMath xmlns:m="http://schemas.openxmlformats.org/officeDocument/2006/math">
                    <m:r>
                      <a:rPr lang="en-US" i="1">
                        <a:latin typeface="Cambria Math"/>
                      </a:rPr>
                      <m:t>9.14×</m:t>
                    </m:r>
                    <m:sSup>
                      <m:sSupPr>
                        <m:ctrlPr>
                          <a:rPr lang="en-GB" i="1">
                            <a:latin typeface="Cambria Math"/>
                          </a:rPr>
                        </m:ctrlPr>
                      </m:sSupPr>
                      <m:e>
                        <m:r>
                          <a:rPr lang="en-US" i="1">
                            <a:latin typeface="Cambria Math"/>
                          </a:rPr>
                          <m:t>10</m:t>
                        </m:r>
                      </m:e>
                      <m:sup>
                        <m:r>
                          <a:rPr lang="en-US" i="1">
                            <a:latin typeface="Cambria Math"/>
                          </a:rPr>
                          <m:t>28</m:t>
                        </m:r>
                      </m:sup>
                    </m:sSup>
                    <m:r>
                      <a:rPr lang="en-US" i="1">
                        <a:latin typeface="Cambria Math"/>
                      </a:rPr>
                      <m:t> </m:t>
                    </m:r>
                    <m:sSup>
                      <m:sSupPr>
                        <m:ctrlPr>
                          <a:rPr lang="en-GB" i="1">
                            <a:latin typeface="Cambria Math"/>
                          </a:rPr>
                        </m:ctrlPr>
                      </m:sSupPr>
                      <m:e>
                        <m:r>
                          <a:rPr lang="en-US" i="1">
                            <a:latin typeface="Cambria Math"/>
                          </a:rPr>
                          <m:t>𝑚</m:t>
                        </m:r>
                      </m:e>
                      <m:sup>
                        <m:r>
                          <a:rPr lang="en-US" i="1">
                            <a:latin typeface="Cambria Math"/>
                          </a:rPr>
                          <m:t>−3</m:t>
                        </m:r>
                      </m:sup>
                    </m:sSup>
                    <m:r>
                      <a:rPr lang="en-US" i="1">
                        <a:latin typeface="Cambria Math"/>
                      </a:rPr>
                      <m:t> </m:t>
                    </m:r>
                  </m:oMath>
                </a14:m>
                <a:r>
                  <a:rPr lang="en-US" dirty="0"/>
                  <a:t>, Gd:</a:t>
                </a:r>
                <a14:m>
                  <m:oMath xmlns:m="http://schemas.openxmlformats.org/officeDocument/2006/math">
                    <m:r>
                      <a:rPr lang="en-US" i="1">
                        <a:latin typeface="Cambria Math"/>
                      </a:rPr>
                      <m:t> 3.02×</m:t>
                    </m:r>
                    <m:sSup>
                      <m:sSupPr>
                        <m:ctrlPr>
                          <a:rPr lang="en-GB" i="1">
                            <a:latin typeface="Cambria Math"/>
                          </a:rPr>
                        </m:ctrlPr>
                      </m:sSupPr>
                      <m:e>
                        <m:r>
                          <a:rPr lang="en-US" i="1">
                            <a:latin typeface="Cambria Math"/>
                          </a:rPr>
                          <m:t>10</m:t>
                        </m:r>
                      </m:e>
                      <m:sup>
                        <m:r>
                          <a:rPr lang="en-US" i="1">
                            <a:latin typeface="Cambria Math"/>
                          </a:rPr>
                          <m:t>28</m:t>
                        </m:r>
                      </m:sup>
                    </m:sSup>
                    <m:r>
                      <a:rPr lang="en-US" i="1">
                        <a:latin typeface="Cambria Math"/>
                      </a:rPr>
                      <m:t> </m:t>
                    </m:r>
                    <m:sSup>
                      <m:sSupPr>
                        <m:ctrlPr>
                          <a:rPr lang="en-GB" i="1">
                            <a:latin typeface="Cambria Math"/>
                          </a:rPr>
                        </m:ctrlPr>
                      </m:sSupPr>
                      <m:e>
                        <m:r>
                          <a:rPr lang="en-US" i="1">
                            <a:latin typeface="Cambria Math"/>
                          </a:rPr>
                          <m:t>𝑚</m:t>
                        </m:r>
                      </m:e>
                      <m:sup>
                        <m:r>
                          <a:rPr lang="en-US" i="1">
                            <a:latin typeface="Cambria Math"/>
                          </a:rPr>
                          <m:t>−3</m:t>
                        </m:r>
                      </m:sup>
                    </m:sSup>
                  </m:oMath>
                </a14:m>
                <a:endParaRPr lang="en-GB" dirty="0"/>
              </a:p>
            </p:txBody>
          </p:sp>
        </mc:Choice>
        <mc:Fallback>
          <p:sp>
            <p:nvSpPr>
              <p:cNvPr id="4" name="Rectangle 3"/>
              <p:cNvSpPr>
                <a:spLocks noRot="1" noChangeAspect="1" noMove="1" noResize="1" noEditPoints="1" noAdjustHandles="1" noChangeArrowheads="1" noChangeShapeType="1" noTextEdit="1"/>
              </p:cNvSpPr>
              <p:nvPr/>
            </p:nvSpPr>
            <p:spPr>
              <a:xfrm>
                <a:off x="914400" y="4038600"/>
                <a:ext cx="7391400" cy="2585323"/>
              </a:xfrm>
              <a:prstGeom prst="rect">
                <a:avLst/>
              </a:prstGeom>
              <a:blipFill rotWithShape="1">
                <a:blip r:embed="rId3"/>
                <a:stretch>
                  <a:fillRect l="-660" t="-1179" b="-2594"/>
                </a:stretch>
              </a:blipFill>
            </p:spPr>
            <p:txBody>
              <a:bodyPr/>
              <a:lstStyle/>
              <a:p>
                <a:r>
                  <a:rPr lang="en-GB">
                    <a:noFill/>
                  </a:rPr>
                  <a:t> </a:t>
                </a:r>
              </a:p>
            </p:txBody>
          </p:sp>
        </mc:Fallback>
      </mc:AlternateContent>
    </p:spTree>
    <p:extLst>
      <p:ext uri="{BB962C8B-B14F-4D97-AF65-F5344CB8AC3E}">
        <p14:creationId xmlns:p14="http://schemas.microsoft.com/office/powerpoint/2010/main" val="643082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38200" y="1066800"/>
                <a:ext cx="7628948" cy="646331"/>
              </a:xfrm>
              <a:prstGeom prst="rect">
                <a:avLst/>
              </a:prstGeom>
            </p:spPr>
            <p:txBody>
              <a:bodyPr wrap="none">
                <a:spAutoFit/>
              </a:bodyPr>
              <a:lstStyle/>
              <a:p>
                <a:pPr algn="just"/>
                <a14:m>
                  <m:oMath xmlns:m="http://schemas.openxmlformats.org/officeDocument/2006/math">
                    <m:sSub>
                      <m:sSubPr>
                        <m:ctrlPr>
                          <a:rPr lang="en-GB" sz="3600" i="1">
                            <a:latin typeface="Cambria Math"/>
                          </a:rPr>
                        </m:ctrlPr>
                      </m:sSubPr>
                      <m:e>
                        <m:r>
                          <a:rPr lang="en-US" sz="3600" i="1">
                            <a:latin typeface="Cambria Math"/>
                          </a:rPr>
                          <m:t>𝐸</m:t>
                        </m:r>
                      </m:e>
                      <m:sub>
                        <m:r>
                          <a:rPr lang="en-US" sz="3600" i="1">
                            <a:latin typeface="Cambria Math"/>
                          </a:rPr>
                          <m:t>𝑧𝑒𝑒</m:t>
                        </m:r>
                      </m:sub>
                    </m:sSub>
                  </m:oMath>
                </a14:m>
                <a:r>
                  <a:rPr lang="en-GB" sz="3600" dirty="0" smtClean="0"/>
                  <a:t> tends to align spins along the field.</a:t>
                </a:r>
              </a:p>
            </p:txBody>
          </p:sp>
        </mc:Choice>
        <mc:Fallback xmlns="">
          <p:sp>
            <p:nvSpPr>
              <p:cNvPr id="2" name="Rectangle 1"/>
              <p:cNvSpPr>
                <a:spLocks noRot="1" noChangeAspect="1" noMove="1" noResize="1" noEditPoints="1" noAdjustHandles="1" noChangeArrowheads="1" noChangeShapeType="1" noTextEdit="1"/>
              </p:cNvSpPr>
              <p:nvPr/>
            </p:nvSpPr>
            <p:spPr>
              <a:xfrm>
                <a:off x="838200" y="1066800"/>
                <a:ext cx="7628948" cy="646331"/>
              </a:xfrm>
              <a:prstGeom prst="rect">
                <a:avLst/>
              </a:prstGeom>
              <a:blipFill rotWithShape="1">
                <a:blip r:embed="rId2"/>
                <a:stretch>
                  <a:fillRect t="-14151" r="-1439" b="-349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838200" y="2133600"/>
                <a:ext cx="7628948" cy="1754326"/>
              </a:xfrm>
              <a:prstGeom prst="rect">
                <a:avLst/>
              </a:prstGeom>
            </p:spPr>
            <p:txBody>
              <a:bodyPr wrap="square">
                <a:spAutoFit/>
              </a:bodyPr>
              <a:lstStyle/>
              <a:p>
                <a:pPr algn="just"/>
                <a14:m>
                  <m:oMath xmlns:m="http://schemas.openxmlformats.org/officeDocument/2006/math">
                    <m:sSub>
                      <m:sSubPr>
                        <m:ctrlPr>
                          <a:rPr lang="en-GB" sz="3600" i="1" smtClean="0">
                            <a:latin typeface="Cambria Math"/>
                          </a:rPr>
                        </m:ctrlPr>
                      </m:sSubPr>
                      <m:e>
                        <m:r>
                          <a:rPr lang="en-US" sz="3600" i="1">
                            <a:latin typeface="Cambria Math"/>
                          </a:rPr>
                          <m:t>𝐸</m:t>
                        </m:r>
                      </m:e>
                      <m:sub>
                        <m:r>
                          <a:rPr lang="en-US" sz="3600" b="0" i="1" smtClean="0">
                            <a:latin typeface="Cambria Math"/>
                          </a:rPr>
                          <m:t>𝑒𝑥</m:t>
                        </m:r>
                      </m:sub>
                    </m:sSub>
                  </m:oMath>
                </a14:m>
                <a:r>
                  <a:rPr lang="en-GB" sz="3600" dirty="0" smtClean="0"/>
                  <a:t> tends to align spins within the layers and make Ni align antiparallel to Gd at the interface.</a:t>
                </a:r>
                <a:endParaRPr lang="en-GB" sz="3600" dirty="0"/>
              </a:p>
            </p:txBody>
          </p:sp>
        </mc:Choice>
        <mc:Fallback xmlns="">
          <p:sp>
            <p:nvSpPr>
              <p:cNvPr id="3" name="Rectangle 2"/>
              <p:cNvSpPr>
                <a:spLocks noRot="1" noChangeAspect="1" noMove="1" noResize="1" noEditPoints="1" noAdjustHandles="1" noChangeArrowheads="1" noChangeShapeType="1" noTextEdit="1"/>
              </p:cNvSpPr>
              <p:nvPr/>
            </p:nvSpPr>
            <p:spPr>
              <a:xfrm>
                <a:off x="838200" y="2133600"/>
                <a:ext cx="7628948" cy="1754326"/>
              </a:xfrm>
              <a:prstGeom prst="rect">
                <a:avLst/>
              </a:prstGeom>
              <a:blipFill rotWithShape="1">
                <a:blip r:embed="rId3"/>
                <a:stretch>
                  <a:fillRect l="-2478" t="-5208" r="-2398" b="-1215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838200" y="4267200"/>
                <a:ext cx="7628948" cy="1200329"/>
              </a:xfrm>
              <a:prstGeom prst="rect">
                <a:avLst/>
              </a:prstGeom>
            </p:spPr>
            <p:txBody>
              <a:bodyPr wrap="square">
                <a:spAutoFit/>
              </a:bodyPr>
              <a:lstStyle/>
              <a:p>
                <a:pPr algn="just"/>
                <a14:m>
                  <m:oMath xmlns:m="http://schemas.openxmlformats.org/officeDocument/2006/math">
                    <m:sSub>
                      <m:sSubPr>
                        <m:ctrlPr>
                          <a:rPr lang="en-GB" sz="3600" i="1">
                            <a:latin typeface="Cambria Math"/>
                          </a:rPr>
                        </m:ctrlPr>
                      </m:sSubPr>
                      <m:e>
                        <m:r>
                          <a:rPr lang="en-US" sz="3600" i="1">
                            <a:latin typeface="Cambria Math"/>
                          </a:rPr>
                          <m:t>𝐸</m:t>
                        </m:r>
                      </m:e>
                      <m:sub>
                        <m:r>
                          <a:rPr lang="en-US" sz="3600" i="1">
                            <a:latin typeface="Cambria Math"/>
                          </a:rPr>
                          <m:t>𝑎𝑛</m:t>
                        </m:r>
                      </m:sub>
                    </m:sSub>
                  </m:oMath>
                </a14:m>
                <a:r>
                  <a:rPr lang="en-GB" sz="3600" dirty="0" smtClean="0"/>
                  <a:t> tends to align spins along certain easy axis.</a:t>
                </a:r>
                <a:endParaRPr lang="en-GB" sz="3600" dirty="0"/>
              </a:p>
            </p:txBody>
          </p:sp>
        </mc:Choice>
        <mc:Fallback xmlns="">
          <p:sp>
            <p:nvSpPr>
              <p:cNvPr id="4" name="Rectangle 3"/>
              <p:cNvSpPr>
                <a:spLocks noRot="1" noChangeAspect="1" noMove="1" noResize="1" noEditPoints="1" noAdjustHandles="1" noChangeArrowheads="1" noChangeShapeType="1" noTextEdit="1"/>
              </p:cNvSpPr>
              <p:nvPr/>
            </p:nvSpPr>
            <p:spPr>
              <a:xfrm>
                <a:off x="838200" y="4267200"/>
                <a:ext cx="7628948" cy="1200329"/>
              </a:xfrm>
              <a:prstGeom prst="rect">
                <a:avLst/>
              </a:prstGeom>
              <a:blipFill rotWithShape="1">
                <a:blip r:embed="rId4"/>
                <a:stretch>
                  <a:fillRect l="-2478" t="-7614" r="-2398" b="-18274"/>
                </a:stretch>
              </a:blipFill>
            </p:spPr>
            <p:txBody>
              <a:bodyPr/>
              <a:lstStyle/>
              <a:p>
                <a:r>
                  <a:rPr lang="en-GB">
                    <a:noFill/>
                  </a:rPr>
                  <a:t> </a:t>
                </a:r>
              </a:p>
            </p:txBody>
          </p:sp>
        </mc:Fallback>
      </mc:AlternateContent>
    </p:spTree>
    <p:extLst>
      <p:ext uri="{BB962C8B-B14F-4D97-AF65-F5344CB8AC3E}">
        <p14:creationId xmlns:p14="http://schemas.microsoft.com/office/powerpoint/2010/main" val="3565166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1548" y="2133600"/>
            <a:ext cx="6888052" cy="2585323"/>
          </a:xfrm>
          <a:prstGeom prst="rect">
            <a:avLst/>
          </a:prstGeom>
          <a:noFill/>
        </p:spPr>
        <p:txBody>
          <a:bodyPr wrap="square" rtlCol="0">
            <a:spAutoFit/>
          </a:bodyPr>
          <a:lstStyle/>
          <a:p>
            <a:pPr algn="ctr"/>
            <a:r>
              <a:rPr lang="en-GB" sz="5400" b="1" dirty="0" smtClean="0"/>
              <a:t>Qualitative explanation of behaviour A</a:t>
            </a:r>
            <a:endParaRPr lang="en-GB" sz="5400" b="1" dirty="0"/>
          </a:p>
        </p:txBody>
      </p:sp>
    </p:spTree>
    <p:extLst>
      <p:ext uri="{BB962C8B-B14F-4D97-AF65-F5344CB8AC3E}">
        <p14:creationId xmlns:p14="http://schemas.microsoft.com/office/powerpoint/2010/main" val="1890352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5892</TotalTime>
  <Words>4279</Words>
  <Application>Microsoft Office PowerPoint</Application>
  <PresentationFormat>On-screen Show (4:3)</PresentationFormat>
  <Paragraphs>677</Paragraphs>
  <Slides>58</Slides>
  <Notes>11</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fish</dc:creator>
  <cp:lastModifiedBy>ferret</cp:lastModifiedBy>
  <cp:revision>148</cp:revision>
  <dcterms:created xsi:type="dcterms:W3CDTF">2006-08-16T00:00:00Z</dcterms:created>
  <dcterms:modified xsi:type="dcterms:W3CDTF">2014-10-09T19:08:13Z</dcterms:modified>
</cp:coreProperties>
</file>