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Ex1.xml" ContentType="application/vnd.ms-office.chartex+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4"/>
    <p:sldMasterId id="2147483660" r:id="rId5"/>
  </p:sldMasterIdLst>
  <p:notesMasterIdLst>
    <p:notesMasterId r:id="rId27"/>
  </p:notesMasterIdLst>
  <p:sldIdLst>
    <p:sldId id="280" r:id="rId6"/>
    <p:sldId id="281" r:id="rId7"/>
    <p:sldId id="302" r:id="rId8"/>
    <p:sldId id="306" r:id="rId9"/>
    <p:sldId id="303" r:id="rId10"/>
    <p:sldId id="2339" r:id="rId11"/>
    <p:sldId id="279" r:id="rId12"/>
    <p:sldId id="278" r:id="rId13"/>
    <p:sldId id="307" r:id="rId14"/>
    <p:sldId id="272" r:id="rId15"/>
    <p:sldId id="315" r:id="rId16"/>
    <p:sldId id="2343" r:id="rId17"/>
    <p:sldId id="314" r:id="rId18"/>
    <p:sldId id="305" r:id="rId19"/>
    <p:sldId id="2337" r:id="rId20"/>
    <p:sldId id="266" r:id="rId21"/>
    <p:sldId id="329" r:id="rId22"/>
    <p:sldId id="317" r:id="rId23"/>
    <p:sldId id="311" r:id="rId24"/>
    <p:sldId id="298" r:id="rId25"/>
    <p:sldId id="234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A2A8D25-AD9D-13A0-CD5F-9C534969F011}" name="Cory Hopwood" initials="" userId="S::CHopwood@Camsys.com::dacfd7a4-0b87-44e9-9586-130d165d7df2" providerId="AD"/>
  <p188:author id="{A19AE43C-B004-D4DF-FD96-1CCC8BB75FB8}" name="Alexander Kone" initials="" userId="S::AKone@Camsys.com::f2541014-37ae-4842-96ec-0ec33dd970d0" providerId="AD"/>
  <p188:author id="{7CA4C466-B2AD-045D-669A-EA37D818039C}" name="Emma Stockton" initials="ES" userId="S::estockton@camsys.com::10ee2f2d-73fb-41d7-bceb-ae0bba7ffce4" providerId="AD"/>
  <p188:author id="{8724F8BA-F02A-0982-771B-72611BC2AC2F}" name="Monika Pal" initials="MP" userId="S::mpal@camsys.com::8767aab8-53bb-44ea-8b2f-da97d8baa26e" providerId="AD"/>
  <p188:author id="{DE1C71D0-8880-1905-1CC0-AB7FEF0579F1}" name="Cory Hopwood" initials="CH" userId="S::chopwood@camsys.com::dacfd7a4-0b87-44e9-9586-130d165d7df2" providerId="AD"/>
  <p188:author id="{F30B0FD8-B6CB-071E-48A6-A726496272E5}" name="Alexander Kone" initials="AK" userId="S::akone@camsys.com::f2541014-37ae-4842-96ec-0ec33dd970d0" providerId="AD"/>
  <p188:author id="{859E1DE1-FE5B-3068-80AF-E90456870527}" name="Jack Glodek" initials="JG" userId="S::jglodek@camsys.com::4e998a25-d104-4b41-9b03-29ff745c4195" providerId="AD"/>
  <p188:author id="{2A6CFFE5-327D-1A1F-2272-393CBBF9C4C8}" name="Jack Glodek" initials="" userId="S::JGlodek@Camsys.com::4e998a25-d104-4b41-9b03-29ff745c4195"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295F99"/>
    <a:srgbClr val="FF8C00"/>
    <a:srgbClr val="F24A00"/>
    <a:srgbClr val="65A9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4799BF-AF05-4BDD-9BD4-EDAB0FE869FA}" v="41" dt="2024-07-23T21:00:40.286"/>
    <p1510:client id="{37D6B89A-F407-4CC5-A870-74F8C3A16AD5}" v="4" dt="2024-07-24T20:46:03.459"/>
    <p1510:client id="{3AD15306-1E95-4580-AE5E-A20DD3C4AAF3}" v="10" dt="2024-07-24T20:43:01.2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9" d="100"/>
          <a:sy n="49" d="100"/>
        </p:scale>
        <p:origin x="60" y="164"/>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8/10/relationships/authors" Targe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Glodek" userId="4e998a25-d104-4b41-9b03-29ff745c4195" providerId="ADAL" clId="{36EC6556-252A-4839-A01A-ACAC0A14BF36}"/>
    <pc:docChg chg="custSel modSld">
      <pc:chgData name="Jack Glodek" userId="4e998a25-d104-4b41-9b03-29ff745c4195" providerId="ADAL" clId="{36EC6556-252A-4839-A01A-ACAC0A14BF36}" dt="2024-07-01T17:44:24.267" v="570" actId="1035"/>
      <pc:docMkLst>
        <pc:docMk/>
      </pc:docMkLst>
      <pc:sldChg chg="modSp mod">
        <pc:chgData name="Jack Glodek" userId="4e998a25-d104-4b41-9b03-29ff745c4195" providerId="ADAL" clId="{36EC6556-252A-4839-A01A-ACAC0A14BF36}" dt="2024-07-01T17:44:24.267" v="570" actId="1035"/>
        <pc:sldMkLst>
          <pc:docMk/>
          <pc:sldMk cId="274660492" sldId="317"/>
        </pc:sldMkLst>
        <pc:spChg chg="mod">
          <ac:chgData name="Jack Glodek" userId="4e998a25-d104-4b41-9b03-29ff745c4195" providerId="ADAL" clId="{36EC6556-252A-4839-A01A-ACAC0A14BF36}" dt="2024-07-01T17:44:24.267" v="570" actId="1035"/>
          <ac:spMkLst>
            <pc:docMk/>
            <pc:sldMk cId="274660492" sldId="317"/>
            <ac:spMk id="2" creationId="{D3587201-DDD7-D2FC-C9AA-C54BFF088AFC}"/>
          </ac:spMkLst>
        </pc:spChg>
        <pc:spChg chg="mod">
          <ac:chgData name="Jack Glodek" userId="4e998a25-d104-4b41-9b03-29ff745c4195" providerId="ADAL" clId="{36EC6556-252A-4839-A01A-ACAC0A14BF36}" dt="2024-07-01T17:43:50.306" v="547" actId="114"/>
          <ac:spMkLst>
            <pc:docMk/>
            <pc:sldMk cId="274660492" sldId="317"/>
            <ac:spMk id="8" creationId="{5CA5C3AA-A39B-9D40-A6E6-AB1B64450518}"/>
          </ac:spMkLst>
        </pc:spChg>
        <pc:picChg chg="mod">
          <ac:chgData name="Jack Glodek" userId="4e998a25-d104-4b41-9b03-29ff745c4195" providerId="ADAL" clId="{36EC6556-252A-4839-A01A-ACAC0A14BF36}" dt="2024-07-01T17:37:08.620" v="0" actId="14826"/>
          <ac:picMkLst>
            <pc:docMk/>
            <pc:sldMk cId="274660492" sldId="317"/>
            <ac:picMk id="5" creationId="{B401D4DE-3379-553B-2779-0AD13D1EAA40}"/>
          </ac:picMkLst>
        </pc:picChg>
      </pc:sldChg>
    </pc:docChg>
  </pc:docChgLst>
  <pc:docChgLst>
    <pc:chgData name="Alexander Kone" userId="f2541014-37ae-4842-96ec-0ec33dd970d0" providerId="ADAL" clId="{37D6B89A-F407-4CC5-A870-74F8C3A16AD5}"/>
    <pc:docChg chg="undo custSel modSld">
      <pc:chgData name="Alexander Kone" userId="f2541014-37ae-4842-96ec-0ec33dd970d0" providerId="ADAL" clId="{37D6B89A-F407-4CC5-A870-74F8C3A16AD5}" dt="2024-07-24T20:49:47.854" v="90"/>
      <pc:docMkLst>
        <pc:docMk/>
      </pc:docMkLst>
      <pc:sldChg chg="addSp delSp modSp mod modCm">
        <pc:chgData name="Alexander Kone" userId="f2541014-37ae-4842-96ec-0ec33dd970d0" providerId="ADAL" clId="{37D6B89A-F407-4CC5-A870-74F8C3A16AD5}" dt="2024-07-24T20:49:47.854" v="90"/>
        <pc:sldMkLst>
          <pc:docMk/>
          <pc:sldMk cId="2778900389" sldId="266"/>
        </pc:sldMkLst>
        <pc:spChg chg="add mod">
          <ac:chgData name="Alexander Kone" userId="f2541014-37ae-4842-96ec-0ec33dd970d0" providerId="ADAL" clId="{37D6B89A-F407-4CC5-A870-74F8C3A16AD5}" dt="2024-07-24T20:44:30.623" v="19" actId="20577"/>
          <ac:spMkLst>
            <pc:docMk/>
            <pc:sldMk cId="2778900389" sldId="266"/>
            <ac:spMk id="2" creationId="{BC5693ED-0EBD-47C8-BA29-EF38D369C09B}"/>
          </ac:spMkLst>
        </pc:spChg>
        <pc:spChg chg="del">
          <ac:chgData name="Alexander Kone" userId="f2541014-37ae-4842-96ec-0ec33dd970d0" providerId="ADAL" clId="{37D6B89A-F407-4CC5-A870-74F8C3A16AD5}" dt="2024-07-24T20:44:33.327" v="20" actId="478"/>
          <ac:spMkLst>
            <pc:docMk/>
            <pc:sldMk cId="2778900389" sldId="266"/>
            <ac:spMk id="4" creationId="{5A03BBA1-A53B-FF28-8F8A-5F15439F0DCD}"/>
          </ac:spMkLst>
        </pc:spChg>
        <pc:spChg chg="add del mod">
          <ac:chgData name="Alexander Kone" userId="f2541014-37ae-4842-96ec-0ec33dd970d0" providerId="ADAL" clId="{37D6B89A-F407-4CC5-A870-74F8C3A16AD5}" dt="2024-07-24T20:46:09.832" v="32" actId="478"/>
          <ac:spMkLst>
            <pc:docMk/>
            <pc:sldMk cId="2778900389" sldId="266"/>
            <ac:spMk id="5" creationId="{EF212B56-0027-5202-D0BA-3B29169E43B4}"/>
          </ac:spMkLst>
        </pc:spChg>
        <pc:spChg chg="add mod">
          <ac:chgData name="Alexander Kone" userId="f2541014-37ae-4842-96ec-0ec33dd970d0" providerId="ADAL" clId="{37D6B89A-F407-4CC5-A870-74F8C3A16AD5}" dt="2024-07-24T20:48:23.166" v="83" actId="1076"/>
          <ac:spMkLst>
            <pc:docMk/>
            <pc:sldMk cId="2778900389" sldId="266"/>
            <ac:spMk id="6" creationId="{191F4144-CD9C-20A7-66EA-EB1DA211E0A1}"/>
          </ac:spMkLst>
        </pc:spChg>
        <pc:spChg chg="add mod">
          <ac:chgData name="Alexander Kone" userId="f2541014-37ae-4842-96ec-0ec33dd970d0" providerId="ADAL" clId="{37D6B89A-F407-4CC5-A870-74F8C3A16AD5}" dt="2024-07-24T20:49:30.185" v="89" actId="115"/>
          <ac:spMkLst>
            <pc:docMk/>
            <pc:sldMk cId="2778900389" sldId="266"/>
            <ac:spMk id="8" creationId="{65B0FB36-0CE1-50A2-F3D8-21E17630782A}"/>
          </ac:spMkLst>
        </pc:spChg>
        <pc:spChg chg="del">
          <ac:chgData name="Alexander Kone" userId="f2541014-37ae-4842-96ec-0ec33dd970d0" providerId="ADAL" clId="{37D6B89A-F407-4CC5-A870-74F8C3A16AD5}" dt="2024-07-24T20:44:23.486" v="1" actId="478"/>
          <ac:spMkLst>
            <pc:docMk/>
            <pc:sldMk cId="2778900389" sldId="266"/>
            <ac:spMk id="10" creationId="{205EEA08-168D-670F-86CF-55C3FA7BC92F}"/>
          </ac:spMkLst>
        </pc:spChg>
        <pc:spChg chg="del">
          <ac:chgData name="Alexander Kone" userId="f2541014-37ae-4842-96ec-0ec33dd970d0" providerId="ADAL" clId="{37D6B89A-F407-4CC5-A870-74F8C3A16AD5}" dt="2024-07-24T20:44:56.726" v="21" actId="478"/>
          <ac:spMkLst>
            <pc:docMk/>
            <pc:sldMk cId="2778900389" sldId="266"/>
            <ac:spMk id="12" creationId="{830C6219-909F-8852-0019-1E08066C83E5}"/>
          </ac:spMkLst>
        </pc:spChg>
        <pc:graphicFrameChg chg="add mod modGraphic">
          <ac:chgData name="Alexander Kone" userId="f2541014-37ae-4842-96ec-0ec33dd970d0" providerId="ADAL" clId="{37D6B89A-F407-4CC5-A870-74F8C3A16AD5}" dt="2024-07-24T20:47:33.549" v="50" actId="113"/>
          <ac:graphicFrameMkLst>
            <pc:docMk/>
            <pc:sldMk cId="2778900389" sldId="266"/>
            <ac:graphicFrameMk id="3" creationId="{DDDE0DAA-76DA-4F1E-B17A-6C2D051F0E9D}"/>
          </ac:graphicFrameMkLst>
        </pc:graphicFrameChg>
        <pc:extLst>
          <p:ext xmlns:p="http://schemas.openxmlformats.org/presentationml/2006/main" uri="{D6D511B9-2390-475A-947B-AFAB55BFBCF1}">
            <pc226:cmChg xmlns:pc226="http://schemas.microsoft.com/office/powerpoint/2022/06/main/command" chg="mod">
              <pc226:chgData name="Alexander Kone" userId="f2541014-37ae-4842-96ec-0ec33dd970d0" providerId="ADAL" clId="{37D6B89A-F407-4CC5-A870-74F8C3A16AD5}" dt="2024-07-24T20:49:47.854" v="90"/>
              <pc2:cmMkLst xmlns:pc2="http://schemas.microsoft.com/office/powerpoint/2019/9/main/command">
                <pc:docMk/>
                <pc:sldMk cId="2778900389" sldId="266"/>
                <pc2:cmMk id="{53A55C16-5705-4C80-9B7C-57C208C6546D}"/>
              </pc2:cmMkLst>
            </pc226:cmChg>
          </p:ext>
        </pc:extLst>
      </pc:sldChg>
    </pc:docChg>
  </pc:docChgLst>
  <pc:docChgLst>
    <pc:chgData name="Emma Stockton" userId="10ee2f2d-73fb-41d7-bceb-ae0bba7ffce4" providerId="ADAL" clId="{004799BF-AF05-4BDD-9BD4-EDAB0FE869FA}"/>
    <pc:docChg chg="custSel addSld delSld modSld sldOrd">
      <pc:chgData name="Emma Stockton" userId="10ee2f2d-73fb-41d7-bceb-ae0bba7ffce4" providerId="ADAL" clId="{004799BF-AF05-4BDD-9BD4-EDAB0FE869FA}" dt="2024-07-25T15:03:40.405" v="1002" actId="2696"/>
      <pc:docMkLst>
        <pc:docMk/>
      </pc:docMkLst>
      <pc:sldChg chg="addSp delSp modSp mod ord delAnim addCm delCm">
        <pc:chgData name="Emma Stockton" userId="10ee2f2d-73fb-41d7-bceb-ae0bba7ffce4" providerId="ADAL" clId="{004799BF-AF05-4BDD-9BD4-EDAB0FE869FA}" dt="2024-07-24T20:59:06.460" v="997"/>
        <pc:sldMkLst>
          <pc:docMk/>
          <pc:sldMk cId="2778900389" sldId="266"/>
        </pc:sldMkLst>
        <pc:spChg chg="del">
          <ac:chgData name="Emma Stockton" userId="10ee2f2d-73fb-41d7-bceb-ae0bba7ffce4" providerId="ADAL" clId="{004799BF-AF05-4BDD-9BD4-EDAB0FE869FA}" dt="2024-07-23T18:12:53.651" v="242" actId="478"/>
          <ac:spMkLst>
            <pc:docMk/>
            <pc:sldMk cId="2778900389" sldId="266"/>
            <ac:spMk id="5" creationId="{E753373E-7F04-7D96-BACE-F5A9F0E79C3F}"/>
          </ac:spMkLst>
        </pc:spChg>
        <pc:spChg chg="add del mod">
          <ac:chgData name="Emma Stockton" userId="10ee2f2d-73fb-41d7-bceb-ae0bba7ffce4" providerId="ADAL" clId="{004799BF-AF05-4BDD-9BD4-EDAB0FE869FA}" dt="2024-07-23T18:12:55.407" v="243" actId="478"/>
          <ac:spMkLst>
            <pc:docMk/>
            <pc:sldMk cId="2778900389" sldId="266"/>
            <ac:spMk id="6" creationId="{67785EA8-4B68-7DEA-118D-FE771E6E5322}"/>
          </ac:spMkLst>
        </pc:spChg>
        <pc:spChg chg="mod">
          <ac:chgData name="Emma Stockton" userId="10ee2f2d-73fb-41d7-bceb-ae0bba7ffce4" providerId="ADAL" clId="{004799BF-AF05-4BDD-9BD4-EDAB0FE869FA}" dt="2024-07-23T18:12:19.136" v="236" actId="20577"/>
          <ac:spMkLst>
            <pc:docMk/>
            <pc:sldMk cId="2778900389" sldId="266"/>
            <ac:spMk id="12" creationId="{830C6219-909F-8852-0019-1E08066C83E5}"/>
          </ac:spMkLst>
        </pc:spChg>
        <pc:picChg chg="del">
          <ac:chgData name="Emma Stockton" userId="10ee2f2d-73fb-41d7-bceb-ae0bba7ffce4" providerId="ADAL" clId="{004799BF-AF05-4BDD-9BD4-EDAB0FE869FA}" dt="2024-07-23T18:11:21.941" v="221" actId="478"/>
          <ac:picMkLst>
            <pc:docMk/>
            <pc:sldMk cId="2778900389" sldId="266"/>
            <ac:picMk id="2" creationId="{F7D5C038-0DB0-F6D4-CC14-0B5F79B9A710}"/>
          </ac:picMkLst>
        </pc:picChg>
        <pc:picChg chg="del">
          <ac:chgData name="Emma Stockton" userId="10ee2f2d-73fb-41d7-bceb-ae0bba7ffce4" providerId="ADAL" clId="{004799BF-AF05-4BDD-9BD4-EDAB0FE869FA}" dt="2024-07-23T18:11:27.297" v="222" actId="478"/>
          <ac:picMkLst>
            <pc:docMk/>
            <pc:sldMk cId="2778900389" sldId="266"/>
            <ac:picMk id="3" creationId="{71B042BA-4AE0-8A85-2F59-76E39812EEF2}"/>
          </ac:picMkLst>
        </pc:picChg>
        <pc:extLst>
          <p:ext xmlns:p="http://schemas.openxmlformats.org/presentationml/2006/main" uri="{D6D511B9-2390-475A-947B-AFAB55BFBCF1}">
            <pc226:cmChg xmlns:pc226="http://schemas.microsoft.com/office/powerpoint/2022/06/main/command" chg="add del">
              <pc226:chgData name="Emma Stockton" userId="10ee2f2d-73fb-41d7-bceb-ae0bba7ffce4" providerId="ADAL" clId="{004799BF-AF05-4BDD-9BD4-EDAB0FE869FA}" dt="2024-07-24T20:59:06.460" v="997"/>
              <pc2:cmMkLst xmlns:pc2="http://schemas.microsoft.com/office/powerpoint/2019/9/main/command">
                <pc:docMk/>
                <pc:sldMk cId="2778900389" sldId="266"/>
                <pc2:cmMk id="{53A55C16-5705-4C80-9B7C-57C208C6546D}"/>
              </pc2:cmMkLst>
            </pc226:cmChg>
          </p:ext>
        </pc:extLst>
      </pc:sldChg>
      <pc:sldChg chg="modSp mod">
        <pc:chgData name="Emma Stockton" userId="10ee2f2d-73fb-41d7-bceb-ae0bba7ffce4" providerId="ADAL" clId="{004799BF-AF05-4BDD-9BD4-EDAB0FE869FA}" dt="2024-07-25T15:02:57.428" v="1001" actId="20577"/>
        <pc:sldMkLst>
          <pc:docMk/>
          <pc:sldMk cId="2128190031" sldId="278"/>
        </pc:sldMkLst>
        <pc:spChg chg="mod">
          <ac:chgData name="Emma Stockton" userId="10ee2f2d-73fb-41d7-bceb-ae0bba7ffce4" providerId="ADAL" clId="{004799BF-AF05-4BDD-9BD4-EDAB0FE869FA}" dt="2024-07-25T15:02:57.428" v="1001" actId="20577"/>
          <ac:spMkLst>
            <pc:docMk/>
            <pc:sldMk cId="2128190031" sldId="278"/>
            <ac:spMk id="7" creationId="{86B1808F-6430-0AD0-D74B-599D3CF45C5E}"/>
          </ac:spMkLst>
        </pc:spChg>
        <pc:spChg chg="mod">
          <ac:chgData name="Emma Stockton" userId="10ee2f2d-73fb-41d7-bceb-ae0bba7ffce4" providerId="ADAL" clId="{004799BF-AF05-4BDD-9BD4-EDAB0FE869FA}" dt="2024-07-18T18:22:08.694" v="166" actId="20577"/>
          <ac:spMkLst>
            <pc:docMk/>
            <pc:sldMk cId="2128190031" sldId="278"/>
            <ac:spMk id="8" creationId="{5CA5C3AA-A39B-9D40-A6E6-AB1B64450518}"/>
          </ac:spMkLst>
        </pc:spChg>
      </pc:sldChg>
      <pc:sldChg chg="addSp modSp mod addCm delCm">
        <pc:chgData name="Emma Stockton" userId="10ee2f2d-73fb-41d7-bceb-ae0bba7ffce4" providerId="ADAL" clId="{004799BF-AF05-4BDD-9BD4-EDAB0FE869FA}" dt="2024-07-23T21:01:43.973" v="805"/>
        <pc:sldMkLst>
          <pc:docMk/>
          <pc:sldMk cId="4207398571" sldId="280"/>
        </pc:sldMkLst>
        <pc:spChg chg="mod">
          <ac:chgData name="Emma Stockton" userId="10ee2f2d-73fb-41d7-bceb-ae0bba7ffce4" providerId="ADAL" clId="{004799BF-AF05-4BDD-9BD4-EDAB0FE869FA}" dt="2024-07-16T16:28:16.244" v="140" actId="20577"/>
          <ac:spMkLst>
            <pc:docMk/>
            <pc:sldMk cId="4207398571" sldId="280"/>
            <ac:spMk id="3" creationId="{4F6AE372-D2F6-E0E7-8423-7FD4FD13FD06}"/>
          </ac:spMkLst>
        </pc:spChg>
        <pc:spChg chg="add mod">
          <ac:chgData name="Emma Stockton" userId="10ee2f2d-73fb-41d7-bceb-ae0bba7ffce4" providerId="ADAL" clId="{004799BF-AF05-4BDD-9BD4-EDAB0FE869FA}" dt="2024-07-23T21:00:06.609" v="800" actId="20577"/>
          <ac:spMkLst>
            <pc:docMk/>
            <pc:sldMk cId="4207398571" sldId="280"/>
            <ac:spMk id="7" creationId="{773A221A-C830-603B-3129-5822EC9B134E}"/>
          </ac:spMkLst>
        </pc:spChg>
        <pc:picChg chg="add mod">
          <ac:chgData name="Emma Stockton" userId="10ee2f2d-73fb-41d7-bceb-ae0bba7ffce4" providerId="ADAL" clId="{004799BF-AF05-4BDD-9BD4-EDAB0FE869FA}" dt="2024-07-23T20:59:47.747" v="788" actId="1076"/>
          <ac:picMkLst>
            <pc:docMk/>
            <pc:sldMk cId="4207398571" sldId="280"/>
            <ac:picMk id="4" creationId="{50852590-A840-7013-F904-801F09F80A3A}"/>
          </ac:picMkLst>
        </pc:picChg>
        <pc:extLst>
          <p:ext xmlns:p="http://schemas.openxmlformats.org/presentationml/2006/main" uri="{D6D511B9-2390-475A-947B-AFAB55BFBCF1}">
            <pc226:cmChg xmlns:pc226="http://schemas.microsoft.com/office/powerpoint/2022/06/main/command" chg="add del">
              <pc226:chgData name="Emma Stockton" userId="10ee2f2d-73fb-41d7-bceb-ae0bba7ffce4" providerId="ADAL" clId="{004799BF-AF05-4BDD-9BD4-EDAB0FE869FA}" dt="2024-07-23T21:01:43.973" v="805"/>
              <pc2:cmMkLst xmlns:pc2="http://schemas.microsoft.com/office/powerpoint/2019/9/main/command">
                <pc:docMk/>
                <pc:sldMk cId="4207398571" sldId="280"/>
                <pc2:cmMk id="{DE4629F5-CA1F-4078-B521-F5642A437D32}"/>
              </pc2:cmMkLst>
            </pc226:cmChg>
          </p:ext>
        </pc:extLst>
      </pc:sldChg>
      <pc:sldChg chg="addSp delSp modSp mod">
        <pc:chgData name="Emma Stockton" userId="10ee2f2d-73fb-41d7-bceb-ae0bba7ffce4" providerId="ADAL" clId="{004799BF-AF05-4BDD-9BD4-EDAB0FE869FA}" dt="2024-07-23T20:58:06.019" v="721" actId="478"/>
        <pc:sldMkLst>
          <pc:docMk/>
          <pc:sldMk cId="881868184" sldId="281"/>
        </pc:sldMkLst>
        <pc:spChg chg="mod">
          <ac:chgData name="Emma Stockton" userId="10ee2f2d-73fb-41d7-bceb-ae0bba7ffce4" providerId="ADAL" clId="{004799BF-AF05-4BDD-9BD4-EDAB0FE869FA}" dt="2024-07-23T20:38:33.843" v="431" actId="20577"/>
          <ac:spMkLst>
            <pc:docMk/>
            <pc:sldMk cId="881868184" sldId="281"/>
            <ac:spMk id="4" creationId="{14966695-5DBF-6260-9800-A70DFFA68048}"/>
          </ac:spMkLst>
        </pc:spChg>
        <pc:spChg chg="add del mod">
          <ac:chgData name="Emma Stockton" userId="10ee2f2d-73fb-41d7-bceb-ae0bba7ffce4" providerId="ADAL" clId="{004799BF-AF05-4BDD-9BD4-EDAB0FE869FA}" dt="2024-07-23T20:58:06.019" v="721" actId="478"/>
          <ac:spMkLst>
            <pc:docMk/>
            <pc:sldMk cId="881868184" sldId="281"/>
            <ac:spMk id="6" creationId="{9B569AE4-D9CB-7CE9-E2F3-12F4C843FD72}"/>
          </ac:spMkLst>
        </pc:spChg>
      </pc:sldChg>
      <pc:sldChg chg="modSp mod addCm delCm modCm">
        <pc:chgData name="Emma Stockton" userId="10ee2f2d-73fb-41d7-bceb-ae0bba7ffce4" providerId="ADAL" clId="{004799BF-AF05-4BDD-9BD4-EDAB0FE869FA}" dt="2024-07-23T21:09:18.928" v="957" actId="14"/>
        <pc:sldMkLst>
          <pc:docMk/>
          <pc:sldMk cId="2489411" sldId="298"/>
        </pc:sldMkLst>
        <pc:spChg chg="mod">
          <ac:chgData name="Emma Stockton" userId="10ee2f2d-73fb-41d7-bceb-ae0bba7ffce4" providerId="ADAL" clId="{004799BF-AF05-4BDD-9BD4-EDAB0FE869FA}" dt="2024-07-23T21:09:18.928" v="957" actId="14"/>
          <ac:spMkLst>
            <pc:docMk/>
            <pc:sldMk cId="2489411" sldId="298"/>
            <ac:spMk id="4" creationId="{CCE6A372-9017-CA30-14C7-0A0A05CB0CD9}"/>
          </ac:spMkLst>
        </pc:spChg>
        <pc:extLst>
          <p:ext xmlns:p="http://schemas.openxmlformats.org/presentationml/2006/main" uri="{D6D511B9-2390-475A-947B-AFAB55BFBCF1}">
            <pc226:cmChg xmlns:pc226="http://schemas.microsoft.com/office/powerpoint/2022/06/main/command" chg="add del">
              <pc226:chgData name="Emma Stockton" userId="10ee2f2d-73fb-41d7-bceb-ae0bba7ffce4" providerId="ADAL" clId="{004799BF-AF05-4BDD-9BD4-EDAB0FE869FA}" dt="2024-07-23T21:08:49.411" v="940"/>
              <pc2:cmMkLst xmlns:pc2="http://schemas.microsoft.com/office/powerpoint/2019/9/main/command">
                <pc:docMk/>
                <pc:sldMk cId="2489411" sldId="298"/>
                <pc2:cmMk id="{F9F25B3C-4F30-4707-992B-E37F2EA5B263}"/>
              </pc2:cmMkLst>
            </pc226:cmChg>
            <pc226:cmChg xmlns:pc226="http://schemas.microsoft.com/office/powerpoint/2022/06/main/command" chg="add del mod">
              <pc226:chgData name="Emma Stockton" userId="10ee2f2d-73fb-41d7-bceb-ae0bba7ffce4" providerId="ADAL" clId="{004799BF-AF05-4BDD-9BD4-EDAB0FE869FA}" dt="2024-07-23T21:08:51.132" v="941"/>
              <pc2:cmMkLst xmlns:pc2="http://schemas.microsoft.com/office/powerpoint/2019/9/main/command">
                <pc:docMk/>
                <pc:sldMk cId="2489411" sldId="298"/>
                <pc2:cmMk id="{E659575B-7318-42E2-9E13-8675D01910B9}"/>
              </pc2:cmMkLst>
            </pc226:cmChg>
          </p:ext>
        </pc:extLst>
      </pc:sldChg>
      <pc:sldChg chg="modSp mod addCm delCm">
        <pc:chgData name="Emma Stockton" userId="10ee2f2d-73fb-41d7-bceb-ae0bba7ffce4" providerId="ADAL" clId="{004799BF-AF05-4BDD-9BD4-EDAB0FE869FA}" dt="2024-07-23T20:09:40.185" v="425" actId="20577"/>
        <pc:sldMkLst>
          <pc:docMk/>
          <pc:sldMk cId="3410846448" sldId="306"/>
        </pc:sldMkLst>
        <pc:spChg chg="mod">
          <ac:chgData name="Emma Stockton" userId="10ee2f2d-73fb-41d7-bceb-ae0bba7ffce4" providerId="ADAL" clId="{004799BF-AF05-4BDD-9BD4-EDAB0FE869FA}" dt="2024-07-23T20:09:40.185" v="425" actId="20577"/>
          <ac:spMkLst>
            <pc:docMk/>
            <pc:sldMk cId="3410846448" sldId="306"/>
            <ac:spMk id="18" creationId="{A4A477AC-71EF-09E1-F410-D79172E60D67}"/>
          </ac:spMkLst>
        </pc:spChg>
        <pc:extLst>
          <p:ext xmlns:p="http://schemas.openxmlformats.org/presentationml/2006/main" uri="{D6D511B9-2390-475A-947B-AFAB55BFBCF1}">
            <pc226:cmChg xmlns:pc226="http://schemas.microsoft.com/office/powerpoint/2022/06/main/command" chg="add del">
              <pc226:chgData name="Emma Stockton" userId="10ee2f2d-73fb-41d7-bceb-ae0bba7ffce4" providerId="ADAL" clId="{004799BF-AF05-4BDD-9BD4-EDAB0FE869FA}" dt="2024-07-18T18:13:18.756" v="146"/>
              <pc2:cmMkLst xmlns:pc2="http://schemas.microsoft.com/office/powerpoint/2019/9/main/command">
                <pc:docMk/>
                <pc:sldMk cId="3410846448" sldId="306"/>
                <pc2:cmMk id="{502A80DA-CB18-4C69-8440-58333A2E1A28}"/>
              </pc2:cmMkLst>
            </pc226:cmChg>
          </p:ext>
        </pc:extLst>
      </pc:sldChg>
      <pc:sldChg chg="modSp mod ord">
        <pc:chgData name="Emma Stockton" userId="10ee2f2d-73fb-41d7-bceb-ae0bba7ffce4" providerId="ADAL" clId="{004799BF-AF05-4BDD-9BD4-EDAB0FE869FA}" dt="2024-07-24T19:02:23.183" v="996" actId="20577"/>
        <pc:sldMkLst>
          <pc:docMk/>
          <pc:sldMk cId="2670751378" sldId="307"/>
        </pc:sldMkLst>
        <pc:spChg chg="mod">
          <ac:chgData name="Emma Stockton" userId="10ee2f2d-73fb-41d7-bceb-ae0bba7ffce4" providerId="ADAL" clId="{004799BF-AF05-4BDD-9BD4-EDAB0FE869FA}" dt="2024-07-24T19:02:23.183" v="996" actId="20577"/>
          <ac:spMkLst>
            <pc:docMk/>
            <pc:sldMk cId="2670751378" sldId="307"/>
            <ac:spMk id="2" creationId="{1D2A9ADD-2326-B66B-551B-9CD10999C1A8}"/>
          </ac:spMkLst>
        </pc:spChg>
        <pc:spChg chg="mod">
          <ac:chgData name="Emma Stockton" userId="10ee2f2d-73fb-41d7-bceb-ae0bba7ffce4" providerId="ADAL" clId="{004799BF-AF05-4BDD-9BD4-EDAB0FE869FA}" dt="2024-07-18T18:22:15.504" v="175" actId="20577"/>
          <ac:spMkLst>
            <pc:docMk/>
            <pc:sldMk cId="2670751378" sldId="307"/>
            <ac:spMk id="5" creationId="{D1C98A4B-999C-02EB-A610-5447492F2471}"/>
          </ac:spMkLst>
        </pc:spChg>
      </pc:sldChg>
      <pc:sldChg chg="del">
        <pc:chgData name="Emma Stockton" userId="10ee2f2d-73fb-41d7-bceb-ae0bba7ffce4" providerId="ADAL" clId="{004799BF-AF05-4BDD-9BD4-EDAB0FE869FA}" dt="2024-07-18T18:26:37.341" v="176" actId="2696"/>
        <pc:sldMkLst>
          <pc:docMk/>
          <pc:sldMk cId="2909956421" sldId="308"/>
        </pc:sldMkLst>
      </pc:sldChg>
      <pc:sldChg chg="modNotesTx">
        <pc:chgData name="Emma Stockton" userId="10ee2f2d-73fb-41d7-bceb-ae0bba7ffce4" providerId="ADAL" clId="{004799BF-AF05-4BDD-9BD4-EDAB0FE869FA}" dt="2024-07-23T18:13:44.792" v="345" actId="20577"/>
        <pc:sldMkLst>
          <pc:docMk/>
          <pc:sldMk cId="274660492" sldId="317"/>
        </pc:sldMkLst>
      </pc:sldChg>
      <pc:sldChg chg="del">
        <pc:chgData name="Emma Stockton" userId="10ee2f2d-73fb-41d7-bceb-ae0bba7ffce4" providerId="ADAL" clId="{004799BF-AF05-4BDD-9BD4-EDAB0FE869FA}" dt="2024-07-25T15:03:40.405" v="1002" actId="2696"/>
        <pc:sldMkLst>
          <pc:docMk/>
          <pc:sldMk cId="1039280821" sldId="327"/>
        </pc:sldMkLst>
      </pc:sldChg>
      <pc:sldChg chg="del">
        <pc:chgData name="Emma Stockton" userId="10ee2f2d-73fb-41d7-bceb-ae0bba7ffce4" providerId="ADAL" clId="{004799BF-AF05-4BDD-9BD4-EDAB0FE869FA}" dt="2024-07-25T15:03:40.405" v="1002" actId="2696"/>
        <pc:sldMkLst>
          <pc:docMk/>
          <pc:sldMk cId="646289926" sldId="328"/>
        </pc:sldMkLst>
      </pc:sldChg>
      <pc:sldChg chg="del">
        <pc:chgData name="Emma Stockton" userId="10ee2f2d-73fb-41d7-bceb-ae0bba7ffce4" providerId="ADAL" clId="{004799BF-AF05-4BDD-9BD4-EDAB0FE869FA}" dt="2024-07-25T15:03:40.405" v="1002" actId="2696"/>
        <pc:sldMkLst>
          <pc:docMk/>
          <pc:sldMk cId="1041639109" sldId="333"/>
        </pc:sldMkLst>
      </pc:sldChg>
      <pc:sldChg chg="del">
        <pc:chgData name="Emma Stockton" userId="10ee2f2d-73fb-41d7-bceb-ae0bba7ffce4" providerId="ADAL" clId="{004799BF-AF05-4BDD-9BD4-EDAB0FE869FA}" dt="2024-07-25T15:03:40.405" v="1002" actId="2696"/>
        <pc:sldMkLst>
          <pc:docMk/>
          <pc:sldMk cId="178692863" sldId="336"/>
        </pc:sldMkLst>
      </pc:sldChg>
      <pc:sldChg chg="del mod ord modShow">
        <pc:chgData name="Emma Stockton" userId="10ee2f2d-73fb-41d7-bceb-ae0bba7ffce4" providerId="ADAL" clId="{004799BF-AF05-4BDD-9BD4-EDAB0FE869FA}" dt="2024-07-25T15:03:40.405" v="1002" actId="2696"/>
        <pc:sldMkLst>
          <pc:docMk/>
          <pc:sldMk cId="2459420697" sldId="337"/>
        </pc:sldMkLst>
      </pc:sldChg>
      <pc:sldChg chg="del mod ord modShow">
        <pc:chgData name="Emma Stockton" userId="10ee2f2d-73fb-41d7-bceb-ae0bba7ffce4" providerId="ADAL" clId="{004799BF-AF05-4BDD-9BD4-EDAB0FE869FA}" dt="2024-07-25T15:03:40.405" v="1002" actId="2696"/>
        <pc:sldMkLst>
          <pc:docMk/>
          <pc:sldMk cId="847768666" sldId="338"/>
        </pc:sldMkLst>
      </pc:sldChg>
      <pc:sldChg chg="del ord">
        <pc:chgData name="Emma Stockton" userId="10ee2f2d-73fb-41d7-bceb-ae0bba7ffce4" providerId="ADAL" clId="{004799BF-AF05-4BDD-9BD4-EDAB0FE869FA}" dt="2024-07-25T15:03:40.405" v="1002" actId="2696"/>
        <pc:sldMkLst>
          <pc:docMk/>
          <pc:sldMk cId="3857315152" sldId="2321"/>
        </pc:sldMkLst>
      </pc:sldChg>
      <pc:sldChg chg="del">
        <pc:chgData name="Emma Stockton" userId="10ee2f2d-73fb-41d7-bceb-ae0bba7ffce4" providerId="ADAL" clId="{004799BF-AF05-4BDD-9BD4-EDAB0FE869FA}" dt="2024-07-25T15:03:40.405" v="1002" actId="2696"/>
        <pc:sldMkLst>
          <pc:docMk/>
          <pc:sldMk cId="2486052090" sldId="2324"/>
        </pc:sldMkLst>
      </pc:sldChg>
      <pc:sldChg chg="modSp mod">
        <pc:chgData name="Emma Stockton" userId="10ee2f2d-73fb-41d7-bceb-ae0bba7ffce4" providerId="ADAL" clId="{004799BF-AF05-4BDD-9BD4-EDAB0FE869FA}" dt="2024-07-24T18:57:59.696" v="959" actId="20577"/>
        <pc:sldMkLst>
          <pc:docMk/>
          <pc:sldMk cId="1563309302" sldId="2339"/>
        </pc:sldMkLst>
        <pc:spChg chg="mod">
          <ac:chgData name="Emma Stockton" userId="10ee2f2d-73fb-41d7-bceb-ae0bba7ffce4" providerId="ADAL" clId="{004799BF-AF05-4BDD-9BD4-EDAB0FE869FA}" dt="2024-07-24T18:57:59.696" v="959" actId="20577"/>
          <ac:spMkLst>
            <pc:docMk/>
            <pc:sldMk cId="1563309302" sldId="2339"/>
            <ac:spMk id="2" creationId="{8251B188-1899-8D5D-8ADD-CF499222E63F}"/>
          </ac:spMkLst>
        </pc:spChg>
        <pc:spChg chg="mod">
          <ac:chgData name="Emma Stockton" userId="10ee2f2d-73fb-41d7-bceb-ae0bba7ffce4" providerId="ADAL" clId="{004799BF-AF05-4BDD-9BD4-EDAB0FE869FA}" dt="2024-07-23T15:13:37.407" v="199" actId="20577"/>
          <ac:spMkLst>
            <pc:docMk/>
            <pc:sldMk cId="1563309302" sldId="2339"/>
            <ac:spMk id="10" creationId="{6C2CEBDD-6AE4-2B11-A942-93183EEE7457}"/>
          </ac:spMkLst>
        </pc:spChg>
      </pc:sldChg>
      <pc:sldChg chg="add del ord">
        <pc:chgData name="Emma Stockton" userId="10ee2f2d-73fb-41d7-bceb-ae0bba7ffce4" providerId="ADAL" clId="{004799BF-AF05-4BDD-9BD4-EDAB0FE869FA}" dt="2024-07-18T18:13:14.927" v="145" actId="2696"/>
        <pc:sldMkLst>
          <pc:docMk/>
          <pc:sldMk cId="3847366241" sldId="2339"/>
        </pc:sldMkLst>
      </pc:sldChg>
      <pc:sldChg chg="new del">
        <pc:chgData name="Emma Stockton" userId="10ee2f2d-73fb-41d7-bceb-ae0bba7ffce4" providerId="ADAL" clId="{004799BF-AF05-4BDD-9BD4-EDAB0FE869FA}" dt="2024-07-23T18:15:41.780" v="348" actId="2696"/>
        <pc:sldMkLst>
          <pc:docMk/>
          <pc:sldMk cId="2917489143" sldId="2340"/>
        </pc:sldMkLst>
      </pc:sldChg>
      <pc:sldChg chg="addSp modSp add mod">
        <pc:chgData name="Emma Stockton" userId="10ee2f2d-73fb-41d7-bceb-ae0bba7ffce4" providerId="ADAL" clId="{004799BF-AF05-4BDD-9BD4-EDAB0FE869FA}" dt="2024-07-23T21:00:53.257" v="802" actId="207"/>
        <pc:sldMkLst>
          <pc:docMk/>
          <pc:sldMk cId="744874145" sldId="2341"/>
        </pc:sldMkLst>
        <pc:spChg chg="add mod">
          <ac:chgData name="Emma Stockton" userId="10ee2f2d-73fb-41d7-bceb-ae0bba7ffce4" providerId="ADAL" clId="{004799BF-AF05-4BDD-9BD4-EDAB0FE869FA}" dt="2024-07-23T21:00:53.257" v="802" actId="207"/>
          <ac:spMkLst>
            <pc:docMk/>
            <pc:sldMk cId="744874145" sldId="2341"/>
            <ac:spMk id="3" creationId="{629966D3-8751-ADAB-1727-A782ADB6D049}"/>
          </ac:spMkLst>
        </pc:spChg>
        <pc:spChg chg="mod">
          <ac:chgData name="Emma Stockton" userId="10ee2f2d-73fb-41d7-bceb-ae0bba7ffce4" providerId="ADAL" clId="{004799BF-AF05-4BDD-9BD4-EDAB0FE869FA}" dt="2024-07-23T18:15:50.526" v="353" actId="20577"/>
          <ac:spMkLst>
            <pc:docMk/>
            <pc:sldMk cId="744874145" sldId="2341"/>
            <ac:spMk id="5" creationId="{2EDB269B-91BD-C031-BCD6-D45570B776F0}"/>
          </ac:spMkLst>
        </pc:spChg>
        <pc:spChg chg="mod">
          <ac:chgData name="Emma Stockton" userId="10ee2f2d-73fb-41d7-bceb-ae0bba7ffce4" providerId="ADAL" clId="{004799BF-AF05-4BDD-9BD4-EDAB0FE869FA}" dt="2024-07-23T18:16:00.593" v="354" actId="207"/>
          <ac:spMkLst>
            <pc:docMk/>
            <pc:sldMk cId="744874145" sldId="2341"/>
            <ac:spMk id="12" creationId="{ECBA8789-0D00-35EA-08A2-7AC29622A0C7}"/>
          </ac:spMkLst>
        </pc:spChg>
        <pc:picChg chg="add mod">
          <ac:chgData name="Emma Stockton" userId="10ee2f2d-73fb-41d7-bceb-ae0bba7ffce4" providerId="ADAL" clId="{004799BF-AF05-4BDD-9BD4-EDAB0FE869FA}" dt="2024-07-23T21:00:40.286" v="801"/>
          <ac:picMkLst>
            <pc:docMk/>
            <pc:sldMk cId="744874145" sldId="2341"/>
            <ac:picMk id="2" creationId="{F0F58BFB-3CBA-8296-428D-A43D2574CA0F}"/>
          </ac:picMkLst>
        </pc:picChg>
      </pc:sldChg>
      <pc:sldChg chg="modSp new del mod">
        <pc:chgData name="Emma Stockton" userId="10ee2f2d-73fb-41d7-bceb-ae0bba7ffce4" providerId="ADAL" clId="{004799BF-AF05-4BDD-9BD4-EDAB0FE869FA}" dt="2024-07-23T20:43:41.656" v="433" actId="2696"/>
        <pc:sldMkLst>
          <pc:docMk/>
          <pc:sldMk cId="1217459093" sldId="2342"/>
        </pc:sldMkLst>
        <pc:spChg chg="mod">
          <ac:chgData name="Emma Stockton" userId="10ee2f2d-73fb-41d7-bceb-ae0bba7ffce4" providerId="ADAL" clId="{004799BF-AF05-4BDD-9BD4-EDAB0FE869FA}" dt="2024-07-23T18:19:56.436" v="424" actId="20577"/>
          <ac:spMkLst>
            <pc:docMk/>
            <pc:sldMk cId="1217459093" sldId="2342"/>
            <ac:spMk id="3" creationId="{5FCDB4D4-D2B4-70A9-E257-579AB5CB03FE}"/>
          </ac:spMkLst>
        </pc:spChg>
      </pc:sldChg>
      <pc:sldChg chg="addSp delSp modSp add mod">
        <pc:chgData name="Emma Stockton" userId="10ee2f2d-73fb-41d7-bceb-ae0bba7ffce4" providerId="ADAL" clId="{004799BF-AF05-4BDD-9BD4-EDAB0FE869FA}" dt="2024-07-23T21:01:33.618" v="804" actId="1076"/>
        <pc:sldMkLst>
          <pc:docMk/>
          <pc:sldMk cId="2345570725" sldId="2343"/>
        </pc:sldMkLst>
        <pc:spChg chg="add mod">
          <ac:chgData name="Emma Stockton" userId="10ee2f2d-73fb-41d7-bceb-ae0bba7ffce4" providerId="ADAL" clId="{004799BF-AF05-4BDD-9BD4-EDAB0FE869FA}" dt="2024-07-23T21:01:27.521" v="803" actId="20577"/>
          <ac:spMkLst>
            <pc:docMk/>
            <pc:sldMk cId="2345570725" sldId="2343"/>
            <ac:spMk id="3" creationId="{4B4E237E-5842-BEB1-ADA5-4E6058A2F1E2}"/>
          </ac:spMkLst>
        </pc:spChg>
        <pc:spChg chg="mod">
          <ac:chgData name="Emma Stockton" userId="10ee2f2d-73fb-41d7-bceb-ae0bba7ffce4" providerId="ADAL" clId="{004799BF-AF05-4BDD-9BD4-EDAB0FE869FA}" dt="2024-07-23T20:44:57.926" v="483" actId="1076"/>
          <ac:spMkLst>
            <pc:docMk/>
            <pc:sldMk cId="2345570725" sldId="2343"/>
            <ac:spMk id="6" creationId="{B2EDC920-951C-A2A2-4C75-8F4BA7B0DDBB}"/>
          </ac:spMkLst>
        </pc:spChg>
        <pc:picChg chg="add mod">
          <ac:chgData name="Emma Stockton" userId="10ee2f2d-73fb-41d7-bceb-ae0bba7ffce4" providerId="ADAL" clId="{004799BF-AF05-4BDD-9BD4-EDAB0FE869FA}" dt="2024-07-23T21:01:33.618" v="804" actId="1076"/>
          <ac:picMkLst>
            <pc:docMk/>
            <pc:sldMk cId="2345570725" sldId="2343"/>
            <ac:picMk id="5" creationId="{D5DDCFB3-AAD5-0882-5C57-DF2D7099E653}"/>
          </ac:picMkLst>
        </pc:picChg>
        <pc:picChg chg="del">
          <ac:chgData name="Emma Stockton" userId="10ee2f2d-73fb-41d7-bceb-ae0bba7ffce4" providerId="ADAL" clId="{004799BF-AF05-4BDD-9BD4-EDAB0FE869FA}" dt="2024-07-23T20:44:11.922" v="443" actId="478"/>
          <ac:picMkLst>
            <pc:docMk/>
            <pc:sldMk cId="2345570725" sldId="2343"/>
            <ac:picMk id="29" creationId="{B71BAFE5-F839-DECD-1AA8-B715B858FD45}"/>
          </ac:picMkLst>
        </pc:picChg>
      </pc:sldChg>
    </pc:docChg>
  </pc:docChgLst>
  <pc:docChgLst>
    <pc:chgData name="Monika Pal" userId="8767aab8-53bb-44ea-8b2f-da97d8baa26e" providerId="ADAL" clId="{56CE49C0-78A2-45BF-B7C1-6906D060731C}"/>
    <pc:docChg chg="undo redo custSel addSld delSld modSld sldOrd">
      <pc:chgData name="Monika Pal" userId="8767aab8-53bb-44ea-8b2f-da97d8baa26e" providerId="ADAL" clId="{56CE49C0-78A2-45BF-B7C1-6906D060731C}" dt="2024-07-23T15:09:18.836" v="417" actId="20577"/>
      <pc:docMkLst>
        <pc:docMk/>
      </pc:docMkLst>
      <pc:sldChg chg="modSp mod">
        <pc:chgData name="Monika Pal" userId="8767aab8-53bb-44ea-8b2f-da97d8baa26e" providerId="ADAL" clId="{56CE49C0-78A2-45BF-B7C1-6906D060731C}" dt="2024-07-23T15:09:18.836" v="417" actId="20577"/>
        <pc:sldMkLst>
          <pc:docMk/>
          <pc:sldMk cId="4207398571" sldId="280"/>
        </pc:sldMkLst>
        <pc:spChg chg="mod">
          <ac:chgData name="Monika Pal" userId="8767aab8-53bb-44ea-8b2f-da97d8baa26e" providerId="ADAL" clId="{56CE49C0-78A2-45BF-B7C1-6906D060731C}" dt="2024-07-23T15:09:18.836" v="417" actId="20577"/>
          <ac:spMkLst>
            <pc:docMk/>
            <pc:sldMk cId="4207398571" sldId="280"/>
            <ac:spMk id="5" creationId="{2EDB269B-91BD-C031-BCD6-D45570B776F0}"/>
          </ac:spMkLst>
        </pc:spChg>
      </pc:sldChg>
      <pc:sldChg chg="modSp mod">
        <pc:chgData name="Monika Pal" userId="8767aab8-53bb-44ea-8b2f-da97d8baa26e" providerId="ADAL" clId="{56CE49C0-78A2-45BF-B7C1-6906D060731C}" dt="2024-07-22T13:24:53.449" v="415" actId="6549"/>
        <pc:sldMkLst>
          <pc:docMk/>
          <pc:sldMk cId="881868184" sldId="281"/>
        </pc:sldMkLst>
        <pc:spChg chg="mod">
          <ac:chgData name="Monika Pal" userId="8767aab8-53bb-44ea-8b2f-da97d8baa26e" providerId="ADAL" clId="{56CE49C0-78A2-45BF-B7C1-6906D060731C}" dt="2024-07-22T13:24:53.449" v="415" actId="6549"/>
          <ac:spMkLst>
            <pc:docMk/>
            <pc:sldMk cId="881868184" sldId="281"/>
            <ac:spMk id="4" creationId="{14966695-5DBF-6260-9800-A70DFFA68048}"/>
          </ac:spMkLst>
        </pc:spChg>
      </pc:sldChg>
      <pc:sldChg chg="addSp delSp modSp mod">
        <pc:chgData name="Monika Pal" userId="8767aab8-53bb-44ea-8b2f-da97d8baa26e" providerId="ADAL" clId="{56CE49C0-78A2-45BF-B7C1-6906D060731C}" dt="2024-07-22T13:01:59.950" v="247" actId="14100"/>
        <pc:sldMkLst>
          <pc:docMk/>
          <pc:sldMk cId="3410846448" sldId="306"/>
        </pc:sldMkLst>
        <pc:spChg chg="del">
          <ac:chgData name="Monika Pal" userId="8767aab8-53bb-44ea-8b2f-da97d8baa26e" providerId="ADAL" clId="{56CE49C0-78A2-45BF-B7C1-6906D060731C}" dt="2024-07-18T18:11:30.153" v="78" actId="478"/>
          <ac:spMkLst>
            <pc:docMk/>
            <pc:sldMk cId="3410846448" sldId="306"/>
            <ac:spMk id="4" creationId="{14966695-5DBF-6260-9800-A70DFFA68048}"/>
          </ac:spMkLst>
        </pc:spChg>
        <pc:spChg chg="add del mod">
          <ac:chgData name="Monika Pal" userId="8767aab8-53bb-44ea-8b2f-da97d8baa26e" providerId="ADAL" clId="{56CE49C0-78A2-45BF-B7C1-6906D060731C}" dt="2024-07-22T13:01:35.939" v="241" actId="1076"/>
          <ac:spMkLst>
            <pc:docMk/>
            <pc:sldMk cId="3410846448" sldId="306"/>
            <ac:spMk id="5" creationId="{FB28E7C2-BD21-9D24-07D6-99D43F0B99FF}"/>
          </ac:spMkLst>
        </pc:spChg>
        <pc:spChg chg="mod">
          <ac:chgData name="Monika Pal" userId="8767aab8-53bb-44ea-8b2f-da97d8baa26e" providerId="ADAL" clId="{56CE49C0-78A2-45BF-B7C1-6906D060731C}" dt="2024-07-22T13:01:59.950" v="247" actId="14100"/>
          <ac:spMkLst>
            <pc:docMk/>
            <pc:sldMk cId="3410846448" sldId="306"/>
            <ac:spMk id="9" creationId="{B7505AC2-1DF1-B7B2-B7E2-0BF59E632220}"/>
          </ac:spMkLst>
        </pc:spChg>
        <pc:spChg chg="del">
          <ac:chgData name="Monika Pal" userId="8767aab8-53bb-44ea-8b2f-da97d8baa26e" providerId="ADAL" clId="{56CE49C0-78A2-45BF-B7C1-6906D060731C}" dt="2024-07-18T18:11:33.898" v="81" actId="478"/>
          <ac:spMkLst>
            <pc:docMk/>
            <pc:sldMk cId="3410846448" sldId="306"/>
            <ac:spMk id="12" creationId="{38EA23D1-F1D6-4793-133F-14909F5D8887}"/>
          </ac:spMkLst>
        </pc:spChg>
        <pc:spChg chg="del">
          <ac:chgData name="Monika Pal" userId="8767aab8-53bb-44ea-8b2f-da97d8baa26e" providerId="ADAL" clId="{56CE49C0-78A2-45BF-B7C1-6906D060731C}" dt="2024-07-18T18:11:32.391" v="80" actId="478"/>
          <ac:spMkLst>
            <pc:docMk/>
            <pc:sldMk cId="3410846448" sldId="306"/>
            <ac:spMk id="14" creationId="{295B7B11-F149-666B-1A3A-2BC8346892A3}"/>
          </ac:spMkLst>
        </pc:spChg>
        <pc:spChg chg="del">
          <ac:chgData name="Monika Pal" userId="8767aab8-53bb-44ea-8b2f-da97d8baa26e" providerId="ADAL" clId="{56CE49C0-78A2-45BF-B7C1-6906D060731C}" dt="2024-07-18T18:11:31.413" v="79" actId="478"/>
          <ac:spMkLst>
            <pc:docMk/>
            <pc:sldMk cId="3410846448" sldId="306"/>
            <ac:spMk id="16" creationId="{A54C1000-499C-EED0-FCEC-1C279F8B1012}"/>
          </ac:spMkLst>
        </pc:spChg>
        <pc:spChg chg="mod">
          <ac:chgData name="Monika Pal" userId="8767aab8-53bb-44ea-8b2f-da97d8baa26e" providerId="ADAL" clId="{56CE49C0-78A2-45BF-B7C1-6906D060731C}" dt="2024-07-22T13:01:47.647" v="244" actId="179"/>
          <ac:spMkLst>
            <pc:docMk/>
            <pc:sldMk cId="3410846448" sldId="306"/>
            <ac:spMk id="18" creationId="{A4A477AC-71EF-09E1-F410-D79172E60D67}"/>
          </ac:spMkLst>
        </pc:spChg>
        <pc:picChg chg="mod">
          <ac:chgData name="Monika Pal" userId="8767aab8-53bb-44ea-8b2f-da97d8baa26e" providerId="ADAL" clId="{56CE49C0-78A2-45BF-B7C1-6906D060731C}" dt="2024-07-18T18:11:38.873" v="82" actId="1076"/>
          <ac:picMkLst>
            <pc:docMk/>
            <pc:sldMk cId="3410846448" sldId="306"/>
            <ac:picMk id="6" creationId="{3C40DB4E-A431-69DD-3684-ED168005024C}"/>
          </ac:picMkLst>
        </pc:picChg>
        <pc:picChg chg="mod">
          <ac:chgData name="Monika Pal" userId="8767aab8-53bb-44ea-8b2f-da97d8baa26e" providerId="ADAL" clId="{56CE49C0-78A2-45BF-B7C1-6906D060731C}" dt="2024-07-18T18:11:38.873" v="82" actId="1076"/>
          <ac:picMkLst>
            <pc:docMk/>
            <pc:sldMk cId="3410846448" sldId="306"/>
            <ac:picMk id="7" creationId="{7B9FB9B5-D757-35BD-427E-A2131C83D41D}"/>
          </ac:picMkLst>
        </pc:picChg>
        <pc:picChg chg="mod">
          <ac:chgData name="Monika Pal" userId="8767aab8-53bb-44ea-8b2f-da97d8baa26e" providerId="ADAL" clId="{56CE49C0-78A2-45BF-B7C1-6906D060731C}" dt="2024-07-18T18:11:38.873" v="82" actId="1076"/>
          <ac:picMkLst>
            <pc:docMk/>
            <pc:sldMk cId="3410846448" sldId="306"/>
            <ac:picMk id="1026" creationId="{0EC997F2-D50B-A435-ED83-71DD352E3728}"/>
          </ac:picMkLst>
        </pc:picChg>
        <pc:picChg chg="mod">
          <ac:chgData name="Monika Pal" userId="8767aab8-53bb-44ea-8b2f-da97d8baa26e" providerId="ADAL" clId="{56CE49C0-78A2-45BF-B7C1-6906D060731C}" dt="2024-07-18T18:11:38.873" v="82" actId="1076"/>
          <ac:picMkLst>
            <pc:docMk/>
            <pc:sldMk cId="3410846448" sldId="306"/>
            <ac:picMk id="1028" creationId="{009C7404-EFBF-8D4E-C66F-94A4C4CC37FF}"/>
          </ac:picMkLst>
        </pc:picChg>
      </pc:sldChg>
      <pc:sldChg chg="modSp new del mod ord modClrScheme chgLayout">
        <pc:chgData name="Monika Pal" userId="8767aab8-53bb-44ea-8b2f-da97d8baa26e" providerId="ADAL" clId="{56CE49C0-78A2-45BF-B7C1-6906D060731C}" dt="2024-07-22T13:15:28.630" v="413" actId="47"/>
        <pc:sldMkLst>
          <pc:docMk/>
          <pc:sldMk cId="892041613" sldId="2338"/>
        </pc:sldMkLst>
        <pc:spChg chg="mod ord">
          <ac:chgData name="Monika Pal" userId="8767aab8-53bb-44ea-8b2f-da97d8baa26e" providerId="ADAL" clId="{56CE49C0-78A2-45BF-B7C1-6906D060731C}" dt="2024-07-22T13:05:05.603" v="293" actId="700"/>
          <ac:spMkLst>
            <pc:docMk/>
            <pc:sldMk cId="892041613" sldId="2338"/>
            <ac:spMk id="2" creationId="{9FB441A3-2904-7A19-9DFD-13C4EA793E27}"/>
          </ac:spMkLst>
        </pc:spChg>
        <pc:spChg chg="mod ord">
          <ac:chgData name="Monika Pal" userId="8767aab8-53bb-44ea-8b2f-da97d8baa26e" providerId="ADAL" clId="{56CE49C0-78A2-45BF-B7C1-6906D060731C}" dt="2024-07-22T13:05:05.618" v="294" actId="27636"/>
          <ac:spMkLst>
            <pc:docMk/>
            <pc:sldMk cId="892041613" sldId="2338"/>
            <ac:spMk id="3" creationId="{0FDFA4DC-4E36-E498-D11D-D03FEF37D2F2}"/>
          </ac:spMkLst>
        </pc:spChg>
      </pc:sldChg>
      <pc:sldChg chg="addSp delSp modSp add mod">
        <pc:chgData name="Monika Pal" userId="8767aab8-53bb-44ea-8b2f-da97d8baa26e" providerId="ADAL" clId="{56CE49C0-78A2-45BF-B7C1-6906D060731C}" dt="2024-07-22T13:15:22.095" v="412" actId="114"/>
        <pc:sldMkLst>
          <pc:docMk/>
          <pc:sldMk cId="1563309302" sldId="2339"/>
        </pc:sldMkLst>
        <pc:spChg chg="mod">
          <ac:chgData name="Monika Pal" userId="8767aab8-53bb-44ea-8b2f-da97d8baa26e" providerId="ADAL" clId="{56CE49C0-78A2-45BF-B7C1-6906D060731C}" dt="2024-07-22T13:06:54.120" v="359" actId="20577"/>
          <ac:spMkLst>
            <pc:docMk/>
            <pc:sldMk cId="1563309302" sldId="2339"/>
            <ac:spMk id="2" creationId="{8251B188-1899-8D5D-8ADD-CF499222E63F}"/>
          </ac:spMkLst>
        </pc:spChg>
        <pc:spChg chg="add del">
          <ac:chgData name="Monika Pal" userId="8767aab8-53bb-44ea-8b2f-da97d8baa26e" providerId="ADAL" clId="{56CE49C0-78A2-45BF-B7C1-6906D060731C}" dt="2024-07-22T13:13:58.004" v="371" actId="22"/>
          <ac:spMkLst>
            <pc:docMk/>
            <pc:sldMk cId="1563309302" sldId="2339"/>
            <ac:spMk id="7" creationId="{A802EB09-510E-2A5F-1477-9A56D3AB7B9E}"/>
          </ac:spMkLst>
        </pc:spChg>
        <pc:spChg chg="mod">
          <ac:chgData name="Monika Pal" userId="8767aab8-53bb-44ea-8b2f-da97d8baa26e" providerId="ADAL" clId="{56CE49C0-78A2-45BF-B7C1-6906D060731C}" dt="2024-07-22T13:06:19.703" v="333" actId="20577"/>
          <ac:spMkLst>
            <pc:docMk/>
            <pc:sldMk cId="1563309302" sldId="2339"/>
            <ac:spMk id="8" creationId="{5CA5C3AA-A39B-9D40-A6E6-AB1B64450518}"/>
          </ac:spMkLst>
        </pc:spChg>
        <pc:spChg chg="add mod">
          <ac:chgData name="Monika Pal" userId="8767aab8-53bb-44ea-8b2f-da97d8baa26e" providerId="ADAL" clId="{56CE49C0-78A2-45BF-B7C1-6906D060731C}" dt="2024-07-22T13:15:22.095" v="412" actId="114"/>
          <ac:spMkLst>
            <pc:docMk/>
            <pc:sldMk cId="1563309302" sldId="2339"/>
            <ac:spMk id="10" creationId="{6C2CEBDD-6AE4-2B11-A942-93183EEE7457}"/>
          </ac:spMkLst>
        </pc:spChg>
        <pc:spChg chg="add mod">
          <ac:chgData name="Monika Pal" userId="8767aab8-53bb-44ea-8b2f-da97d8baa26e" providerId="ADAL" clId="{56CE49C0-78A2-45BF-B7C1-6906D060731C}" dt="2024-07-22T13:15:15.435" v="411" actId="1076"/>
          <ac:spMkLst>
            <pc:docMk/>
            <pc:sldMk cId="1563309302" sldId="2339"/>
            <ac:spMk id="12" creationId="{A41C0138-DE65-83CA-52D7-521B9B28EA63}"/>
          </ac:spMkLst>
        </pc:spChg>
        <pc:picChg chg="del">
          <ac:chgData name="Monika Pal" userId="8767aab8-53bb-44ea-8b2f-da97d8baa26e" providerId="ADAL" clId="{56CE49C0-78A2-45BF-B7C1-6906D060731C}" dt="2024-07-22T13:04:51.880" v="268" actId="478"/>
          <ac:picMkLst>
            <pc:docMk/>
            <pc:sldMk cId="1563309302" sldId="2339"/>
            <ac:picMk id="5" creationId="{2A59426B-E098-05C8-4596-70ED604607A9}"/>
          </ac:picMkLst>
        </pc:picChg>
        <pc:picChg chg="add del mod">
          <ac:chgData name="Monika Pal" userId="8767aab8-53bb-44ea-8b2f-da97d8baa26e" providerId="ADAL" clId="{56CE49C0-78A2-45BF-B7C1-6906D060731C}" dt="2024-07-22T13:12:53.280" v="365" actId="478"/>
          <ac:picMkLst>
            <pc:docMk/>
            <pc:sldMk cId="1563309302" sldId="2339"/>
            <ac:picMk id="1026" creationId="{2331B53B-0BF6-7224-AB5A-4321896CAF58}"/>
          </ac:picMkLst>
        </pc:picChg>
        <pc:picChg chg="add mod">
          <ac:chgData name="Monika Pal" userId="8767aab8-53bb-44ea-8b2f-da97d8baa26e" providerId="ADAL" clId="{56CE49C0-78A2-45BF-B7C1-6906D060731C}" dt="2024-07-22T13:15:01.477" v="405" actId="1076"/>
          <ac:picMkLst>
            <pc:docMk/>
            <pc:sldMk cId="1563309302" sldId="2339"/>
            <ac:picMk id="1028" creationId="{0F891B6D-C287-B23F-0D68-CD18980BAC9D}"/>
          </ac:picMkLst>
        </pc:picChg>
      </pc:sldChg>
    </pc:docChg>
  </pc:docChgLst>
  <pc:docChgLst>
    <pc:chgData name="Cory Hopwood" userId="S::chopwood@camsys.com::dacfd7a4-0b87-44e9-9586-130d165d7df2" providerId="AD" clId="Web-{A337F5D6-F42B-0284-571D-37AA6B78D67D}"/>
    <pc:docChg chg="modSld">
      <pc:chgData name="Cory Hopwood" userId="S::chopwood@camsys.com::dacfd7a4-0b87-44e9-9586-130d165d7df2" providerId="AD" clId="Web-{A337F5D6-F42B-0284-571D-37AA6B78D67D}" dt="2024-07-15T10:20:01.032" v="7" actId="20577"/>
      <pc:docMkLst>
        <pc:docMk/>
      </pc:docMkLst>
      <pc:sldChg chg="modSp">
        <pc:chgData name="Cory Hopwood" userId="S::chopwood@camsys.com::dacfd7a4-0b87-44e9-9586-130d165d7df2" providerId="AD" clId="Web-{A337F5D6-F42B-0284-571D-37AA6B78D67D}" dt="2024-07-15T10:20:01.032" v="7" actId="20577"/>
        <pc:sldMkLst>
          <pc:docMk/>
          <pc:sldMk cId="3410846448" sldId="306"/>
        </pc:sldMkLst>
        <pc:spChg chg="mod">
          <ac:chgData name="Cory Hopwood" userId="S::chopwood@camsys.com::dacfd7a4-0b87-44e9-9586-130d165d7df2" providerId="AD" clId="Web-{A337F5D6-F42B-0284-571D-37AA6B78D67D}" dt="2024-07-15T10:19:39.829" v="3" actId="20577"/>
          <ac:spMkLst>
            <pc:docMk/>
            <pc:sldMk cId="3410846448" sldId="306"/>
            <ac:spMk id="16" creationId="{A54C1000-499C-EED0-FCEC-1C279F8B1012}"/>
          </ac:spMkLst>
        </pc:spChg>
        <pc:spChg chg="mod">
          <ac:chgData name="Cory Hopwood" userId="S::chopwood@camsys.com::dacfd7a4-0b87-44e9-9586-130d165d7df2" providerId="AD" clId="Web-{A337F5D6-F42B-0284-571D-37AA6B78D67D}" dt="2024-07-15T10:20:01.032" v="7" actId="20577"/>
          <ac:spMkLst>
            <pc:docMk/>
            <pc:sldMk cId="3410846448" sldId="306"/>
            <ac:spMk id="18" creationId="{A4A477AC-71EF-09E1-F410-D79172E60D67}"/>
          </ac:spMkLst>
        </pc:spChg>
      </pc:sldChg>
    </pc:docChg>
  </pc:docChgLst>
  <pc:docChgLst>
    <pc:chgData name="Monika Pal" userId="8767aab8-53bb-44ea-8b2f-da97d8baa26e" providerId="ADAL" clId="{217BA6E6-8698-451A-957E-994486838E23}"/>
    <pc:docChg chg="undo redo custSel addSld delSld modSld sldOrd">
      <pc:chgData name="Monika Pal" userId="8767aab8-53bb-44ea-8b2f-da97d8baa26e" providerId="ADAL" clId="{217BA6E6-8698-451A-957E-994486838E23}" dt="2024-07-02T13:23:33.191" v="690" actId="6549"/>
      <pc:docMkLst>
        <pc:docMk/>
      </pc:docMkLst>
      <pc:sldChg chg="addSp delSp modSp add mod modClrScheme chgLayout">
        <pc:chgData name="Monika Pal" userId="8767aab8-53bb-44ea-8b2f-da97d8baa26e" providerId="ADAL" clId="{217BA6E6-8698-451A-957E-994486838E23}" dt="2024-07-01T19:01:22.683" v="634" actId="15"/>
        <pc:sldMkLst>
          <pc:docMk/>
          <pc:sldMk cId="2778900389" sldId="266"/>
        </pc:sldMkLst>
        <pc:spChg chg="del mod">
          <ac:chgData name="Monika Pal" userId="8767aab8-53bb-44ea-8b2f-da97d8baa26e" providerId="ADAL" clId="{217BA6E6-8698-451A-957E-994486838E23}" dt="2024-07-01T18:48:05.497" v="533" actId="478"/>
          <ac:spMkLst>
            <pc:docMk/>
            <pc:sldMk cId="2778900389" sldId="266"/>
            <ac:spMk id="4" creationId="{B60A019B-B823-2FA1-4DBB-F4C7EF741365}"/>
          </ac:spMkLst>
        </pc:spChg>
        <pc:spChg chg="mod ord">
          <ac:chgData name="Monika Pal" userId="8767aab8-53bb-44ea-8b2f-da97d8baa26e" providerId="ADAL" clId="{217BA6E6-8698-451A-957E-994486838E23}" dt="2024-07-01T19:01:22.683" v="634" actId="15"/>
          <ac:spMkLst>
            <pc:docMk/>
            <pc:sldMk cId="2778900389" sldId="266"/>
            <ac:spMk id="5" creationId="{E753373E-7F04-7D96-BACE-F5A9F0E79C3F}"/>
          </ac:spMkLst>
        </pc:spChg>
        <pc:spChg chg="del mod ord">
          <ac:chgData name="Monika Pal" userId="8767aab8-53bb-44ea-8b2f-da97d8baa26e" providerId="ADAL" clId="{217BA6E6-8698-451A-957E-994486838E23}" dt="2024-07-01T18:50:14.260" v="550" actId="478"/>
          <ac:spMkLst>
            <pc:docMk/>
            <pc:sldMk cId="2778900389" sldId="266"/>
            <ac:spMk id="6" creationId="{1ED91C2B-58D8-61B4-9F5A-EDD4B59C7FA7}"/>
          </ac:spMkLst>
        </pc:spChg>
        <pc:spChg chg="add del mod">
          <ac:chgData name="Monika Pal" userId="8767aab8-53bb-44ea-8b2f-da97d8baa26e" providerId="ADAL" clId="{217BA6E6-8698-451A-957E-994486838E23}" dt="2024-07-01T18:48:06.969" v="534" actId="478"/>
          <ac:spMkLst>
            <pc:docMk/>
            <pc:sldMk cId="2778900389" sldId="266"/>
            <ac:spMk id="8" creationId="{58846328-F212-7383-055A-EC8E0E1AFA23}"/>
          </ac:spMkLst>
        </pc:spChg>
        <pc:spChg chg="add del mod ord">
          <ac:chgData name="Monika Pal" userId="8767aab8-53bb-44ea-8b2f-da97d8baa26e" providerId="ADAL" clId="{217BA6E6-8698-451A-957E-994486838E23}" dt="2024-07-01T18:49:36.043" v="541" actId="478"/>
          <ac:spMkLst>
            <pc:docMk/>
            <pc:sldMk cId="2778900389" sldId="266"/>
            <ac:spMk id="9" creationId="{16A740EB-140F-F07C-F641-EFB46E55CF0A}"/>
          </ac:spMkLst>
        </pc:spChg>
        <pc:spChg chg="add mod">
          <ac:chgData name="Monika Pal" userId="8767aab8-53bb-44ea-8b2f-da97d8baa26e" providerId="ADAL" clId="{217BA6E6-8698-451A-957E-994486838E23}" dt="2024-07-01T18:59:41.866" v="568"/>
          <ac:spMkLst>
            <pc:docMk/>
            <pc:sldMk cId="2778900389" sldId="266"/>
            <ac:spMk id="10" creationId="{205EEA08-168D-670F-86CF-55C3FA7BC92F}"/>
          </ac:spMkLst>
        </pc:spChg>
        <pc:spChg chg="add mod">
          <ac:chgData name="Monika Pal" userId="8767aab8-53bb-44ea-8b2f-da97d8baa26e" providerId="ADAL" clId="{217BA6E6-8698-451A-957E-994486838E23}" dt="2024-07-01T18:59:56.453" v="574"/>
          <ac:spMkLst>
            <pc:docMk/>
            <pc:sldMk cId="2778900389" sldId="266"/>
            <ac:spMk id="12" creationId="{830C6219-909F-8852-0019-1E08066C83E5}"/>
          </ac:spMkLst>
        </pc:spChg>
        <pc:picChg chg="mod">
          <ac:chgData name="Monika Pal" userId="8767aab8-53bb-44ea-8b2f-da97d8baa26e" providerId="ADAL" clId="{217BA6E6-8698-451A-957E-994486838E23}" dt="2024-07-01T19:00:04.124" v="577" actId="14100"/>
          <ac:picMkLst>
            <pc:docMk/>
            <pc:sldMk cId="2778900389" sldId="266"/>
            <ac:picMk id="2" creationId="{F7D5C038-0DB0-F6D4-CC14-0B5F79B9A710}"/>
          </ac:picMkLst>
        </pc:picChg>
        <pc:picChg chg="mod">
          <ac:chgData name="Monika Pal" userId="8767aab8-53bb-44ea-8b2f-da97d8baa26e" providerId="ADAL" clId="{217BA6E6-8698-451A-957E-994486838E23}" dt="2024-07-01T19:00:06.245" v="578" actId="1076"/>
          <ac:picMkLst>
            <pc:docMk/>
            <pc:sldMk cId="2778900389" sldId="266"/>
            <ac:picMk id="3" creationId="{71B042BA-4AE0-8A85-2F59-76E39812EEF2}"/>
          </ac:picMkLst>
        </pc:picChg>
      </pc:sldChg>
      <pc:sldChg chg="addSp modSp mod">
        <pc:chgData name="Monika Pal" userId="8767aab8-53bb-44ea-8b2f-da97d8baa26e" providerId="ADAL" clId="{217BA6E6-8698-451A-957E-994486838E23}" dt="2024-07-01T16:39:18.927" v="382" actId="1076"/>
        <pc:sldMkLst>
          <pc:docMk/>
          <pc:sldMk cId="1041635394" sldId="272"/>
        </pc:sldMkLst>
        <pc:spChg chg="add mod">
          <ac:chgData name="Monika Pal" userId="8767aab8-53bb-44ea-8b2f-da97d8baa26e" providerId="ADAL" clId="{217BA6E6-8698-451A-957E-994486838E23}" dt="2024-07-01T16:38:16.775" v="362" actId="14100"/>
          <ac:spMkLst>
            <pc:docMk/>
            <pc:sldMk cId="1041635394" sldId="272"/>
            <ac:spMk id="2" creationId="{058F7BAD-8A12-78DB-C7C8-C2BDC68273FF}"/>
          </ac:spMkLst>
        </pc:spChg>
        <pc:spChg chg="add mod">
          <ac:chgData name="Monika Pal" userId="8767aab8-53bb-44ea-8b2f-da97d8baa26e" providerId="ADAL" clId="{217BA6E6-8698-451A-957E-994486838E23}" dt="2024-07-01T16:39:18.927" v="382" actId="1076"/>
          <ac:spMkLst>
            <pc:docMk/>
            <pc:sldMk cId="1041635394" sldId="272"/>
            <ac:spMk id="5" creationId="{57D1839A-6E8F-FDA2-5B10-862677B27E2C}"/>
          </ac:spMkLst>
        </pc:spChg>
      </pc:sldChg>
      <pc:sldChg chg="del">
        <pc:chgData name="Monika Pal" userId="8767aab8-53bb-44ea-8b2f-da97d8baa26e" providerId="ADAL" clId="{217BA6E6-8698-451A-957E-994486838E23}" dt="2024-07-01T18:51:07.635" v="562" actId="47"/>
        <pc:sldMkLst>
          <pc:docMk/>
          <pc:sldMk cId="1149352618" sldId="273"/>
        </pc:sldMkLst>
      </pc:sldChg>
      <pc:sldChg chg="addSp delSp modSp mod">
        <pc:chgData name="Monika Pal" userId="8767aab8-53bb-44ea-8b2f-da97d8baa26e" providerId="ADAL" clId="{217BA6E6-8698-451A-957E-994486838E23}" dt="2024-07-01T15:36:35.409" v="26" actId="478"/>
        <pc:sldMkLst>
          <pc:docMk/>
          <pc:sldMk cId="2128190031" sldId="278"/>
        </pc:sldMkLst>
        <pc:picChg chg="del mod">
          <ac:chgData name="Monika Pal" userId="8767aab8-53bb-44ea-8b2f-da97d8baa26e" providerId="ADAL" clId="{217BA6E6-8698-451A-957E-994486838E23}" dt="2024-07-01T15:36:35.409" v="26" actId="478"/>
          <ac:picMkLst>
            <pc:docMk/>
            <pc:sldMk cId="2128190031" sldId="278"/>
            <ac:picMk id="3" creationId="{8FF1BF06-16BC-0A23-1A2E-B46623296BFE}"/>
          </ac:picMkLst>
        </pc:picChg>
        <pc:picChg chg="add del mod">
          <ac:chgData name="Monika Pal" userId="8767aab8-53bb-44ea-8b2f-da97d8baa26e" providerId="ADAL" clId="{217BA6E6-8698-451A-957E-994486838E23}" dt="2024-07-01T15:36:34.316" v="25" actId="478"/>
          <ac:picMkLst>
            <pc:docMk/>
            <pc:sldMk cId="2128190031" sldId="278"/>
            <ac:picMk id="5" creationId="{0D3F2E62-9E2F-AE8B-2AC5-BAB82948B269}"/>
          </ac:picMkLst>
        </pc:picChg>
      </pc:sldChg>
      <pc:sldChg chg="modSp mod">
        <pc:chgData name="Monika Pal" userId="8767aab8-53bb-44ea-8b2f-da97d8baa26e" providerId="ADAL" clId="{217BA6E6-8698-451A-957E-994486838E23}" dt="2024-07-01T15:11:41.066" v="13" actId="20577"/>
        <pc:sldMkLst>
          <pc:docMk/>
          <pc:sldMk cId="4207398571" sldId="280"/>
        </pc:sldMkLst>
        <pc:spChg chg="mod">
          <ac:chgData name="Monika Pal" userId="8767aab8-53bb-44ea-8b2f-da97d8baa26e" providerId="ADAL" clId="{217BA6E6-8698-451A-957E-994486838E23}" dt="2024-07-01T15:11:41.066" v="13" actId="20577"/>
          <ac:spMkLst>
            <pc:docMk/>
            <pc:sldMk cId="4207398571" sldId="280"/>
            <ac:spMk id="3" creationId="{4F6AE372-D2F6-E0E7-8423-7FD4FD13FD06}"/>
          </ac:spMkLst>
        </pc:spChg>
      </pc:sldChg>
      <pc:sldChg chg="modSp mod">
        <pc:chgData name="Monika Pal" userId="8767aab8-53bb-44ea-8b2f-da97d8baa26e" providerId="ADAL" clId="{217BA6E6-8698-451A-957E-994486838E23}" dt="2024-07-01T19:04:32.726" v="675" actId="6549"/>
        <pc:sldMkLst>
          <pc:docMk/>
          <pc:sldMk cId="881868184" sldId="281"/>
        </pc:sldMkLst>
        <pc:spChg chg="mod">
          <ac:chgData name="Monika Pal" userId="8767aab8-53bb-44ea-8b2f-da97d8baa26e" providerId="ADAL" clId="{217BA6E6-8698-451A-957E-994486838E23}" dt="2024-07-01T19:04:32.726" v="675" actId="6549"/>
          <ac:spMkLst>
            <pc:docMk/>
            <pc:sldMk cId="881868184" sldId="281"/>
            <ac:spMk id="4" creationId="{14966695-5DBF-6260-9800-A70DFFA68048}"/>
          </ac:spMkLst>
        </pc:spChg>
      </pc:sldChg>
      <pc:sldChg chg="del">
        <pc:chgData name="Monika Pal" userId="8767aab8-53bb-44ea-8b2f-da97d8baa26e" providerId="ADAL" clId="{217BA6E6-8698-451A-957E-994486838E23}" dt="2024-07-01T18:51:09.877" v="563" actId="47"/>
        <pc:sldMkLst>
          <pc:docMk/>
          <pc:sldMk cId="2829824652" sldId="284"/>
        </pc:sldMkLst>
      </pc:sldChg>
      <pc:sldChg chg="del">
        <pc:chgData name="Monika Pal" userId="8767aab8-53bb-44ea-8b2f-da97d8baa26e" providerId="ADAL" clId="{217BA6E6-8698-451A-957E-994486838E23}" dt="2024-07-01T16:09:14.468" v="155" actId="47"/>
        <pc:sldMkLst>
          <pc:docMk/>
          <pc:sldMk cId="859726276" sldId="295"/>
        </pc:sldMkLst>
      </pc:sldChg>
      <pc:sldChg chg="del">
        <pc:chgData name="Monika Pal" userId="8767aab8-53bb-44ea-8b2f-da97d8baa26e" providerId="ADAL" clId="{217BA6E6-8698-451A-957E-994486838E23}" dt="2024-07-01T15:42:01.384" v="31" actId="47"/>
        <pc:sldMkLst>
          <pc:docMk/>
          <pc:sldMk cId="3631705911" sldId="296"/>
        </pc:sldMkLst>
      </pc:sldChg>
      <pc:sldChg chg="modSp mod ord">
        <pc:chgData name="Monika Pal" userId="8767aab8-53bb-44ea-8b2f-da97d8baa26e" providerId="ADAL" clId="{217BA6E6-8698-451A-957E-994486838E23}" dt="2024-07-01T19:02:20.570" v="640"/>
        <pc:sldMkLst>
          <pc:docMk/>
          <pc:sldMk cId="2489411" sldId="298"/>
        </pc:sldMkLst>
        <pc:spChg chg="mod">
          <ac:chgData name="Monika Pal" userId="8767aab8-53bb-44ea-8b2f-da97d8baa26e" providerId="ADAL" clId="{217BA6E6-8698-451A-957E-994486838E23}" dt="2024-07-01T15:43:58.041" v="116" actId="20577"/>
          <ac:spMkLst>
            <pc:docMk/>
            <pc:sldMk cId="2489411" sldId="298"/>
            <ac:spMk id="4" creationId="{CCE6A372-9017-CA30-14C7-0A0A05CB0CD9}"/>
          </ac:spMkLst>
        </pc:spChg>
      </pc:sldChg>
      <pc:sldChg chg="add del">
        <pc:chgData name="Monika Pal" userId="8767aab8-53bb-44ea-8b2f-da97d8baa26e" providerId="ADAL" clId="{217BA6E6-8698-451A-957E-994486838E23}" dt="2024-07-01T15:42:03.722" v="32" actId="47"/>
        <pc:sldMkLst>
          <pc:docMk/>
          <pc:sldMk cId="2296591405" sldId="304"/>
        </pc:sldMkLst>
      </pc:sldChg>
      <pc:sldChg chg="modSp mod">
        <pc:chgData name="Monika Pal" userId="8767aab8-53bb-44ea-8b2f-da97d8baa26e" providerId="ADAL" clId="{217BA6E6-8698-451A-957E-994486838E23}" dt="2024-07-01T18:47:40.499" v="529" actId="20577"/>
        <pc:sldMkLst>
          <pc:docMk/>
          <pc:sldMk cId="658653221" sldId="305"/>
        </pc:sldMkLst>
        <pc:spChg chg="mod">
          <ac:chgData name="Monika Pal" userId="8767aab8-53bb-44ea-8b2f-da97d8baa26e" providerId="ADAL" clId="{217BA6E6-8698-451A-957E-994486838E23}" dt="2024-07-01T18:47:40.499" v="529" actId="20577"/>
          <ac:spMkLst>
            <pc:docMk/>
            <pc:sldMk cId="658653221" sldId="305"/>
            <ac:spMk id="5" creationId="{2EDB269B-91BD-C031-BCD6-D45570B776F0}"/>
          </ac:spMkLst>
        </pc:spChg>
      </pc:sldChg>
      <pc:sldChg chg="addSp delSp modSp mod">
        <pc:chgData name="Monika Pal" userId="8767aab8-53bb-44ea-8b2f-da97d8baa26e" providerId="ADAL" clId="{217BA6E6-8698-451A-957E-994486838E23}" dt="2024-07-02T13:23:14.949" v="689" actId="1076"/>
        <pc:sldMkLst>
          <pc:docMk/>
          <pc:sldMk cId="3410846448" sldId="306"/>
        </pc:sldMkLst>
        <pc:spChg chg="mod">
          <ac:chgData name="Monika Pal" userId="8767aab8-53bb-44ea-8b2f-da97d8baa26e" providerId="ADAL" clId="{217BA6E6-8698-451A-957E-994486838E23}" dt="2024-07-02T13:22:59.321" v="684" actId="20577"/>
          <ac:spMkLst>
            <pc:docMk/>
            <pc:sldMk cId="3410846448" sldId="306"/>
            <ac:spMk id="4" creationId="{14966695-5DBF-6260-9800-A70DFFA68048}"/>
          </ac:spMkLst>
        </pc:spChg>
        <pc:spChg chg="add mod">
          <ac:chgData name="Monika Pal" userId="8767aab8-53bb-44ea-8b2f-da97d8baa26e" providerId="ADAL" clId="{217BA6E6-8698-451A-957E-994486838E23}" dt="2024-07-01T16:34:56.258" v="297" actId="20577"/>
          <ac:spMkLst>
            <pc:docMk/>
            <pc:sldMk cId="3410846448" sldId="306"/>
            <ac:spMk id="9" creationId="{B7505AC2-1DF1-B7B2-B7E2-0BF59E632220}"/>
          </ac:spMkLst>
        </pc:spChg>
        <pc:spChg chg="add del mod">
          <ac:chgData name="Monika Pal" userId="8767aab8-53bb-44ea-8b2f-da97d8baa26e" providerId="ADAL" clId="{217BA6E6-8698-451A-957E-994486838E23}" dt="2024-07-01T16:33:23.169" v="265" actId="478"/>
          <ac:spMkLst>
            <pc:docMk/>
            <pc:sldMk cId="3410846448" sldId="306"/>
            <ac:spMk id="10" creationId="{4B63854A-D872-483F-89D4-6DCA5A2B9655}"/>
          </ac:spMkLst>
        </pc:spChg>
        <pc:spChg chg="add del mod">
          <ac:chgData name="Monika Pal" userId="8767aab8-53bb-44ea-8b2f-da97d8baa26e" providerId="ADAL" clId="{217BA6E6-8698-451A-957E-994486838E23}" dt="2024-07-01T16:33:22.150" v="264" actId="478"/>
          <ac:spMkLst>
            <pc:docMk/>
            <pc:sldMk cId="3410846448" sldId="306"/>
            <ac:spMk id="11" creationId="{A98CB730-4249-31A3-E3AE-83B5D0D6670D}"/>
          </ac:spMkLst>
        </pc:spChg>
        <pc:spChg chg="add mod">
          <ac:chgData name="Monika Pal" userId="8767aab8-53bb-44ea-8b2f-da97d8baa26e" providerId="ADAL" clId="{217BA6E6-8698-451A-957E-994486838E23}" dt="2024-07-02T13:23:03.764" v="685" actId="404"/>
          <ac:spMkLst>
            <pc:docMk/>
            <pc:sldMk cId="3410846448" sldId="306"/>
            <ac:spMk id="12" creationId="{38EA23D1-F1D6-4793-133F-14909F5D8887}"/>
          </ac:spMkLst>
        </pc:spChg>
        <pc:spChg chg="add mod">
          <ac:chgData name="Monika Pal" userId="8767aab8-53bb-44ea-8b2f-da97d8baa26e" providerId="ADAL" clId="{217BA6E6-8698-451A-957E-994486838E23}" dt="2024-07-02T13:23:03.764" v="685" actId="404"/>
          <ac:spMkLst>
            <pc:docMk/>
            <pc:sldMk cId="3410846448" sldId="306"/>
            <ac:spMk id="14" creationId="{295B7B11-F149-666B-1A3A-2BC8346892A3}"/>
          </ac:spMkLst>
        </pc:spChg>
        <pc:spChg chg="add mod">
          <ac:chgData name="Monika Pal" userId="8767aab8-53bb-44ea-8b2f-da97d8baa26e" providerId="ADAL" clId="{217BA6E6-8698-451A-957E-994486838E23}" dt="2024-07-02T13:23:03.764" v="685" actId="404"/>
          <ac:spMkLst>
            <pc:docMk/>
            <pc:sldMk cId="3410846448" sldId="306"/>
            <ac:spMk id="16" creationId="{A54C1000-499C-EED0-FCEC-1C279F8B1012}"/>
          </ac:spMkLst>
        </pc:spChg>
        <pc:spChg chg="add mod">
          <ac:chgData name="Monika Pal" userId="8767aab8-53bb-44ea-8b2f-da97d8baa26e" providerId="ADAL" clId="{217BA6E6-8698-451A-957E-994486838E23}" dt="2024-07-01T16:36:49.111" v="357"/>
          <ac:spMkLst>
            <pc:docMk/>
            <pc:sldMk cId="3410846448" sldId="306"/>
            <ac:spMk id="18" creationId="{A4A477AC-71EF-09E1-F410-D79172E60D67}"/>
          </ac:spMkLst>
        </pc:spChg>
        <pc:picChg chg="add mod">
          <ac:chgData name="Monika Pal" userId="8767aab8-53bb-44ea-8b2f-da97d8baa26e" providerId="ADAL" clId="{217BA6E6-8698-451A-957E-994486838E23}" dt="2024-07-02T13:23:11.008" v="687" actId="1076"/>
          <ac:picMkLst>
            <pc:docMk/>
            <pc:sldMk cId="3410846448" sldId="306"/>
            <ac:picMk id="6" creationId="{3C40DB4E-A431-69DD-3684-ED168005024C}"/>
          </ac:picMkLst>
        </pc:picChg>
        <pc:picChg chg="mod">
          <ac:chgData name="Monika Pal" userId="8767aab8-53bb-44ea-8b2f-da97d8baa26e" providerId="ADAL" clId="{217BA6E6-8698-451A-957E-994486838E23}" dt="2024-07-01T16:32:13.050" v="181" actId="1076"/>
          <ac:picMkLst>
            <pc:docMk/>
            <pc:sldMk cId="3410846448" sldId="306"/>
            <ac:picMk id="7" creationId="{7B9FB9B5-D757-35BD-427E-A2131C83D41D}"/>
          </ac:picMkLst>
        </pc:picChg>
        <pc:picChg chg="add mod">
          <ac:chgData name="Monika Pal" userId="8767aab8-53bb-44ea-8b2f-da97d8baa26e" providerId="ADAL" clId="{217BA6E6-8698-451A-957E-994486838E23}" dt="2024-07-02T13:23:14.949" v="689" actId="1076"/>
          <ac:picMkLst>
            <pc:docMk/>
            <pc:sldMk cId="3410846448" sldId="306"/>
            <ac:picMk id="1026" creationId="{0EC997F2-D50B-A435-ED83-71DD352E3728}"/>
          </ac:picMkLst>
        </pc:picChg>
        <pc:picChg chg="add mod">
          <ac:chgData name="Monika Pal" userId="8767aab8-53bb-44ea-8b2f-da97d8baa26e" providerId="ADAL" clId="{217BA6E6-8698-451A-957E-994486838E23}" dt="2024-07-01T16:32:02.955" v="177" actId="1076"/>
          <ac:picMkLst>
            <pc:docMk/>
            <pc:sldMk cId="3410846448" sldId="306"/>
            <ac:picMk id="1028" creationId="{009C7404-EFBF-8D4E-C66F-94A4C4CC37FF}"/>
          </ac:picMkLst>
        </pc:picChg>
      </pc:sldChg>
      <pc:sldChg chg="modSp mod">
        <pc:chgData name="Monika Pal" userId="8767aab8-53bb-44ea-8b2f-da97d8baa26e" providerId="ADAL" clId="{217BA6E6-8698-451A-957E-994486838E23}" dt="2024-07-01T16:12:17.936" v="163" actId="20577"/>
        <pc:sldMkLst>
          <pc:docMk/>
          <pc:sldMk cId="2909956421" sldId="308"/>
        </pc:sldMkLst>
        <pc:spChg chg="mod">
          <ac:chgData name="Monika Pal" userId="8767aab8-53bb-44ea-8b2f-da97d8baa26e" providerId="ADAL" clId="{217BA6E6-8698-451A-957E-994486838E23}" dt="2024-07-01T16:12:17.936" v="163" actId="20577"/>
          <ac:spMkLst>
            <pc:docMk/>
            <pc:sldMk cId="2909956421" sldId="308"/>
            <ac:spMk id="5" creationId="{2EDB269B-91BD-C031-BCD6-D45570B776F0}"/>
          </ac:spMkLst>
        </pc:spChg>
      </pc:sldChg>
      <pc:sldChg chg="modSp mod">
        <pc:chgData name="Monika Pal" userId="8767aab8-53bb-44ea-8b2f-da97d8baa26e" providerId="ADAL" clId="{217BA6E6-8698-451A-957E-994486838E23}" dt="2024-07-01T18:46:56.331" v="517" actId="20577"/>
        <pc:sldMkLst>
          <pc:docMk/>
          <pc:sldMk cId="148327233" sldId="314"/>
        </pc:sldMkLst>
        <pc:spChg chg="mod">
          <ac:chgData name="Monika Pal" userId="8767aab8-53bb-44ea-8b2f-da97d8baa26e" providerId="ADAL" clId="{217BA6E6-8698-451A-957E-994486838E23}" dt="2024-07-01T18:46:56.331" v="517" actId="20577"/>
          <ac:spMkLst>
            <pc:docMk/>
            <pc:sldMk cId="148327233" sldId="314"/>
            <ac:spMk id="4" creationId="{14966695-5DBF-6260-9800-A70DFFA68048}"/>
          </ac:spMkLst>
        </pc:spChg>
      </pc:sldChg>
      <pc:sldChg chg="modSp mod">
        <pc:chgData name="Monika Pal" userId="8767aab8-53bb-44ea-8b2f-da97d8baa26e" providerId="ADAL" clId="{217BA6E6-8698-451A-957E-994486838E23}" dt="2024-07-01T16:42:40.807" v="387" actId="14100"/>
        <pc:sldMkLst>
          <pc:docMk/>
          <pc:sldMk cId="1399276065" sldId="315"/>
        </pc:sldMkLst>
        <pc:picChg chg="mod">
          <ac:chgData name="Monika Pal" userId="8767aab8-53bb-44ea-8b2f-da97d8baa26e" providerId="ADAL" clId="{217BA6E6-8698-451A-957E-994486838E23}" dt="2024-07-01T16:42:40.807" v="387" actId="14100"/>
          <ac:picMkLst>
            <pc:docMk/>
            <pc:sldMk cId="1399276065" sldId="315"/>
            <ac:picMk id="29" creationId="{B71BAFE5-F839-DECD-1AA8-B715B858FD45}"/>
          </ac:picMkLst>
        </pc:picChg>
      </pc:sldChg>
      <pc:sldChg chg="del">
        <pc:chgData name="Monika Pal" userId="8767aab8-53bb-44ea-8b2f-da97d8baa26e" providerId="ADAL" clId="{217BA6E6-8698-451A-957E-994486838E23}" dt="2024-07-01T15:42:00.297" v="30" actId="47"/>
        <pc:sldMkLst>
          <pc:docMk/>
          <pc:sldMk cId="1035682464" sldId="316"/>
        </pc:sldMkLst>
      </pc:sldChg>
      <pc:sldChg chg="del">
        <pc:chgData name="Monika Pal" userId="8767aab8-53bb-44ea-8b2f-da97d8baa26e" providerId="ADAL" clId="{217BA6E6-8698-451A-957E-994486838E23}" dt="2024-07-01T15:45:15.713" v="121" actId="47"/>
        <pc:sldMkLst>
          <pc:docMk/>
          <pc:sldMk cId="1058206071" sldId="323"/>
        </pc:sldMkLst>
      </pc:sldChg>
      <pc:sldChg chg="del">
        <pc:chgData name="Monika Pal" userId="8767aab8-53bb-44ea-8b2f-da97d8baa26e" providerId="ADAL" clId="{217BA6E6-8698-451A-957E-994486838E23}" dt="2024-07-01T15:45:14.811" v="120" actId="47"/>
        <pc:sldMkLst>
          <pc:docMk/>
          <pc:sldMk cId="2436173289" sldId="324"/>
        </pc:sldMkLst>
      </pc:sldChg>
      <pc:sldChg chg="del">
        <pc:chgData name="Monika Pal" userId="8767aab8-53bb-44ea-8b2f-da97d8baa26e" providerId="ADAL" clId="{217BA6E6-8698-451A-957E-994486838E23}" dt="2024-07-01T15:45:14.075" v="119" actId="47"/>
        <pc:sldMkLst>
          <pc:docMk/>
          <pc:sldMk cId="361453167" sldId="325"/>
        </pc:sldMkLst>
      </pc:sldChg>
      <pc:sldChg chg="add del mod ord modShow">
        <pc:chgData name="Monika Pal" userId="8767aab8-53bb-44ea-8b2f-da97d8baa26e" providerId="ADAL" clId="{217BA6E6-8698-451A-957E-994486838E23}" dt="2024-07-01T19:05:15.451" v="680"/>
        <pc:sldMkLst>
          <pc:docMk/>
          <pc:sldMk cId="1039280821" sldId="327"/>
        </pc:sldMkLst>
      </pc:sldChg>
      <pc:sldChg chg="add del mod ord modShow">
        <pc:chgData name="Monika Pal" userId="8767aab8-53bb-44ea-8b2f-da97d8baa26e" providerId="ADAL" clId="{217BA6E6-8698-451A-957E-994486838E23}" dt="2024-07-01T19:05:15.451" v="680"/>
        <pc:sldMkLst>
          <pc:docMk/>
          <pc:sldMk cId="646289926" sldId="328"/>
        </pc:sldMkLst>
      </pc:sldChg>
      <pc:sldChg chg="delSp mod">
        <pc:chgData name="Monika Pal" userId="8767aab8-53bb-44ea-8b2f-da97d8baa26e" providerId="ADAL" clId="{217BA6E6-8698-451A-957E-994486838E23}" dt="2024-07-01T15:42:27.057" v="35" actId="478"/>
        <pc:sldMkLst>
          <pc:docMk/>
          <pc:sldMk cId="1243745007" sldId="329"/>
        </pc:sldMkLst>
        <pc:spChg chg="del">
          <ac:chgData name="Monika Pal" userId="8767aab8-53bb-44ea-8b2f-da97d8baa26e" providerId="ADAL" clId="{217BA6E6-8698-451A-957E-994486838E23}" dt="2024-07-01T15:42:27.057" v="35" actId="478"/>
          <ac:spMkLst>
            <pc:docMk/>
            <pc:sldMk cId="1243745007" sldId="329"/>
            <ac:spMk id="19" creationId="{413D72DF-B5C6-D49D-94D0-C0E040BA4865}"/>
          </ac:spMkLst>
        </pc:spChg>
        <pc:spChg chg="del">
          <ac:chgData name="Monika Pal" userId="8767aab8-53bb-44ea-8b2f-da97d8baa26e" providerId="ADAL" clId="{217BA6E6-8698-451A-957E-994486838E23}" dt="2024-07-01T15:42:25.818" v="34" actId="478"/>
          <ac:spMkLst>
            <pc:docMk/>
            <pc:sldMk cId="1243745007" sldId="329"/>
            <ac:spMk id="20" creationId="{51203096-9787-424F-9226-71A591D4D0D5}"/>
          </ac:spMkLst>
        </pc:spChg>
      </pc:sldChg>
      <pc:sldChg chg="del">
        <pc:chgData name="Monika Pal" userId="8767aab8-53bb-44ea-8b2f-da97d8baa26e" providerId="ADAL" clId="{217BA6E6-8698-451A-957E-994486838E23}" dt="2024-07-01T15:42:20.421" v="33" actId="47"/>
        <pc:sldMkLst>
          <pc:docMk/>
          <pc:sldMk cId="1456204207" sldId="330"/>
        </pc:sldMkLst>
      </pc:sldChg>
      <pc:sldChg chg="del">
        <pc:chgData name="Monika Pal" userId="8767aab8-53bb-44ea-8b2f-da97d8baa26e" providerId="ADAL" clId="{217BA6E6-8698-451A-957E-994486838E23}" dt="2024-07-01T18:39:25.657" v="442" actId="47"/>
        <pc:sldMkLst>
          <pc:docMk/>
          <pc:sldMk cId="3825489331" sldId="331"/>
        </pc:sldMkLst>
      </pc:sldChg>
      <pc:sldChg chg="del">
        <pc:chgData name="Monika Pal" userId="8767aab8-53bb-44ea-8b2f-da97d8baa26e" providerId="ADAL" clId="{217BA6E6-8698-451A-957E-994486838E23}" dt="2024-07-01T18:51:33.661" v="564" actId="47"/>
        <pc:sldMkLst>
          <pc:docMk/>
          <pc:sldMk cId="2741887006" sldId="332"/>
        </pc:sldMkLst>
      </pc:sldChg>
      <pc:sldChg chg="mod ord modShow">
        <pc:chgData name="Monika Pal" userId="8767aab8-53bb-44ea-8b2f-da97d8baa26e" providerId="ADAL" clId="{217BA6E6-8698-451A-957E-994486838E23}" dt="2024-07-01T19:05:15.451" v="680"/>
        <pc:sldMkLst>
          <pc:docMk/>
          <pc:sldMk cId="1041639109" sldId="333"/>
        </pc:sldMkLst>
      </pc:sldChg>
      <pc:sldChg chg="del">
        <pc:chgData name="Monika Pal" userId="8767aab8-53bb-44ea-8b2f-da97d8baa26e" providerId="ADAL" clId="{217BA6E6-8698-451A-957E-994486838E23}" dt="2024-07-01T16:08:16.702" v="149" actId="47"/>
        <pc:sldMkLst>
          <pc:docMk/>
          <pc:sldMk cId="9330069" sldId="334"/>
        </pc:sldMkLst>
      </pc:sldChg>
      <pc:sldChg chg="del">
        <pc:chgData name="Monika Pal" userId="8767aab8-53bb-44ea-8b2f-da97d8baa26e" providerId="ADAL" clId="{217BA6E6-8698-451A-957E-994486838E23}" dt="2024-07-01T16:08:30.462" v="152" actId="47"/>
        <pc:sldMkLst>
          <pc:docMk/>
          <pc:sldMk cId="496749517" sldId="335"/>
        </pc:sldMkLst>
      </pc:sldChg>
      <pc:sldChg chg="add del mod ord modShow">
        <pc:chgData name="Monika Pal" userId="8767aab8-53bb-44ea-8b2f-da97d8baa26e" providerId="ADAL" clId="{217BA6E6-8698-451A-957E-994486838E23}" dt="2024-07-01T19:04:55.084" v="677"/>
        <pc:sldMkLst>
          <pc:docMk/>
          <pc:sldMk cId="178692863" sldId="336"/>
        </pc:sldMkLst>
      </pc:sldChg>
      <pc:sldChg chg="addSp modSp add mod ord">
        <pc:chgData name="Monika Pal" userId="8767aab8-53bb-44ea-8b2f-da97d8baa26e" providerId="ADAL" clId="{217BA6E6-8698-451A-957E-994486838E23}" dt="2024-07-02T13:23:33.191" v="690" actId="6549"/>
        <pc:sldMkLst>
          <pc:docMk/>
          <pc:sldMk cId="2459420697" sldId="337"/>
        </pc:sldMkLst>
        <pc:spChg chg="add mod">
          <ac:chgData name="Monika Pal" userId="8767aab8-53bb-44ea-8b2f-da97d8baa26e" providerId="ADAL" clId="{217BA6E6-8698-451A-957E-994486838E23}" dt="2024-07-02T13:23:33.191" v="690" actId="6549"/>
          <ac:spMkLst>
            <pc:docMk/>
            <pc:sldMk cId="2459420697" sldId="337"/>
            <ac:spMk id="3" creationId="{AB29DA65-8C20-F98C-D499-451697415551}"/>
          </ac:spMkLst>
        </pc:spChg>
        <pc:spChg chg="mod">
          <ac:chgData name="Monika Pal" userId="8767aab8-53bb-44ea-8b2f-da97d8baa26e" providerId="ADAL" clId="{217BA6E6-8698-451A-957E-994486838E23}" dt="2024-07-01T18:38:15.421" v="407" actId="1076"/>
          <ac:spMkLst>
            <pc:docMk/>
            <pc:sldMk cId="2459420697" sldId="337"/>
            <ac:spMk id="4" creationId="{14966695-5DBF-6260-9800-A70DFFA68048}"/>
          </ac:spMkLst>
        </pc:spChg>
        <pc:spChg chg="mod">
          <ac:chgData name="Monika Pal" userId="8767aab8-53bb-44ea-8b2f-da97d8baa26e" providerId="ADAL" clId="{217BA6E6-8698-451A-957E-994486838E23}" dt="2024-07-01T18:39:00.406" v="412" actId="1076"/>
          <ac:spMkLst>
            <pc:docMk/>
            <pc:sldMk cId="2459420697" sldId="337"/>
            <ac:spMk id="6" creationId="{B2EDC920-951C-A2A2-4C75-8F4BA7B0DDBB}"/>
          </ac:spMkLst>
        </pc:spChg>
      </pc:sldChg>
      <pc:sldChg chg="del">
        <pc:chgData name="Monika Pal" userId="8767aab8-53bb-44ea-8b2f-da97d8baa26e" providerId="ADAL" clId="{217BA6E6-8698-451A-957E-994486838E23}" dt="2024-07-01T16:08:31.933" v="153" actId="47"/>
        <pc:sldMkLst>
          <pc:docMk/>
          <pc:sldMk cId="4238530564" sldId="337"/>
        </pc:sldMkLst>
      </pc:sldChg>
      <pc:sldChg chg="del">
        <pc:chgData name="Monika Pal" userId="8767aab8-53bb-44ea-8b2f-da97d8baa26e" providerId="ADAL" clId="{217BA6E6-8698-451A-957E-994486838E23}" dt="2024-07-01T16:08:34.407" v="154" actId="47"/>
        <pc:sldMkLst>
          <pc:docMk/>
          <pc:sldMk cId="218366455" sldId="338"/>
        </pc:sldMkLst>
      </pc:sldChg>
      <pc:sldChg chg="modSp add mod ord">
        <pc:chgData name="Monika Pal" userId="8767aab8-53bb-44ea-8b2f-da97d8baa26e" providerId="ADAL" clId="{217BA6E6-8698-451A-957E-994486838E23}" dt="2024-07-01T16:49:47.960" v="398"/>
        <pc:sldMkLst>
          <pc:docMk/>
          <pc:sldMk cId="847768666" sldId="338"/>
        </pc:sldMkLst>
        <pc:spChg chg="mod">
          <ac:chgData name="Monika Pal" userId="8767aab8-53bb-44ea-8b2f-da97d8baa26e" providerId="ADAL" clId="{217BA6E6-8698-451A-957E-994486838E23}" dt="2024-07-01T16:49:47.960" v="398"/>
          <ac:spMkLst>
            <pc:docMk/>
            <pc:sldMk cId="847768666" sldId="338"/>
            <ac:spMk id="5" creationId="{2EDB269B-91BD-C031-BCD6-D45570B776F0}"/>
          </ac:spMkLst>
        </pc:spChg>
      </pc:sldChg>
      <pc:sldChg chg="addSp delSp modSp add mod ord modClrScheme modShow chgLayout">
        <pc:chgData name="Monika Pal" userId="8767aab8-53bb-44ea-8b2f-da97d8baa26e" providerId="ADAL" clId="{217BA6E6-8698-451A-957E-994486838E23}" dt="2024-07-01T19:05:01.045" v="678" actId="729"/>
        <pc:sldMkLst>
          <pc:docMk/>
          <pc:sldMk cId="3857315152" sldId="2321"/>
        </pc:sldMkLst>
        <pc:spChg chg="add mod">
          <ac:chgData name="Monika Pal" userId="8767aab8-53bb-44ea-8b2f-da97d8baa26e" providerId="ADAL" clId="{217BA6E6-8698-451A-957E-994486838E23}" dt="2024-07-01T19:00:42.072" v="608"/>
          <ac:spMkLst>
            <pc:docMk/>
            <pc:sldMk cId="3857315152" sldId="2321"/>
            <ac:spMk id="2" creationId="{0D282B14-89F8-89FE-9D75-2078C6720F88}"/>
          </ac:spMkLst>
        </pc:spChg>
        <pc:spChg chg="del mod ord">
          <ac:chgData name="Monika Pal" userId="8767aab8-53bb-44ea-8b2f-da97d8baa26e" providerId="ADAL" clId="{217BA6E6-8698-451A-957E-994486838E23}" dt="2024-07-01T19:00:53.284" v="613" actId="478"/>
          <ac:spMkLst>
            <pc:docMk/>
            <pc:sldMk cId="3857315152" sldId="2321"/>
            <ac:spMk id="3" creationId="{D41AE85B-A2F2-7D57-0364-451091145689}"/>
          </ac:spMkLst>
        </pc:spChg>
        <pc:spChg chg="add mod">
          <ac:chgData name="Monika Pal" userId="8767aab8-53bb-44ea-8b2f-da97d8baa26e" providerId="ADAL" clId="{217BA6E6-8698-451A-957E-994486838E23}" dt="2024-07-01T19:00:47.355" v="611"/>
          <ac:spMkLst>
            <pc:docMk/>
            <pc:sldMk cId="3857315152" sldId="2321"/>
            <ac:spMk id="4" creationId="{553F950B-B8D4-7618-2F3A-98D9446EA08A}"/>
          </ac:spMkLst>
        </pc:spChg>
        <pc:spChg chg="mod ord">
          <ac:chgData name="Monika Pal" userId="8767aab8-53bb-44ea-8b2f-da97d8baa26e" providerId="ADAL" clId="{217BA6E6-8698-451A-957E-994486838E23}" dt="2024-07-01T19:01:28.685" v="636"/>
          <ac:spMkLst>
            <pc:docMk/>
            <pc:sldMk cId="3857315152" sldId="2321"/>
            <ac:spMk id="7" creationId="{9C17BDFE-DD79-5380-D390-4FFC119626A1}"/>
          </ac:spMkLst>
        </pc:spChg>
        <pc:spChg chg="add del mod">
          <ac:chgData name="Monika Pal" userId="8767aab8-53bb-44ea-8b2f-da97d8baa26e" providerId="ADAL" clId="{217BA6E6-8698-451A-957E-994486838E23}" dt="2024-07-01T19:00:59.368" v="616" actId="478"/>
          <ac:spMkLst>
            <pc:docMk/>
            <pc:sldMk cId="3857315152" sldId="2321"/>
            <ac:spMk id="8" creationId="{A58E694F-0917-6C6A-4F18-723E82574EDF}"/>
          </ac:spMkLst>
        </pc:spChg>
        <pc:picChg chg="mod ord">
          <ac:chgData name="Monika Pal" userId="8767aab8-53bb-44ea-8b2f-da97d8baa26e" providerId="ADAL" clId="{217BA6E6-8698-451A-957E-994486838E23}" dt="2024-07-01T19:00:50.090" v="612" actId="1076"/>
          <ac:picMkLst>
            <pc:docMk/>
            <pc:sldMk cId="3857315152" sldId="2321"/>
            <ac:picMk id="5" creationId="{04D12020-EB6C-EF70-A9F6-E859DDA8969C}"/>
          </ac:picMkLst>
        </pc:picChg>
      </pc:sldChg>
      <pc:sldChg chg="addSp delSp modSp add mod modClrScheme modShow chgLayout">
        <pc:chgData name="Monika Pal" userId="8767aab8-53bb-44ea-8b2f-da97d8baa26e" providerId="ADAL" clId="{217BA6E6-8698-451A-957E-994486838E23}" dt="2024-07-01T19:05:01.045" v="678" actId="729"/>
        <pc:sldMkLst>
          <pc:docMk/>
          <pc:sldMk cId="2486052090" sldId="2324"/>
        </pc:sldMkLst>
        <pc:spChg chg="del mod ord">
          <ac:chgData name="Monika Pal" userId="8767aab8-53bb-44ea-8b2f-da97d8baa26e" providerId="ADAL" clId="{217BA6E6-8698-451A-957E-994486838E23}" dt="2024-07-01T19:03:16.332" v="650" actId="478"/>
          <ac:spMkLst>
            <pc:docMk/>
            <pc:sldMk cId="2486052090" sldId="2324"/>
            <ac:spMk id="2" creationId="{F993FF95-EDA5-4C5C-5241-D9F966043C96}"/>
          </ac:spMkLst>
        </pc:spChg>
        <pc:spChg chg="mod ord">
          <ac:chgData name="Monika Pal" userId="8767aab8-53bb-44ea-8b2f-da97d8baa26e" providerId="ADAL" clId="{217BA6E6-8698-451A-957E-994486838E23}" dt="2024-07-01T19:03:25.552" v="658" actId="27636"/>
          <ac:spMkLst>
            <pc:docMk/>
            <pc:sldMk cId="2486052090" sldId="2324"/>
            <ac:spMk id="3" creationId="{76069F07-D982-6822-538C-D9F24D38D49C}"/>
          </ac:spMkLst>
        </pc:spChg>
        <pc:spChg chg="add mod">
          <ac:chgData name="Monika Pal" userId="8767aab8-53bb-44ea-8b2f-da97d8baa26e" providerId="ADAL" clId="{217BA6E6-8698-451A-957E-994486838E23}" dt="2024-07-01T19:03:07.538" v="645"/>
          <ac:spMkLst>
            <pc:docMk/>
            <pc:sldMk cId="2486052090" sldId="2324"/>
            <ac:spMk id="4" creationId="{4BC06F00-D016-24E8-03A4-CAB6665C03FD}"/>
          </ac:spMkLst>
        </pc:spChg>
        <pc:spChg chg="add mod">
          <ac:chgData name="Monika Pal" userId="8767aab8-53bb-44ea-8b2f-da97d8baa26e" providerId="ADAL" clId="{217BA6E6-8698-451A-957E-994486838E23}" dt="2024-07-01T19:03:13.602" v="649"/>
          <ac:spMkLst>
            <pc:docMk/>
            <pc:sldMk cId="2486052090" sldId="2324"/>
            <ac:spMk id="5" creationId="{8E26A062-FB4A-534B-4D40-E25B379291A8}"/>
          </ac:spMkLst>
        </pc:spChg>
        <pc:picChg chg="mod">
          <ac:chgData name="Monika Pal" userId="8767aab8-53bb-44ea-8b2f-da97d8baa26e" providerId="ADAL" clId="{217BA6E6-8698-451A-957E-994486838E23}" dt="2024-07-01T19:03:31.228" v="661" actId="1076"/>
          <ac:picMkLst>
            <pc:docMk/>
            <pc:sldMk cId="2486052090" sldId="2324"/>
            <ac:picMk id="8" creationId="{96B1C4CA-8DB9-6621-5408-C9477AA84E5F}"/>
          </ac:picMkLst>
        </pc:picChg>
      </pc:sldChg>
      <pc:sldChg chg="addSp delSp modSp add mod modClrScheme chgLayout">
        <pc:chgData name="Monika Pal" userId="8767aab8-53bb-44ea-8b2f-da97d8baa26e" providerId="ADAL" clId="{217BA6E6-8698-451A-957E-994486838E23}" dt="2024-07-01T19:00:28.019" v="607" actId="1076"/>
        <pc:sldMkLst>
          <pc:docMk/>
          <pc:sldMk cId="1297221210" sldId="2337"/>
        </pc:sldMkLst>
        <pc:spChg chg="add del mod ord">
          <ac:chgData name="Monika Pal" userId="8767aab8-53bb-44ea-8b2f-da97d8baa26e" providerId="ADAL" clId="{217BA6E6-8698-451A-957E-994486838E23}" dt="2024-07-01T18:50:47.248" v="561" actId="478"/>
          <ac:spMkLst>
            <pc:docMk/>
            <pc:sldMk cId="1297221210" sldId="2337"/>
            <ac:spMk id="3" creationId="{BAD52DE3-891F-53B5-00D5-1D74C6FA32F5}"/>
          </ac:spMkLst>
        </pc:spChg>
        <pc:spChg chg="mod">
          <ac:chgData name="Monika Pal" userId="8767aab8-53bb-44ea-8b2f-da97d8baa26e" providerId="ADAL" clId="{217BA6E6-8698-451A-957E-994486838E23}" dt="2024-07-01T19:00:24.591" v="606" actId="1035"/>
          <ac:spMkLst>
            <pc:docMk/>
            <pc:sldMk cId="1297221210" sldId="2337"/>
            <ac:spMk id="5" creationId="{41DB18D4-9C4A-6918-8AB6-FE5CE27CFB94}"/>
          </ac:spMkLst>
        </pc:spChg>
        <pc:spChg chg="add del">
          <ac:chgData name="Monika Pal" userId="8767aab8-53bb-44ea-8b2f-da97d8baa26e" providerId="ADAL" clId="{217BA6E6-8698-451A-957E-994486838E23}" dt="2024-07-01T19:00:12.423" v="581" actId="22"/>
          <ac:spMkLst>
            <pc:docMk/>
            <pc:sldMk cId="1297221210" sldId="2337"/>
            <ac:spMk id="6" creationId="{0FDADF0F-5A1E-7D03-ADCC-FA13EF2CA323}"/>
          </ac:spMkLst>
        </pc:spChg>
        <pc:spChg chg="add mod">
          <ac:chgData name="Monika Pal" userId="8767aab8-53bb-44ea-8b2f-da97d8baa26e" providerId="ADAL" clId="{217BA6E6-8698-451A-957E-994486838E23}" dt="2024-07-01T19:00:15.884" v="582"/>
          <ac:spMkLst>
            <pc:docMk/>
            <pc:sldMk cId="1297221210" sldId="2337"/>
            <ac:spMk id="7" creationId="{3A2B4158-33FE-8059-846F-ADF6385E3367}"/>
          </ac:spMkLst>
        </pc:spChg>
        <pc:spChg chg="mod ord">
          <ac:chgData name="Monika Pal" userId="8767aab8-53bb-44ea-8b2f-da97d8baa26e" providerId="ADAL" clId="{217BA6E6-8698-451A-957E-994486838E23}" dt="2024-07-01T19:00:28.019" v="607" actId="1076"/>
          <ac:spMkLst>
            <pc:docMk/>
            <pc:sldMk cId="1297221210" sldId="2337"/>
            <ac:spMk id="8" creationId="{F61A9D94-9D53-E20D-8F4D-02941DB7C8BB}"/>
          </ac:spMkLst>
        </pc:spChg>
        <pc:graphicFrameChg chg="mod">
          <ac:chgData name="Monika Pal" userId="8767aab8-53bb-44ea-8b2f-da97d8baa26e" providerId="ADAL" clId="{217BA6E6-8698-451A-957E-994486838E23}" dt="2024-07-01T19:00:24.591" v="606" actId="1035"/>
          <ac:graphicFrameMkLst>
            <pc:docMk/>
            <pc:sldMk cId="1297221210" sldId="2337"/>
            <ac:graphicFrameMk id="2" creationId="{3C03DD92-641B-40A1-976B-A8395CE98618}"/>
          </ac:graphicFrameMkLst>
        </pc:graphicFrameChg>
        <pc:picChg chg="mod">
          <ac:chgData name="Monika Pal" userId="8767aab8-53bb-44ea-8b2f-da97d8baa26e" providerId="ADAL" clId="{217BA6E6-8698-451A-957E-994486838E23}" dt="2024-07-01T19:00:24.591" v="606" actId="1035"/>
          <ac:picMkLst>
            <pc:docMk/>
            <pc:sldMk cId="1297221210" sldId="2337"/>
            <ac:picMk id="1027" creationId="{F92BA2E2-4D86-404D-8F4E-B866A3EC0695}"/>
          </ac:picMkLst>
        </pc:picChg>
        <pc:picChg chg="mod">
          <ac:chgData name="Monika Pal" userId="8767aab8-53bb-44ea-8b2f-da97d8baa26e" providerId="ADAL" clId="{217BA6E6-8698-451A-957E-994486838E23}" dt="2024-07-01T19:00:24.591" v="606" actId="1035"/>
          <ac:picMkLst>
            <pc:docMk/>
            <pc:sldMk cId="1297221210" sldId="2337"/>
            <ac:picMk id="1028" creationId="{C150F26F-CEBA-6F00-7ADA-B7D66B43F39A}"/>
          </ac:picMkLst>
        </pc:picChg>
      </pc:sldChg>
    </pc:docChg>
  </pc:docChgLst>
  <pc:docChgLst>
    <pc:chgData name="Alexander Kone" userId="S::akone@camsys.com::f2541014-37ae-4842-96ec-0ec33dd970d0" providerId="AD" clId="Web-{3AD15306-1E95-4580-AE5E-A20DD3C4AAF3}"/>
    <pc:docChg chg="modSld">
      <pc:chgData name="Alexander Kone" userId="S::akone@camsys.com::f2541014-37ae-4842-96ec-0ec33dd970d0" providerId="AD" clId="Web-{3AD15306-1E95-4580-AE5E-A20DD3C4AAF3}" dt="2024-07-24T20:43:01.251" v="8"/>
      <pc:docMkLst>
        <pc:docMk/>
      </pc:docMkLst>
      <pc:sldChg chg="addSp delSp modSp">
        <pc:chgData name="Alexander Kone" userId="S::akone@camsys.com::f2541014-37ae-4842-96ec-0ec33dd970d0" providerId="AD" clId="Web-{3AD15306-1E95-4580-AE5E-A20DD3C4AAF3}" dt="2024-07-24T20:43:01.251" v="8"/>
        <pc:sldMkLst>
          <pc:docMk/>
          <pc:sldMk cId="2778900389" sldId="266"/>
        </pc:sldMkLst>
        <pc:spChg chg="add">
          <ac:chgData name="Alexander Kone" userId="S::akone@camsys.com::f2541014-37ae-4842-96ec-0ec33dd970d0" providerId="AD" clId="Web-{3AD15306-1E95-4580-AE5E-A20DD3C4AAF3}" dt="2024-07-24T20:42:44.798" v="2"/>
          <ac:spMkLst>
            <pc:docMk/>
            <pc:sldMk cId="2778900389" sldId="266"/>
            <ac:spMk id="4" creationId="{5A03BBA1-A53B-FF28-8F8A-5F15439F0DCD}"/>
          </ac:spMkLst>
        </pc:spChg>
        <pc:picChg chg="add del mod">
          <ac:chgData name="Alexander Kone" userId="S::akone@camsys.com::f2541014-37ae-4842-96ec-0ec33dd970d0" providerId="AD" clId="Web-{3AD15306-1E95-4580-AE5E-A20DD3C4AAF3}" dt="2024-07-24T20:43:01.251" v="8"/>
          <ac:picMkLst>
            <pc:docMk/>
            <pc:sldMk cId="2778900389" sldId="266"/>
            <ac:picMk id="2" creationId="{6DF9739B-5BE4-E5C1-D2CB-0E8F16E511B4}"/>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https://camsys.sharepoint.com/sites/NewYorkSafety/Shared%20Documents/Analysis/Emphasis%20Areas/Emphasis%20Area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100" b="1" i="0" u="none" strike="noStrike" kern="1200" baseline="0">
                <a:solidFill>
                  <a:schemeClr val="tx2"/>
                </a:solidFill>
                <a:latin typeface="Tahoma" panose="020B0604030504040204" pitchFamily="34" charset="0"/>
                <a:ea typeface="Tahoma" panose="020B0604030504040204" pitchFamily="34" charset="0"/>
                <a:cs typeface="Tahoma" panose="020B0604030504040204" pitchFamily="34" charset="0"/>
              </a:defRPr>
            </a:pPr>
            <a:r>
              <a:rPr lang="en-US"/>
              <a:t>Fatalities</a:t>
            </a:r>
          </a:p>
        </c:rich>
      </c:tx>
      <c:overlay val="0"/>
      <c:spPr>
        <a:noFill/>
        <a:ln>
          <a:noFill/>
        </a:ln>
        <a:effectLst/>
      </c:spPr>
      <c:txPr>
        <a:bodyPr rot="0" spcFirstLastPara="1" vertOverflow="ellipsis" vert="horz" wrap="square" anchor="ctr" anchorCtr="1"/>
        <a:lstStyle/>
        <a:p>
          <a:pPr>
            <a:defRPr sz="1100" b="1" i="0" u="none" strike="noStrike" kern="1200" baseline="0">
              <a:solidFill>
                <a:schemeClr val="tx2"/>
              </a:solidFill>
              <a:latin typeface="Tahoma" panose="020B0604030504040204" pitchFamily="34" charset="0"/>
              <a:ea typeface="Tahoma" panose="020B0604030504040204" pitchFamily="34" charset="0"/>
              <a:cs typeface="Tahoma" panose="020B0604030504040204" pitchFamily="34" charset="0"/>
            </a:defRPr>
          </a:pPr>
          <a:endParaRPr lang="en-US"/>
        </a:p>
      </c:txPr>
    </c:title>
    <c:autoTitleDeleted val="0"/>
    <c:plotArea>
      <c:layout/>
      <c:barChart>
        <c:barDir val="col"/>
        <c:grouping val="clustered"/>
        <c:varyColors val="0"/>
        <c:ser>
          <c:idx val="0"/>
          <c:order val="0"/>
          <c:tx>
            <c:v>Annual Fatalities</c:v>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numRef>
              <c:f>'[Safety Targets.xlsx]Factsheet'!$I$6:$I$10</c:f>
              <c:numCache>
                <c:formatCode>General</c:formatCode>
                <c:ptCount val="5"/>
                <c:pt idx="0">
                  <c:v>2018</c:v>
                </c:pt>
                <c:pt idx="1">
                  <c:v>2019</c:v>
                </c:pt>
                <c:pt idx="2">
                  <c:v>2020</c:v>
                </c:pt>
                <c:pt idx="3">
                  <c:v>2021</c:v>
                </c:pt>
                <c:pt idx="4">
                  <c:v>2022</c:v>
                </c:pt>
              </c:numCache>
            </c:numRef>
          </c:cat>
          <c:val>
            <c:numRef>
              <c:f>'[Safety Targets.xlsx]Factsheet'!$J$6:$J$10</c:f>
              <c:numCache>
                <c:formatCode>General</c:formatCode>
                <c:ptCount val="5"/>
                <c:pt idx="0">
                  <c:v>3</c:v>
                </c:pt>
                <c:pt idx="1">
                  <c:v>7</c:v>
                </c:pt>
                <c:pt idx="2">
                  <c:v>6</c:v>
                </c:pt>
                <c:pt idx="3">
                  <c:v>9</c:v>
                </c:pt>
                <c:pt idx="4">
                  <c:v>5</c:v>
                </c:pt>
              </c:numCache>
            </c:numRef>
          </c:val>
          <c:extLst>
            <c:ext xmlns:c16="http://schemas.microsoft.com/office/drawing/2014/chart" uri="{C3380CC4-5D6E-409C-BE32-E72D297353CC}">
              <c16:uniqueId val="{00000000-7B61-4167-9796-D5BEECCF6100}"/>
            </c:ext>
          </c:extLst>
        </c:ser>
        <c:dLbls>
          <c:showLegendKey val="0"/>
          <c:showVal val="0"/>
          <c:showCatName val="0"/>
          <c:showSerName val="0"/>
          <c:showPercent val="0"/>
          <c:showBubbleSize val="0"/>
        </c:dLbls>
        <c:gapWidth val="75"/>
        <c:overlap val="-25"/>
        <c:axId val="1264203488"/>
        <c:axId val="1974257968"/>
      </c:barChart>
      <c:lineChart>
        <c:grouping val="standard"/>
        <c:varyColors val="0"/>
        <c:ser>
          <c:idx val="1"/>
          <c:order val="1"/>
          <c:tx>
            <c:v>5-Year Moving Average</c:v>
          </c:tx>
          <c:spPr>
            <a:ln w="31750" cap="rnd">
              <a:solidFill>
                <a:schemeClr val="accent2"/>
              </a:solidFill>
              <a:round/>
            </a:ln>
            <a:effectLst/>
          </c:spPr>
          <c:marker>
            <c:symbol val="none"/>
          </c:marker>
          <c:val>
            <c:numRef>
              <c:f>'[Safety Targets.xlsx]Factsheet'!$K$6:$K$10</c:f>
              <c:numCache>
                <c:formatCode>0.00</c:formatCode>
                <c:ptCount val="5"/>
                <c:pt idx="0">
                  <c:v>7.8</c:v>
                </c:pt>
                <c:pt idx="1">
                  <c:v>8.1999999999999993</c:v>
                </c:pt>
                <c:pt idx="2">
                  <c:v>6.8</c:v>
                </c:pt>
                <c:pt idx="3">
                  <c:v>6.6</c:v>
                </c:pt>
                <c:pt idx="4">
                  <c:v>6</c:v>
                </c:pt>
              </c:numCache>
            </c:numRef>
          </c:val>
          <c:smooth val="0"/>
          <c:extLst>
            <c:ext xmlns:c16="http://schemas.microsoft.com/office/drawing/2014/chart" uri="{C3380CC4-5D6E-409C-BE32-E72D297353CC}">
              <c16:uniqueId val="{00000001-7B61-4167-9796-D5BEECCF6100}"/>
            </c:ext>
          </c:extLst>
        </c:ser>
        <c:dLbls>
          <c:showLegendKey val="0"/>
          <c:showVal val="0"/>
          <c:showCatName val="0"/>
          <c:showSerName val="0"/>
          <c:showPercent val="0"/>
          <c:showBubbleSize val="0"/>
        </c:dLbls>
        <c:marker val="1"/>
        <c:smooth val="0"/>
        <c:axId val="1264203488"/>
        <c:axId val="1974257968"/>
      </c:lineChart>
      <c:catAx>
        <c:axId val="1264203488"/>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Tahoma" panose="020B0604030504040204" pitchFamily="34" charset="0"/>
                <a:ea typeface="Tahoma" panose="020B0604030504040204" pitchFamily="34" charset="0"/>
                <a:cs typeface="Tahoma" panose="020B0604030504040204" pitchFamily="34" charset="0"/>
              </a:defRPr>
            </a:pPr>
            <a:endParaRPr lang="en-US"/>
          </a:p>
        </c:txPr>
        <c:crossAx val="1974257968"/>
        <c:crosses val="autoZero"/>
        <c:auto val="1"/>
        <c:lblAlgn val="ctr"/>
        <c:lblOffset val="100"/>
        <c:noMultiLvlLbl val="0"/>
      </c:catAx>
      <c:valAx>
        <c:axId val="1974257968"/>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Tahoma" panose="020B0604030504040204" pitchFamily="34" charset="0"/>
                <a:ea typeface="Tahoma" panose="020B0604030504040204" pitchFamily="34" charset="0"/>
                <a:cs typeface="Tahoma" panose="020B0604030504040204" pitchFamily="34" charset="0"/>
              </a:defRPr>
            </a:pPr>
            <a:endParaRPr lang="en-US"/>
          </a:p>
        </c:txPr>
        <c:crossAx val="12642034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Tahoma" panose="020B0604030504040204" pitchFamily="34" charset="0"/>
              <a:ea typeface="Tahoma" panose="020B0604030504040204" pitchFamily="34" charset="0"/>
              <a:cs typeface="Tahoma" panose="020B060403050404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ysClr val="windowText" lastClr="000000"/>
      </a:solidFill>
      <a:round/>
    </a:ln>
    <a:effectLst/>
  </c:spPr>
  <c:txPr>
    <a:bodyPr/>
    <a:lstStyle/>
    <a:p>
      <a:pPr>
        <a:defRPr>
          <a:latin typeface="Tahoma" panose="020B0604030504040204" pitchFamily="34" charset="0"/>
          <a:ea typeface="Tahoma" panose="020B0604030504040204" pitchFamily="34" charset="0"/>
          <a:cs typeface="Tahoma" panose="020B0604030504040204" pitchFamily="34" charset="0"/>
        </a:defRPr>
      </a:pPr>
      <a:endParaRPr lang="en-US"/>
    </a:p>
  </c:txPr>
  <c:externalData r:id="rId4">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'[Emphasis Areas.xlsx]Sunburst Tompkins'!$A$3:$B$23</cx:f>
        <cx:lvl ptCount="21">
          <cx:pt idx="0">(All)</cx:pt>
          <cx:pt idx="1">Bicyclists</cx:pt>
          <cx:pt idx="2">Pedestrian</cx:pt>
          <cx:pt idx="3">Road Work</cx:pt>
          <cx:pt idx="4">Alcohol</cx:pt>
          <cx:pt idx="5">Drugs</cx:pt>
          <cx:pt idx="6">Cell Phones</cx:pt>
          <cx:pt idx="7">Distracted</cx:pt>
          <cx:pt idx="8">Asleep</cx:pt>
          <cx:pt idx="9">Roadway Departures</cx:pt>
          <cx:pt idx="10">Head-On</cx:pt>
          <cx:pt idx="11">Sideswipe</cx:pt>
          <cx:pt idx="12">Motorcycles</cx:pt>
          <cx:pt idx="13">Trucks</cx:pt>
          <cx:pt idx="14">Buses</cx:pt>
          <cx:pt idx="15">65+</cx:pt>
          <cx:pt idx="16">&lt;20</cx:pt>
          <cx:pt idx="17">Unsafe Speed</cx:pt>
          <cx:pt idx="18">Aggressive Driving</cx:pt>
          <cx:pt idx="19">Following Closely</cx:pt>
          <cx:pt idx="20">Traffic Control</cx:pt>
        </cx:lvl>
        <cx:lvl ptCount="21">
          <cx:pt idx="0">Intersections</cx:pt>
          <cx:pt idx="1">Vulnerable Road Users</cx:pt>
          <cx:pt idx="4">Road User Behavior</cx:pt>
          <cx:pt idx="9">Roadway Departures</cx:pt>
          <cx:pt idx="12">Alternate Road Vehicles</cx:pt>
          <cx:pt idx="15">Age Related</cx:pt>
          <cx:pt idx="17">Aggressive Driving</cx:pt>
        </cx:lvl>
      </cx:strDim>
      <cx:numDim type="size">
        <cx:f>'[Emphasis Areas.xlsx]Sunburst Tompkins'!$H$3:$H$23</cx:f>
        <cx:lvl ptCount="21" formatCode="General">
          <cx:pt idx="0">398</cx:pt>
          <cx:pt idx="1">49</cx:pt>
          <cx:pt idx="2">64</cx:pt>
          <cx:pt idx="3">1</cx:pt>
          <cx:pt idx="4">61</cx:pt>
          <cx:pt idx="5">9</cx:pt>
          <cx:pt idx="6">4</cx:pt>
          <cx:pt idx="7">116</cx:pt>
          <cx:pt idx="8">33</cx:pt>
          <cx:pt idx="9">198</cx:pt>
          <cx:pt idx="10">44</cx:pt>
          <cx:pt idx="11">25</cx:pt>
          <cx:pt idx="12">54</cx:pt>
          <cx:pt idx="13">40</cx:pt>
          <cx:pt idx="14">5</cx:pt>
          <cx:pt idx="15">125</cx:pt>
          <cx:pt idx="16">492</cx:pt>
          <cx:pt idx="17">167</cx:pt>
          <cx:pt idx="18">8</cx:pt>
          <cx:pt idx="19">108</cx:pt>
          <cx:pt idx="20">57</cx:pt>
        </cx:lvl>
      </cx:numDim>
    </cx:data>
  </cx:chartData>
  <cx:chart>
    <cx:plotArea>
      <cx:plotAreaRegion>
        <cx:series layoutId="sunburst" uniqueId="{7B6503D8-AA4E-488B-9B7D-BB88E0099788}">
          <cx:dataLabels pos="ctr">
            <cx:txPr>
              <a:bodyPr vertOverflow="overflow" horzOverflow="overflow" wrap="square" lIns="0" tIns="0" rIns="0" bIns="0"/>
              <a:lstStyle/>
              <a:p>
                <a:pPr algn="ctr" rtl="0">
                  <a:defRPr sz="900" b="0" i="0">
                    <a:solidFill>
                      <a:srgbClr val="FFFFFF"/>
                    </a:solidFill>
                    <a:latin typeface="Noto Sans" panose="020B0502040504020204" pitchFamily="34" charset="0"/>
                    <a:ea typeface="Noto Sans" panose="020B0502040504020204" pitchFamily="34" charset="0"/>
                    <a:cs typeface="Noto Sans" panose="020B0502040504020204" pitchFamily="34" charset="0"/>
                  </a:defRPr>
                </a:pPr>
                <a:endParaRPr lang="en-US">
                  <a:latin typeface="Noto Sans" panose="020B0502040504020204" pitchFamily="34" charset="0"/>
                  <a:ea typeface="Noto Sans" panose="020B0502040504020204" pitchFamily="34" charset="0"/>
                  <a:cs typeface="Noto Sans" panose="020B0502040504020204" pitchFamily="34" charset="0"/>
                </a:endParaRPr>
              </a:p>
            </cx:txPr>
            <cx:visibility seriesName="0" categoryName="1" value="0"/>
            <cx:dataLabel idx="0">
              <cx:txPr>
                <a:bodyPr vertOverflow="overflow" horzOverflow="overflow" wrap="square" lIns="0" tIns="0" rIns="0" bIns="0"/>
                <a:lstStyle/>
                <a:p>
                  <a:pPr algn="ctr" rtl="0">
                    <a:defRPr b="1"/>
                  </a:pPr>
                  <a:r>
                    <a:rPr lang="en-US" b="1">
                      <a:latin typeface="Noto Sans" panose="020B0502040504020204" pitchFamily="34" charset="0"/>
                      <a:ea typeface="Noto Sans" panose="020B0502040504020204" pitchFamily="34" charset="0"/>
                      <a:cs typeface="Noto Sans" panose="020B0502040504020204" pitchFamily="34" charset="0"/>
                    </a:rPr>
                    <a:t>Intersections</a:t>
                  </a:r>
                </a:p>
              </cx:txPr>
              <cx:visibility seriesName="0" categoryName="1" value="0"/>
            </cx:dataLabel>
            <cx:dataLabel idx="2">
              <cx:txPr>
                <a:bodyPr vertOverflow="overflow" horzOverflow="overflow" wrap="square" lIns="0" tIns="0" rIns="0" bIns="0"/>
                <a:lstStyle/>
                <a:p>
                  <a:pPr algn="ctr" rtl="0">
                    <a:defRPr b="1"/>
                  </a:pPr>
                  <a:r>
                    <a:rPr lang="en-US" b="1">
                      <a:latin typeface="Noto Sans" panose="020B0502040504020204" pitchFamily="34" charset="0"/>
                      <a:ea typeface="Noto Sans" panose="020B0502040504020204" pitchFamily="34" charset="0"/>
                      <a:cs typeface="Noto Sans" panose="020B0502040504020204" pitchFamily="34" charset="0"/>
                    </a:rPr>
                    <a:t>Vulnerable Road Users</a:t>
                  </a:r>
                </a:p>
              </cx:txPr>
              <cx:visibility seriesName="0" categoryName="1" value="0"/>
            </cx:dataLabel>
            <cx:dataLabel idx="6">
              <cx:txPr>
                <a:bodyPr vertOverflow="overflow" horzOverflow="overflow" wrap="square" lIns="0" tIns="0" rIns="0" bIns="0"/>
                <a:lstStyle/>
                <a:p>
                  <a:pPr algn="ctr" rtl="0">
                    <a:defRPr b="1"/>
                  </a:pPr>
                  <a:r>
                    <a:rPr lang="en-US" b="1">
                      <a:latin typeface="Noto Sans" panose="020B0502040504020204" pitchFamily="34" charset="0"/>
                      <a:ea typeface="Noto Sans" panose="020B0502040504020204" pitchFamily="34" charset="0"/>
                      <a:cs typeface="Noto Sans" panose="020B0502040504020204" pitchFamily="34" charset="0"/>
                    </a:rPr>
                    <a:t>Road User Behavior</a:t>
                  </a:r>
                </a:p>
              </cx:txPr>
              <cx:visibility seriesName="0" categoryName="1" value="0"/>
            </cx:dataLabel>
            <cx:dataLabel idx="12">
              <cx:txPr>
                <a:bodyPr vertOverflow="overflow" horzOverflow="overflow" wrap="square" lIns="0" tIns="0" rIns="0" bIns="0"/>
                <a:lstStyle/>
                <a:p>
                  <a:pPr algn="ctr" rtl="0">
                    <a:defRPr b="1"/>
                  </a:pPr>
                  <a:r>
                    <a:rPr lang="en-US" b="1">
                      <a:latin typeface="Noto Sans" panose="020B0502040504020204" pitchFamily="34" charset="0"/>
                      <a:ea typeface="Noto Sans" panose="020B0502040504020204" pitchFamily="34" charset="0"/>
                      <a:cs typeface="Noto Sans" panose="020B0502040504020204" pitchFamily="34" charset="0"/>
                    </a:rPr>
                    <a:t>Roadway Departures</a:t>
                  </a:r>
                </a:p>
              </cx:txPr>
              <cx:visibility seriesName="0" categoryName="1" value="0"/>
            </cx:dataLabel>
            <cx:dataLabel idx="16">
              <cx:txPr>
                <a:bodyPr vertOverflow="overflow" horzOverflow="overflow" wrap="square" lIns="0" tIns="0" rIns="0" bIns="0"/>
                <a:lstStyle/>
                <a:p>
                  <a:pPr algn="ctr" rtl="0">
                    <a:defRPr b="1"/>
                  </a:pPr>
                  <a:r>
                    <a:rPr lang="en-US" b="1">
                      <a:latin typeface="Noto Sans" panose="020B0502040504020204" pitchFamily="34" charset="0"/>
                      <a:ea typeface="Noto Sans" panose="020B0502040504020204" pitchFamily="34" charset="0"/>
                      <a:cs typeface="Noto Sans" panose="020B0502040504020204" pitchFamily="34" charset="0"/>
                    </a:rPr>
                    <a:t>Alternate Road Vehicles</a:t>
                  </a:r>
                </a:p>
              </cx:txPr>
              <cx:visibility seriesName="0" categoryName="1" value="0"/>
            </cx:dataLabel>
            <cx:dataLabel idx="20">
              <cx:txPr>
                <a:bodyPr vertOverflow="overflow" horzOverflow="overflow" wrap="square" lIns="0" tIns="0" rIns="0" bIns="0"/>
                <a:lstStyle/>
                <a:p>
                  <a:pPr algn="ctr" rtl="0">
                    <a:defRPr b="1"/>
                  </a:pPr>
                  <a:r>
                    <a:rPr lang="en-US" b="1">
                      <a:latin typeface="Noto Sans" panose="020B0502040504020204" pitchFamily="34" charset="0"/>
                      <a:ea typeface="Noto Sans" panose="020B0502040504020204" pitchFamily="34" charset="0"/>
                      <a:cs typeface="Noto Sans" panose="020B0502040504020204" pitchFamily="34" charset="0"/>
                    </a:rPr>
                    <a:t>Age Related</a:t>
                  </a:r>
                </a:p>
              </cx:txPr>
              <cx:visibility seriesName="0" categoryName="1" value="0"/>
            </cx:dataLabel>
            <cx:dataLabel idx="23">
              <cx:txPr>
                <a:bodyPr vertOverflow="overflow" horzOverflow="overflow" wrap="square" lIns="0" tIns="0" rIns="0" bIns="0"/>
                <a:lstStyle/>
                <a:p>
                  <a:pPr algn="ctr" rtl="0">
                    <a:defRPr b="1"/>
                  </a:pPr>
                  <a:r>
                    <a:rPr lang="en-US" b="1">
                      <a:latin typeface="Noto Sans" panose="020B0502040504020204" pitchFamily="34" charset="0"/>
                      <a:ea typeface="Noto Sans" panose="020B0502040504020204" pitchFamily="34" charset="0"/>
                      <a:cs typeface="Noto Sans" panose="020B0502040504020204" pitchFamily="34" charset="0"/>
                    </a:rPr>
                    <a:t>Aggressive Driving</a:t>
                  </a:r>
                </a:p>
              </cx:txPr>
              <cx:visibility seriesName="0" categoryName="1" value="0"/>
            </cx:dataLabel>
          </cx:dataLabels>
          <cx:dataId val="0"/>
        </cx:series>
      </cx:plotAreaRegion>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F6101D-AC92-402F-82D5-AC70E4338CAF}"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E26B01E4-7025-44CA-9155-FC56E86D389E}">
      <dgm:prSet phldrT="[Text]" custT="1"/>
      <dgm:spPr>
        <a:xfrm>
          <a:off x="0" y="0"/>
          <a:ext cx="9192260" cy="1058926"/>
        </a:xfrm>
      </dgm:spPr>
      <dgm:t>
        <a:bodyPr/>
        <a:lstStyle/>
        <a:p>
          <a:pPr>
            <a:buNone/>
          </a:pPr>
          <a:r>
            <a:rPr lang="en-US" sz="2400" b="1">
              <a:latin typeface="+mj-lt"/>
              <a:ea typeface="+mn-ea"/>
              <a:cs typeface="+mn-cs"/>
            </a:rPr>
            <a:t>Potential for Safety Improvement</a:t>
          </a:r>
        </a:p>
      </dgm:t>
    </dgm:pt>
    <dgm:pt modelId="{EDE94817-3585-46B4-974D-56E208C5E829}" type="parTrans" cxnId="{2C34692F-9472-4DB1-B02D-276C2ACE1C3F}">
      <dgm:prSet/>
      <dgm:spPr/>
      <dgm:t>
        <a:bodyPr/>
        <a:lstStyle/>
        <a:p>
          <a:endParaRPr lang="en-US" sz="2400" b="1">
            <a:latin typeface="+mj-lt"/>
          </a:endParaRPr>
        </a:p>
      </dgm:t>
    </dgm:pt>
    <dgm:pt modelId="{57F11682-FEA5-4B4F-842E-5A45BED7CA61}" type="sibTrans" cxnId="{2C34692F-9472-4DB1-B02D-276C2ACE1C3F}">
      <dgm:prSet custT="1"/>
      <dgm:spPr>
        <a:xfrm>
          <a:off x="8503958" y="811041"/>
          <a:ext cx="688301" cy="688301"/>
        </a:xfrm>
      </dgm:spPr>
      <dgm:t>
        <a:bodyPr/>
        <a:lstStyle/>
        <a:p>
          <a:pPr>
            <a:buNone/>
          </a:pPr>
          <a:endParaRPr lang="en-US" sz="2400" b="1">
            <a:solidFill>
              <a:sysClr val="windowText" lastClr="000000">
                <a:hueOff val="0"/>
                <a:satOff val="0"/>
                <a:lumOff val="0"/>
                <a:alphaOff val="0"/>
              </a:sysClr>
            </a:solidFill>
            <a:latin typeface="+mj-lt"/>
            <a:ea typeface="+mn-ea"/>
            <a:cs typeface="+mn-cs"/>
          </a:endParaRPr>
        </a:p>
      </dgm:t>
    </dgm:pt>
    <dgm:pt modelId="{AD82CD3B-6EA8-4A67-92C3-FB2B5EFFDFF6}">
      <dgm:prSet phldrT="[Text]" custT="1"/>
      <dgm:spPr>
        <a:xfrm>
          <a:off x="769851" y="1251458"/>
          <a:ext cx="9192260" cy="1058926"/>
        </a:xfrm>
      </dgm:spPr>
      <dgm:t>
        <a:bodyPr/>
        <a:lstStyle/>
        <a:p>
          <a:pPr>
            <a:buNone/>
          </a:pPr>
          <a:r>
            <a:rPr lang="en-US" sz="2400" b="1">
              <a:latin typeface="+mj-lt"/>
              <a:ea typeface="+mn-ea"/>
              <a:cs typeface="+mn-cs"/>
            </a:rPr>
            <a:t>Vulnerable Road User High Risk Areas</a:t>
          </a:r>
        </a:p>
      </dgm:t>
    </dgm:pt>
    <dgm:pt modelId="{B6B051E2-B2C2-48BE-97B6-C06231123370}" type="parTrans" cxnId="{7B38AFC4-FA76-4488-B3B5-13B5195C2E88}">
      <dgm:prSet/>
      <dgm:spPr/>
      <dgm:t>
        <a:bodyPr/>
        <a:lstStyle/>
        <a:p>
          <a:endParaRPr lang="en-US" sz="2400" b="1">
            <a:latin typeface="+mj-lt"/>
          </a:endParaRPr>
        </a:p>
      </dgm:t>
    </dgm:pt>
    <dgm:pt modelId="{DCF2EDFB-F936-46A4-9204-22D346E797A7}" type="sibTrans" cxnId="{7B38AFC4-FA76-4488-B3B5-13B5195C2E88}">
      <dgm:prSet custT="1"/>
      <dgm:spPr>
        <a:xfrm>
          <a:off x="9273809" y="2062499"/>
          <a:ext cx="688301" cy="688301"/>
        </a:xfrm>
      </dgm:spPr>
      <dgm:t>
        <a:bodyPr/>
        <a:lstStyle/>
        <a:p>
          <a:pPr>
            <a:buNone/>
          </a:pPr>
          <a:endParaRPr lang="en-US" sz="2400" b="1">
            <a:solidFill>
              <a:sysClr val="windowText" lastClr="000000">
                <a:hueOff val="0"/>
                <a:satOff val="0"/>
                <a:lumOff val="0"/>
                <a:alphaOff val="0"/>
              </a:sysClr>
            </a:solidFill>
            <a:latin typeface="+mj-lt"/>
            <a:ea typeface="+mn-ea"/>
            <a:cs typeface="+mn-cs"/>
          </a:endParaRPr>
        </a:p>
      </dgm:t>
    </dgm:pt>
    <dgm:pt modelId="{C740DDB7-A41F-460B-8EDD-8FAAFDEC8DE7}">
      <dgm:prSet phldrT="[Text]" custT="1"/>
      <dgm:spPr>
        <a:xfrm>
          <a:off x="1528213" y="2502916"/>
          <a:ext cx="9192260" cy="1058926"/>
        </a:xfrm>
      </dgm:spPr>
      <dgm:t>
        <a:bodyPr/>
        <a:lstStyle/>
        <a:p>
          <a:pPr>
            <a:buNone/>
          </a:pPr>
          <a:r>
            <a:rPr lang="en-US" sz="2400" b="1">
              <a:latin typeface="+mj-lt"/>
              <a:ea typeface="+mn-ea"/>
              <a:cs typeface="+mn-cs"/>
            </a:rPr>
            <a:t>Equity Priority Areas</a:t>
          </a:r>
        </a:p>
      </dgm:t>
    </dgm:pt>
    <dgm:pt modelId="{0029CD05-EAD8-41CF-8E9F-D6EF3B266029}" type="parTrans" cxnId="{465C81B4-E496-4EEC-9182-F7D632AF7D22}">
      <dgm:prSet/>
      <dgm:spPr/>
      <dgm:t>
        <a:bodyPr/>
        <a:lstStyle/>
        <a:p>
          <a:endParaRPr lang="en-US" sz="2400" b="1">
            <a:latin typeface="+mj-lt"/>
          </a:endParaRPr>
        </a:p>
      </dgm:t>
    </dgm:pt>
    <dgm:pt modelId="{5ADF3A04-3135-4A47-9D62-17E43D2C83FF}" type="sibTrans" cxnId="{465C81B4-E496-4EEC-9182-F7D632AF7D22}">
      <dgm:prSet custT="1"/>
      <dgm:spPr>
        <a:xfrm>
          <a:off x="10032171" y="3313957"/>
          <a:ext cx="688301" cy="688301"/>
        </a:xfrm>
      </dgm:spPr>
      <dgm:t>
        <a:bodyPr/>
        <a:lstStyle/>
        <a:p>
          <a:pPr>
            <a:buNone/>
          </a:pPr>
          <a:endParaRPr lang="en-US" sz="2400" b="1">
            <a:solidFill>
              <a:sysClr val="windowText" lastClr="000000">
                <a:hueOff val="0"/>
                <a:satOff val="0"/>
                <a:lumOff val="0"/>
                <a:alphaOff val="0"/>
              </a:sysClr>
            </a:solidFill>
            <a:latin typeface="+mj-lt"/>
            <a:ea typeface="+mn-ea"/>
            <a:cs typeface="+mn-cs"/>
          </a:endParaRPr>
        </a:p>
      </dgm:t>
    </dgm:pt>
    <dgm:pt modelId="{626785D0-EE90-4E59-891A-EAEEB94A7999}">
      <dgm:prSet phldrT="[Text]" custT="1"/>
      <dgm:spPr>
        <a:xfrm>
          <a:off x="2298064" y="3754374"/>
          <a:ext cx="9192260" cy="1058926"/>
        </a:xfrm>
      </dgm:spPr>
      <dgm:t>
        <a:bodyPr/>
        <a:lstStyle/>
        <a:p>
          <a:pPr>
            <a:buNone/>
          </a:pPr>
          <a:r>
            <a:rPr lang="en-US" sz="2400" b="1">
              <a:latin typeface="+mj-lt"/>
              <a:ea typeface="+mn-ea"/>
              <a:cs typeface="+mn-cs"/>
            </a:rPr>
            <a:t>Other Planning Factors</a:t>
          </a:r>
        </a:p>
      </dgm:t>
    </dgm:pt>
    <dgm:pt modelId="{C8A4229B-E608-4012-B921-00C6662C6958}" type="parTrans" cxnId="{6C8841A7-A939-43CE-BB2E-133AA1144A17}">
      <dgm:prSet/>
      <dgm:spPr/>
      <dgm:t>
        <a:bodyPr/>
        <a:lstStyle/>
        <a:p>
          <a:endParaRPr lang="en-US" sz="2400" b="1">
            <a:latin typeface="+mj-lt"/>
          </a:endParaRPr>
        </a:p>
      </dgm:t>
    </dgm:pt>
    <dgm:pt modelId="{85B70A43-6DCE-4E74-A958-57A5A4952F1A}" type="sibTrans" cxnId="{6C8841A7-A939-43CE-BB2E-133AA1144A17}">
      <dgm:prSet custT="1"/>
      <dgm:spPr/>
      <dgm:t>
        <a:bodyPr/>
        <a:lstStyle/>
        <a:p>
          <a:endParaRPr lang="en-US" sz="2400" b="1">
            <a:latin typeface="+mj-lt"/>
          </a:endParaRPr>
        </a:p>
      </dgm:t>
    </dgm:pt>
    <dgm:pt modelId="{039C8222-E266-4199-B4EA-CBBEAD92BE6A}">
      <dgm:prSet phldrT="[Text]" custT="1"/>
      <dgm:spPr>
        <a:xfrm>
          <a:off x="2298064" y="3754374"/>
          <a:ext cx="9192260" cy="1058926"/>
        </a:xfrm>
      </dgm:spPr>
      <dgm:t>
        <a:bodyPr/>
        <a:lstStyle/>
        <a:p>
          <a:pPr>
            <a:buNone/>
          </a:pPr>
          <a:r>
            <a:rPr lang="en-US" sz="2400" b="1">
              <a:latin typeface="+mj-lt"/>
              <a:ea typeface="+mn-ea"/>
              <a:cs typeface="+mn-cs"/>
            </a:rPr>
            <a:t>Community Engagement</a:t>
          </a:r>
        </a:p>
      </dgm:t>
    </dgm:pt>
    <dgm:pt modelId="{0EDFA5E5-FC5D-4628-874E-37F9A64777C1}" type="parTrans" cxnId="{4F8DB8FB-DB6A-453E-AF87-5C7DC9292997}">
      <dgm:prSet/>
      <dgm:spPr/>
      <dgm:t>
        <a:bodyPr/>
        <a:lstStyle/>
        <a:p>
          <a:endParaRPr lang="en-US" sz="2400" b="1">
            <a:latin typeface="+mj-lt"/>
          </a:endParaRPr>
        </a:p>
      </dgm:t>
    </dgm:pt>
    <dgm:pt modelId="{8217E96A-290C-49C8-BD8A-0E5E60284243}" type="sibTrans" cxnId="{4F8DB8FB-DB6A-453E-AF87-5C7DC9292997}">
      <dgm:prSet/>
      <dgm:spPr/>
      <dgm:t>
        <a:bodyPr/>
        <a:lstStyle/>
        <a:p>
          <a:endParaRPr lang="en-US" sz="2400" b="1">
            <a:latin typeface="+mj-lt"/>
          </a:endParaRPr>
        </a:p>
      </dgm:t>
    </dgm:pt>
    <dgm:pt modelId="{0A2915BA-FD8D-481B-A66B-A44F8711692D}" type="pres">
      <dgm:prSet presAssocID="{55F6101D-AC92-402F-82D5-AC70E4338CAF}" presName="outerComposite" presStyleCnt="0">
        <dgm:presLayoutVars>
          <dgm:chMax val="5"/>
          <dgm:dir/>
          <dgm:resizeHandles val="exact"/>
        </dgm:presLayoutVars>
      </dgm:prSet>
      <dgm:spPr/>
    </dgm:pt>
    <dgm:pt modelId="{06B73600-3060-4A82-A227-AD06D26D7119}" type="pres">
      <dgm:prSet presAssocID="{55F6101D-AC92-402F-82D5-AC70E4338CAF}" presName="dummyMaxCanvas" presStyleCnt="0">
        <dgm:presLayoutVars/>
      </dgm:prSet>
      <dgm:spPr/>
    </dgm:pt>
    <dgm:pt modelId="{F1699FF3-CFCC-487B-8B0F-038586F37C3F}" type="pres">
      <dgm:prSet presAssocID="{55F6101D-AC92-402F-82D5-AC70E4338CAF}" presName="FiveNodes_1" presStyleLbl="node1" presStyleIdx="0" presStyleCnt="5">
        <dgm:presLayoutVars>
          <dgm:bulletEnabled val="1"/>
        </dgm:presLayoutVars>
      </dgm:prSet>
      <dgm:spPr>
        <a:prstGeom prst="roundRect">
          <a:avLst>
            <a:gd name="adj" fmla="val 10000"/>
          </a:avLst>
        </a:prstGeom>
      </dgm:spPr>
    </dgm:pt>
    <dgm:pt modelId="{E391C9E6-E254-4D8A-BC65-71526F4DD2DE}" type="pres">
      <dgm:prSet presAssocID="{55F6101D-AC92-402F-82D5-AC70E4338CAF}" presName="FiveNodes_2" presStyleLbl="node1" presStyleIdx="1" presStyleCnt="5">
        <dgm:presLayoutVars>
          <dgm:bulletEnabled val="1"/>
        </dgm:presLayoutVars>
      </dgm:prSet>
      <dgm:spPr>
        <a:prstGeom prst="roundRect">
          <a:avLst>
            <a:gd name="adj" fmla="val 10000"/>
          </a:avLst>
        </a:prstGeom>
      </dgm:spPr>
    </dgm:pt>
    <dgm:pt modelId="{96C9C426-A486-4414-9E6D-1AB4C244ABAE}" type="pres">
      <dgm:prSet presAssocID="{55F6101D-AC92-402F-82D5-AC70E4338CAF}" presName="FiveNodes_3" presStyleLbl="node1" presStyleIdx="2" presStyleCnt="5">
        <dgm:presLayoutVars>
          <dgm:bulletEnabled val="1"/>
        </dgm:presLayoutVars>
      </dgm:prSet>
      <dgm:spPr>
        <a:prstGeom prst="roundRect">
          <a:avLst>
            <a:gd name="adj" fmla="val 10000"/>
          </a:avLst>
        </a:prstGeom>
      </dgm:spPr>
    </dgm:pt>
    <dgm:pt modelId="{0F934D68-34A1-4C21-BEAC-65ECE71846ED}" type="pres">
      <dgm:prSet presAssocID="{55F6101D-AC92-402F-82D5-AC70E4338CAF}" presName="FiveNodes_4" presStyleLbl="node1" presStyleIdx="3" presStyleCnt="5">
        <dgm:presLayoutVars>
          <dgm:bulletEnabled val="1"/>
        </dgm:presLayoutVars>
      </dgm:prSet>
      <dgm:spPr>
        <a:prstGeom prst="roundRect">
          <a:avLst>
            <a:gd name="adj" fmla="val 10000"/>
          </a:avLst>
        </a:prstGeom>
      </dgm:spPr>
    </dgm:pt>
    <dgm:pt modelId="{6ED4F633-1B69-473F-AB8A-9D5461FF6F05}" type="pres">
      <dgm:prSet presAssocID="{55F6101D-AC92-402F-82D5-AC70E4338CAF}" presName="FiveNodes_5" presStyleLbl="node1" presStyleIdx="4" presStyleCnt="5">
        <dgm:presLayoutVars>
          <dgm:bulletEnabled val="1"/>
        </dgm:presLayoutVars>
      </dgm:prSet>
      <dgm:spPr>
        <a:prstGeom prst="roundRect">
          <a:avLst>
            <a:gd name="adj" fmla="val 10000"/>
          </a:avLst>
        </a:prstGeom>
      </dgm:spPr>
    </dgm:pt>
    <dgm:pt modelId="{6CD19C0E-863A-465B-B054-5EB4ED06CC61}" type="pres">
      <dgm:prSet presAssocID="{55F6101D-AC92-402F-82D5-AC70E4338CAF}" presName="FiveConn_1-2" presStyleLbl="fgAccFollowNode1" presStyleIdx="0" presStyleCnt="4">
        <dgm:presLayoutVars>
          <dgm:bulletEnabled val="1"/>
        </dgm:presLayoutVars>
      </dgm:prSet>
      <dgm:spPr>
        <a:prstGeom prst="downArrow">
          <a:avLst>
            <a:gd name="adj1" fmla="val 55000"/>
            <a:gd name="adj2" fmla="val 45000"/>
          </a:avLst>
        </a:prstGeom>
      </dgm:spPr>
    </dgm:pt>
    <dgm:pt modelId="{52607237-4EAF-496E-A123-69EC5567FD7C}" type="pres">
      <dgm:prSet presAssocID="{55F6101D-AC92-402F-82D5-AC70E4338CAF}" presName="FiveConn_2-3" presStyleLbl="fgAccFollowNode1" presStyleIdx="1" presStyleCnt="4">
        <dgm:presLayoutVars>
          <dgm:bulletEnabled val="1"/>
        </dgm:presLayoutVars>
      </dgm:prSet>
      <dgm:spPr>
        <a:prstGeom prst="downArrow">
          <a:avLst>
            <a:gd name="adj1" fmla="val 55000"/>
            <a:gd name="adj2" fmla="val 45000"/>
          </a:avLst>
        </a:prstGeom>
      </dgm:spPr>
    </dgm:pt>
    <dgm:pt modelId="{76AE5520-FA5D-4A6E-BCA6-3F3FC185D3A8}" type="pres">
      <dgm:prSet presAssocID="{55F6101D-AC92-402F-82D5-AC70E4338CAF}" presName="FiveConn_3-4" presStyleLbl="fgAccFollowNode1" presStyleIdx="2" presStyleCnt="4">
        <dgm:presLayoutVars>
          <dgm:bulletEnabled val="1"/>
        </dgm:presLayoutVars>
      </dgm:prSet>
      <dgm:spPr>
        <a:prstGeom prst="downArrow">
          <a:avLst>
            <a:gd name="adj1" fmla="val 55000"/>
            <a:gd name="adj2" fmla="val 45000"/>
          </a:avLst>
        </a:prstGeom>
      </dgm:spPr>
    </dgm:pt>
    <dgm:pt modelId="{6E969934-AEA0-4A7C-9D6B-1AABFD27C195}" type="pres">
      <dgm:prSet presAssocID="{55F6101D-AC92-402F-82D5-AC70E4338CAF}" presName="FiveConn_4-5" presStyleLbl="fgAccFollowNode1" presStyleIdx="3" presStyleCnt="4">
        <dgm:presLayoutVars>
          <dgm:bulletEnabled val="1"/>
        </dgm:presLayoutVars>
      </dgm:prSet>
      <dgm:spPr/>
    </dgm:pt>
    <dgm:pt modelId="{DACFB042-D4DB-46F5-96F6-E9FCDBC3E432}" type="pres">
      <dgm:prSet presAssocID="{55F6101D-AC92-402F-82D5-AC70E4338CAF}" presName="FiveNodes_1_text" presStyleLbl="node1" presStyleIdx="4" presStyleCnt="5">
        <dgm:presLayoutVars>
          <dgm:bulletEnabled val="1"/>
        </dgm:presLayoutVars>
      </dgm:prSet>
      <dgm:spPr/>
    </dgm:pt>
    <dgm:pt modelId="{EC93B18C-E0D4-4B52-B185-8E2B27073BFA}" type="pres">
      <dgm:prSet presAssocID="{55F6101D-AC92-402F-82D5-AC70E4338CAF}" presName="FiveNodes_2_text" presStyleLbl="node1" presStyleIdx="4" presStyleCnt="5">
        <dgm:presLayoutVars>
          <dgm:bulletEnabled val="1"/>
        </dgm:presLayoutVars>
      </dgm:prSet>
      <dgm:spPr/>
    </dgm:pt>
    <dgm:pt modelId="{8D3F2074-51C8-4E69-82FB-20D38F53F413}" type="pres">
      <dgm:prSet presAssocID="{55F6101D-AC92-402F-82D5-AC70E4338CAF}" presName="FiveNodes_3_text" presStyleLbl="node1" presStyleIdx="4" presStyleCnt="5">
        <dgm:presLayoutVars>
          <dgm:bulletEnabled val="1"/>
        </dgm:presLayoutVars>
      </dgm:prSet>
      <dgm:spPr/>
    </dgm:pt>
    <dgm:pt modelId="{948B16D1-C35F-49FB-A3C1-847ED5538559}" type="pres">
      <dgm:prSet presAssocID="{55F6101D-AC92-402F-82D5-AC70E4338CAF}" presName="FiveNodes_4_text" presStyleLbl="node1" presStyleIdx="4" presStyleCnt="5">
        <dgm:presLayoutVars>
          <dgm:bulletEnabled val="1"/>
        </dgm:presLayoutVars>
      </dgm:prSet>
      <dgm:spPr/>
    </dgm:pt>
    <dgm:pt modelId="{77A66E53-3554-49C8-BA06-CA15E55A24F6}" type="pres">
      <dgm:prSet presAssocID="{55F6101D-AC92-402F-82D5-AC70E4338CAF}" presName="FiveNodes_5_text" presStyleLbl="node1" presStyleIdx="4" presStyleCnt="5">
        <dgm:presLayoutVars>
          <dgm:bulletEnabled val="1"/>
        </dgm:presLayoutVars>
      </dgm:prSet>
      <dgm:spPr/>
    </dgm:pt>
  </dgm:ptLst>
  <dgm:cxnLst>
    <dgm:cxn modelId="{E025D20D-F363-4962-A425-1E87ED062FB0}" type="presOf" srcId="{5ADF3A04-3135-4A47-9D62-17E43D2C83FF}" destId="{76AE5520-FA5D-4A6E-BCA6-3F3FC185D3A8}" srcOrd="0" destOrd="0" presId="urn:microsoft.com/office/officeart/2005/8/layout/vProcess5"/>
    <dgm:cxn modelId="{13BB3117-445E-4239-AEB2-D5B680DD860E}" type="presOf" srcId="{E26B01E4-7025-44CA-9155-FC56E86D389E}" destId="{DACFB042-D4DB-46F5-96F6-E9FCDBC3E432}" srcOrd="1" destOrd="0" presId="urn:microsoft.com/office/officeart/2005/8/layout/vProcess5"/>
    <dgm:cxn modelId="{6D5FEF2D-B614-4137-A2C4-9AC261D6556E}" type="presOf" srcId="{85B70A43-6DCE-4E74-A958-57A5A4952F1A}" destId="{6E969934-AEA0-4A7C-9D6B-1AABFD27C195}" srcOrd="0" destOrd="0" presId="urn:microsoft.com/office/officeart/2005/8/layout/vProcess5"/>
    <dgm:cxn modelId="{2C34692F-9472-4DB1-B02D-276C2ACE1C3F}" srcId="{55F6101D-AC92-402F-82D5-AC70E4338CAF}" destId="{E26B01E4-7025-44CA-9155-FC56E86D389E}" srcOrd="0" destOrd="0" parTransId="{EDE94817-3585-46B4-974D-56E208C5E829}" sibTransId="{57F11682-FEA5-4B4F-842E-5A45BED7CA61}"/>
    <dgm:cxn modelId="{E1AFCE67-2300-4B6B-811A-02BCA7D28063}" type="presOf" srcId="{57F11682-FEA5-4B4F-842E-5A45BED7CA61}" destId="{6CD19C0E-863A-465B-B054-5EB4ED06CC61}" srcOrd="0" destOrd="0" presId="urn:microsoft.com/office/officeart/2005/8/layout/vProcess5"/>
    <dgm:cxn modelId="{ADE91B72-57FD-409A-9309-E15437C96E97}" type="presOf" srcId="{C740DDB7-A41F-460B-8EDD-8FAAFDEC8DE7}" destId="{8D3F2074-51C8-4E69-82FB-20D38F53F413}" srcOrd="1" destOrd="0" presId="urn:microsoft.com/office/officeart/2005/8/layout/vProcess5"/>
    <dgm:cxn modelId="{DE13727A-8791-4380-B94D-B78299F2DFBA}" type="presOf" srcId="{626785D0-EE90-4E59-891A-EAEEB94A7999}" destId="{0F934D68-34A1-4C21-BEAC-65ECE71846ED}" srcOrd="0" destOrd="0" presId="urn:microsoft.com/office/officeart/2005/8/layout/vProcess5"/>
    <dgm:cxn modelId="{1DB49D93-ADFE-4669-9AF4-614F3FE2FAB4}" type="presOf" srcId="{039C8222-E266-4199-B4EA-CBBEAD92BE6A}" destId="{77A66E53-3554-49C8-BA06-CA15E55A24F6}" srcOrd="1" destOrd="0" presId="urn:microsoft.com/office/officeart/2005/8/layout/vProcess5"/>
    <dgm:cxn modelId="{0374929A-BE99-4F36-99DC-E3A091B8677D}" type="presOf" srcId="{55F6101D-AC92-402F-82D5-AC70E4338CAF}" destId="{0A2915BA-FD8D-481B-A66B-A44F8711692D}" srcOrd="0" destOrd="0" presId="urn:microsoft.com/office/officeart/2005/8/layout/vProcess5"/>
    <dgm:cxn modelId="{125865A1-1921-401F-A5F1-2B7E815115E0}" type="presOf" srcId="{C740DDB7-A41F-460B-8EDD-8FAAFDEC8DE7}" destId="{96C9C426-A486-4414-9E6D-1AB4C244ABAE}" srcOrd="0" destOrd="0" presId="urn:microsoft.com/office/officeart/2005/8/layout/vProcess5"/>
    <dgm:cxn modelId="{6C8841A7-A939-43CE-BB2E-133AA1144A17}" srcId="{55F6101D-AC92-402F-82D5-AC70E4338CAF}" destId="{626785D0-EE90-4E59-891A-EAEEB94A7999}" srcOrd="3" destOrd="0" parTransId="{C8A4229B-E608-4012-B921-00C6662C6958}" sibTransId="{85B70A43-6DCE-4E74-A958-57A5A4952F1A}"/>
    <dgm:cxn modelId="{924CA5AB-5F25-492F-A805-842EDEA8DA6B}" type="presOf" srcId="{626785D0-EE90-4E59-891A-EAEEB94A7999}" destId="{948B16D1-C35F-49FB-A3C1-847ED5538559}" srcOrd="1" destOrd="0" presId="urn:microsoft.com/office/officeart/2005/8/layout/vProcess5"/>
    <dgm:cxn modelId="{465C81B4-E496-4EEC-9182-F7D632AF7D22}" srcId="{55F6101D-AC92-402F-82D5-AC70E4338CAF}" destId="{C740DDB7-A41F-460B-8EDD-8FAAFDEC8DE7}" srcOrd="2" destOrd="0" parTransId="{0029CD05-EAD8-41CF-8E9F-D6EF3B266029}" sibTransId="{5ADF3A04-3135-4A47-9D62-17E43D2C83FF}"/>
    <dgm:cxn modelId="{E4E94BBC-F414-4864-A6FD-CE2238B41806}" type="presOf" srcId="{AD82CD3B-6EA8-4A67-92C3-FB2B5EFFDFF6}" destId="{EC93B18C-E0D4-4B52-B185-8E2B27073BFA}" srcOrd="1" destOrd="0" presId="urn:microsoft.com/office/officeart/2005/8/layout/vProcess5"/>
    <dgm:cxn modelId="{7B38AFC4-FA76-4488-B3B5-13B5195C2E88}" srcId="{55F6101D-AC92-402F-82D5-AC70E4338CAF}" destId="{AD82CD3B-6EA8-4A67-92C3-FB2B5EFFDFF6}" srcOrd="1" destOrd="0" parTransId="{B6B051E2-B2C2-48BE-97B6-C06231123370}" sibTransId="{DCF2EDFB-F936-46A4-9204-22D346E797A7}"/>
    <dgm:cxn modelId="{4841D2D2-5CD5-4F32-8F55-B1467E493F0B}" type="presOf" srcId="{E26B01E4-7025-44CA-9155-FC56E86D389E}" destId="{F1699FF3-CFCC-487B-8B0F-038586F37C3F}" srcOrd="0" destOrd="0" presId="urn:microsoft.com/office/officeart/2005/8/layout/vProcess5"/>
    <dgm:cxn modelId="{60EA2FDD-C3B4-423B-BC56-E767947E1E51}" type="presOf" srcId="{039C8222-E266-4199-B4EA-CBBEAD92BE6A}" destId="{6ED4F633-1B69-473F-AB8A-9D5461FF6F05}" srcOrd="0" destOrd="0" presId="urn:microsoft.com/office/officeart/2005/8/layout/vProcess5"/>
    <dgm:cxn modelId="{B79ED1EC-C5D5-4BA2-8CE0-2DD9AE044848}" type="presOf" srcId="{AD82CD3B-6EA8-4A67-92C3-FB2B5EFFDFF6}" destId="{E391C9E6-E254-4D8A-BC65-71526F4DD2DE}" srcOrd="0" destOrd="0" presId="urn:microsoft.com/office/officeart/2005/8/layout/vProcess5"/>
    <dgm:cxn modelId="{4F8DB8FB-DB6A-453E-AF87-5C7DC9292997}" srcId="{55F6101D-AC92-402F-82D5-AC70E4338CAF}" destId="{039C8222-E266-4199-B4EA-CBBEAD92BE6A}" srcOrd="4" destOrd="0" parTransId="{0EDFA5E5-FC5D-4628-874E-37F9A64777C1}" sibTransId="{8217E96A-290C-49C8-BD8A-0E5E60284243}"/>
    <dgm:cxn modelId="{8C3BF9FC-4123-4DDA-8C3C-8EBB15D10300}" type="presOf" srcId="{DCF2EDFB-F936-46A4-9204-22D346E797A7}" destId="{52607237-4EAF-496E-A123-69EC5567FD7C}" srcOrd="0" destOrd="0" presId="urn:microsoft.com/office/officeart/2005/8/layout/vProcess5"/>
    <dgm:cxn modelId="{FFA338EF-F37E-44D5-8D9F-787ECD757550}" type="presParOf" srcId="{0A2915BA-FD8D-481B-A66B-A44F8711692D}" destId="{06B73600-3060-4A82-A227-AD06D26D7119}" srcOrd="0" destOrd="0" presId="urn:microsoft.com/office/officeart/2005/8/layout/vProcess5"/>
    <dgm:cxn modelId="{24E88445-AF77-440E-A7BF-1ABEC9C28588}" type="presParOf" srcId="{0A2915BA-FD8D-481B-A66B-A44F8711692D}" destId="{F1699FF3-CFCC-487B-8B0F-038586F37C3F}" srcOrd="1" destOrd="0" presId="urn:microsoft.com/office/officeart/2005/8/layout/vProcess5"/>
    <dgm:cxn modelId="{F08BEC52-04F5-47C2-9742-B0D9AA5E8258}" type="presParOf" srcId="{0A2915BA-FD8D-481B-A66B-A44F8711692D}" destId="{E391C9E6-E254-4D8A-BC65-71526F4DD2DE}" srcOrd="2" destOrd="0" presId="urn:microsoft.com/office/officeart/2005/8/layout/vProcess5"/>
    <dgm:cxn modelId="{24318C8D-02C1-4A37-9156-6195FD482A42}" type="presParOf" srcId="{0A2915BA-FD8D-481B-A66B-A44F8711692D}" destId="{96C9C426-A486-4414-9E6D-1AB4C244ABAE}" srcOrd="3" destOrd="0" presId="urn:microsoft.com/office/officeart/2005/8/layout/vProcess5"/>
    <dgm:cxn modelId="{4C5EE045-F83A-4EF1-8721-59A0C8A9D235}" type="presParOf" srcId="{0A2915BA-FD8D-481B-A66B-A44F8711692D}" destId="{0F934D68-34A1-4C21-BEAC-65ECE71846ED}" srcOrd="4" destOrd="0" presId="urn:microsoft.com/office/officeart/2005/8/layout/vProcess5"/>
    <dgm:cxn modelId="{BCF4DF73-1183-4023-8524-5F1FFD5DCEF4}" type="presParOf" srcId="{0A2915BA-FD8D-481B-A66B-A44F8711692D}" destId="{6ED4F633-1B69-473F-AB8A-9D5461FF6F05}" srcOrd="5" destOrd="0" presId="urn:microsoft.com/office/officeart/2005/8/layout/vProcess5"/>
    <dgm:cxn modelId="{D4CC1E53-F43E-4D1E-A8AA-8C33AA685D2E}" type="presParOf" srcId="{0A2915BA-FD8D-481B-A66B-A44F8711692D}" destId="{6CD19C0E-863A-465B-B054-5EB4ED06CC61}" srcOrd="6" destOrd="0" presId="urn:microsoft.com/office/officeart/2005/8/layout/vProcess5"/>
    <dgm:cxn modelId="{96D1E256-A0DA-48C9-9E99-437BAB4E7C95}" type="presParOf" srcId="{0A2915BA-FD8D-481B-A66B-A44F8711692D}" destId="{52607237-4EAF-496E-A123-69EC5567FD7C}" srcOrd="7" destOrd="0" presId="urn:microsoft.com/office/officeart/2005/8/layout/vProcess5"/>
    <dgm:cxn modelId="{9B3F4FE7-32D2-434A-B937-32E710EA9D38}" type="presParOf" srcId="{0A2915BA-FD8D-481B-A66B-A44F8711692D}" destId="{76AE5520-FA5D-4A6E-BCA6-3F3FC185D3A8}" srcOrd="8" destOrd="0" presId="urn:microsoft.com/office/officeart/2005/8/layout/vProcess5"/>
    <dgm:cxn modelId="{03586B25-0814-485D-A1C0-6722B2CFC33D}" type="presParOf" srcId="{0A2915BA-FD8D-481B-A66B-A44F8711692D}" destId="{6E969934-AEA0-4A7C-9D6B-1AABFD27C195}" srcOrd="9" destOrd="0" presId="urn:microsoft.com/office/officeart/2005/8/layout/vProcess5"/>
    <dgm:cxn modelId="{80C32AB8-BD99-48F2-B752-58FECE3205D9}" type="presParOf" srcId="{0A2915BA-FD8D-481B-A66B-A44F8711692D}" destId="{DACFB042-D4DB-46F5-96F6-E9FCDBC3E432}" srcOrd="10" destOrd="0" presId="urn:microsoft.com/office/officeart/2005/8/layout/vProcess5"/>
    <dgm:cxn modelId="{82EC423C-338E-48DC-BECA-7A613E6E65AF}" type="presParOf" srcId="{0A2915BA-FD8D-481B-A66B-A44F8711692D}" destId="{EC93B18C-E0D4-4B52-B185-8E2B27073BFA}" srcOrd="11" destOrd="0" presId="urn:microsoft.com/office/officeart/2005/8/layout/vProcess5"/>
    <dgm:cxn modelId="{8F451C29-ECF5-45A7-92C9-CD429859B4F8}" type="presParOf" srcId="{0A2915BA-FD8D-481B-A66B-A44F8711692D}" destId="{8D3F2074-51C8-4E69-82FB-20D38F53F413}" srcOrd="12" destOrd="0" presId="urn:microsoft.com/office/officeart/2005/8/layout/vProcess5"/>
    <dgm:cxn modelId="{10C6CEF4-A432-4295-86F3-1DB6E844E5B3}" type="presParOf" srcId="{0A2915BA-FD8D-481B-A66B-A44F8711692D}" destId="{948B16D1-C35F-49FB-A3C1-847ED5538559}" srcOrd="13" destOrd="0" presId="urn:microsoft.com/office/officeart/2005/8/layout/vProcess5"/>
    <dgm:cxn modelId="{AAEC2223-117D-44F8-B776-353EE377A064}" type="presParOf" srcId="{0A2915BA-FD8D-481B-A66B-A44F8711692D}" destId="{77A66E53-3554-49C8-BA06-CA15E55A24F6}"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699FF3-CFCC-487B-8B0F-038586F37C3F}">
      <dsp:nvSpPr>
        <dsp:cNvPr id="0" name=""/>
        <dsp:cNvSpPr/>
      </dsp:nvSpPr>
      <dsp:spPr>
        <a:xfrm>
          <a:off x="0" y="0"/>
          <a:ext cx="7318247" cy="693765"/>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latin typeface="+mj-lt"/>
              <a:ea typeface="+mn-ea"/>
              <a:cs typeface="+mn-cs"/>
            </a:rPr>
            <a:t>Potential for Safety Improvement</a:t>
          </a:r>
        </a:p>
      </dsp:txBody>
      <dsp:txXfrm>
        <a:off x="20320" y="20320"/>
        <a:ext cx="6488450" cy="653125"/>
      </dsp:txXfrm>
    </dsp:sp>
    <dsp:sp modelId="{E391C9E6-E254-4D8A-BC65-71526F4DD2DE}">
      <dsp:nvSpPr>
        <dsp:cNvPr id="0" name=""/>
        <dsp:cNvSpPr/>
      </dsp:nvSpPr>
      <dsp:spPr>
        <a:xfrm>
          <a:off x="546492" y="790121"/>
          <a:ext cx="7318247" cy="693765"/>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latin typeface="+mj-lt"/>
              <a:ea typeface="+mn-ea"/>
              <a:cs typeface="+mn-cs"/>
            </a:rPr>
            <a:t>Vulnerable Road User High Risk Areas</a:t>
          </a:r>
        </a:p>
      </dsp:txBody>
      <dsp:txXfrm>
        <a:off x="566812" y="810441"/>
        <a:ext cx="6280168" cy="653125"/>
      </dsp:txXfrm>
    </dsp:sp>
    <dsp:sp modelId="{96C9C426-A486-4414-9E6D-1AB4C244ABAE}">
      <dsp:nvSpPr>
        <dsp:cNvPr id="0" name=""/>
        <dsp:cNvSpPr/>
      </dsp:nvSpPr>
      <dsp:spPr>
        <a:xfrm>
          <a:off x="1092985" y="1580242"/>
          <a:ext cx="7318247" cy="693765"/>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latin typeface="+mj-lt"/>
              <a:ea typeface="+mn-ea"/>
              <a:cs typeface="+mn-cs"/>
            </a:rPr>
            <a:t>Equity Priority Areas</a:t>
          </a:r>
        </a:p>
      </dsp:txBody>
      <dsp:txXfrm>
        <a:off x="1113305" y="1600562"/>
        <a:ext cx="6280168" cy="653125"/>
      </dsp:txXfrm>
    </dsp:sp>
    <dsp:sp modelId="{0F934D68-34A1-4C21-BEAC-65ECE71846ED}">
      <dsp:nvSpPr>
        <dsp:cNvPr id="0" name=""/>
        <dsp:cNvSpPr/>
      </dsp:nvSpPr>
      <dsp:spPr>
        <a:xfrm>
          <a:off x="1639477" y="2370363"/>
          <a:ext cx="7318247" cy="693765"/>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latin typeface="+mj-lt"/>
              <a:ea typeface="+mn-ea"/>
              <a:cs typeface="+mn-cs"/>
            </a:rPr>
            <a:t>Other Planning Factors</a:t>
          </a:r>
        </a:p>
      </dsp:txBody>
      <dsp:txXfrm>
        <a:off x="1659797" y="2390683"/>
        <a:ext cx="6280168" cy="653125"/>
      </dsp:txXfrm>
    </dsp:sp>
    <dsp:sp modelId="{6ED4F633-1B69-473F-AB8A-9D5461FF6F05}">
      <dsp:nvSpPr>
        <dsp:cNvPr id="0" name=""/>
        <dsp:cNvSpPr/>
      </dsp:nvSpPr>
      <dsp:spPr>
        <a:xfrm>
          <a:off x="2185970" y="3160484"/>
          <a:ext cx="7318247" cy="693765"/>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latin typeface="+mj-lt"/>
              <a:ea typeface="+mn-ea"/>
              <a:cs typeface="+mn-cs"/>
            </a:rPr>
            <a:t>Community Engagement</a:t>
          </a:r>
        </a:p>
      </dsp:txBody>
      <dsp:txXfrm>
        <a:off x="2206290" y="3180804"/>
        <a:ext cx="6280168" cy="653125"/>
      </dsp:txXfrm>
    </dsp:sp>
    <dsp:sp modelId="{6CD19C0E-863A-465B-B054-5EB4ED06CC61}">
      <dsp:nvSpPr>
        <dsp:cNvPr id="0" name=""/>
        <dsp:cNvSpPr/>
      </dsp:nvSpPr>
      <dsp:spPr>
        <a:xfrm>
          <a:off x="6867300" y="506833"/>
          <a:ext cx="450947" cy="450947"/>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b="1" kern="1200">
            <a:solidFill>
              <a:sysClr val="windowText" lastClr="000000">
                <a:hueOff val="0"/>
                <a:satOff val="0"/>
                <a:lumOff val="0"/>
                <a:alphaOff val="0"/>
              </a:sysClr>
            </a:solidFill>
            <a:latin typeface="+mj-lt"/>
            <a:ea typeface="+mn-ea"/>
            <a:cs typeface="+mn-cs"/>
          </a:endParaRPr>
        </a:p>
      </dsp:txBody>
      <dsp:txXfrm>
        <a:off x="6968763" y="506833"/>
        <a:ext cx="248021" cy="339338"/>
      </dsp:txXfrm>
    </dsp:sp>
    <dsp:sp modelId="{52607237-4EAF-496E-A123-69EC5567FD7C}">
      <dsp:nvSpPr>
        <dsp:cNvPr id="0" name=""/>
        <dsp:cNvSpPr/>
      </dsp:nvSpPr>
      <dsp:spPr>
        <a:xfrm>
          <a:off x="7413793" y="1296955"/>
          <a:ext cx="450947" cy="450947"/>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b="1" kern="1200">
            <a:solidFill>
              <a:sysClr val="windowText" lastClr="000000">
                <a:hueOff val="0"/>
                <a:satOff val="0"/>
                <a:lumOff val="0"/>
                <a:alphaOff val="0"/>
              </a:sysClr>
            </a:solidFill>
            <a:latin typeface="+mj-lt"/>
            <a:ea typeface="+mn-ea"/>
            <a:cs typeface="+mn-cs"/>
          </a:endParaRPr>
        </a:p>
      </dsp:txBody>
      <dsp:txXfrm>
        <a:off x="7515256" y="1296955"/>
        <a:ext cx="248021" cy="339338"/>
      </dsp:txXfrm>
    </dsp:sp>
    <dsp:sp modelId="{76AE5520-FA5D-4A6E-BCA6-3F3FC185D3A8}">
      <dsp:nvSpPr>
        <dsp:cNvPr id="0" name=""/>
        <dsp:cNvSpPr/>
      </dsp:nvSpPr>
      <dsp:spPr>
        <a:xfrm>
          <a:off x="7960285" y="2075513"/>
          <a:ext cx="450947" cy="450947"/>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b="1" kern="1200">
            <a:solidFill>
              <a:sysClr val="windowText" lastClr="000000">
                <a:hueOff val="0"/>
                <a:satOff val="0"/>
                <a:lumOff val="0"/>
                <a:alphaOff val="0"/>
              </a:sysClr>
            </a:solidFill>
            <a:latin typeface="+mj-lt"/>
            <a:ea typeface="+mn-ea"/>
            <a:cs typeface="+mn-cs"/>
          </a:endParaRPr>
        </a:p>
      </dsp:txBody>
      <dsp:txXfrm>
        <a:off x="8061748" y="2075513"/>
        <a:ext cx="248021" cy="339338"/>
      </dsp:txXfrm>
    </dsp:sp>
    <dsp:sp modelId="{6E969934-AEA0-4A7C-9D6B-1AABFD27C195}">
      <dsp:nvSpPr>
        <dsp:cNvPr id="0" name=""/>
        <dsp:cNvSpPr/>
      </dsp:nvSpPr>
      <dsp:spPr>
        <a:xfrm>
          <a:off x="8506778" y="2873343"/>
          <a:ext cx="450947" cy="450947"/>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b="1" kern="1200">
            <a:latin typeface="+mj-lt"/>
          </a:endParaRPr>
        </a:p>
      </dsp:txBody>
      <dsp:txXfrm>
        <a:off x="8608241" y="2873343"/>
        <a:ext cx="248021" cy="33933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4B1581-4775-4A7B-8402-F8AA04F338D8}" type="datetimeFigureOut">
              <a:rPr lang="en-US" smtClean="0"/>
              <a:t>7/24/2024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43F71-1BA1-4568-AC23-74FAB03CB891}" type="slidenum">
              <a:rPr lang="en-US" smtClean="0"/>
              <a:t>‹#›</a:t>
            </a:fld>
            <a:endParaRPr lang="en-US"/>
          </a:p>
        </p:txBody>
      </p:sp>
    </p:spTree>
    <p:extLst>
      <p:ext uri="{BB962C8B-B14F-4D97-AF65-F5344CB8AC3E}">
        <p14:creationId xmlns:p14="http://schemas.microsoft.com/office/powerpoint/2010/main" val="624800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643F71-1BA1-4568-AC23-74FAB03CB891}" type="slidenum">
              <a:rPr lang="en-US" smtClean="0"/>
              <a:t>1</a:t>
            </a:fld>
            <a:endParaRPr lang="en-US"/>
          </a:p>
        </p:txBody>
      </p:sp>
    </p:spTree>
    <p:extLst>
      <p:ext uri="{BB962C8B-B14F-4D97-AF65-F5344CB8AC3E}">
        <p14:creationId xmlns:p14="http://schemas.microsoft.com/office/powerpoint/2010/main" val="2212902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Municipality with Vulnerable Road User High Risk Areas: on account of there being at least one High Risk Census Tract</a:t>
            </a:r>
          </a:p>
        </p:txBody>
      </p:sp>
      <p:sp>
        <p:nvSpPr>
          <p:cNvPr id="4" name="Slide Number Placeholder 3"/>
          <p:cNvSpPr>
            <a:spLocks noGrp="1"/>
          </p:cNvSpPr>
          <p:nvPr>
            <p:ph type="sldNum" sz="quarter" idx="5"/>
          </p:nvPr>
        </p:nvSpPr>
        <p:spPr/>
        <p:txBody>
          <a:bodyPr/>
          <a:lstStyle/>
          <a:p>
            <a:fld id="{FB497452-3BF7-4ADA-AD2A-3CA00711807C}" type="slidenum">
              <a:rPr lang="en-US" smtClean="0"/>
              <a:t>15</a:t>
            </a:fld>
            <a:endParaRPr lang="en-US"/>
          </a:p>
        </p:txBody>
      </p:sp>
    </p:spTree>
    <p:extLst>
      <p:ext uri="{BB962C8B-B14F-4D97-AF65-F5344CB8AC3E}">
        <p14:creationId xmlns:p14="http://schemas.microsoft.com/office/powerpoint/2010/main" val="608155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 – to note we will do investigations and recommended improvements at top priority locations</a:t>
            </a:r>
            <a:endParaRPr lang="en-US"/>
          </a:p>
        </p:txBody>
      </p:sp>
      <p:sp>
        <p:nvSpPr>
          <p:cNvPr id="4" name="Slide Number Placeholder 3"/>
          <p:cNvSpPr>
            <a:spLocks noGrp="1"/>
          </p:cNvSpPr>
          <p:nvPr>
            <p:ph type="sldNum" sz="quarter" idx="5"/>
          </p:nvPr>
        </p:nvSpPr>
        <p:spPr/>
        <p:txBody>
          <a:bodyPr/>
          <a:lstStyle/>
          <a:p>
            <a:fld id="{E4643F71-1BA1-4568-AC23-74FAB03CB891}" type="slidenum">
              <a:rPr lang="en-US" smtClean="0"/>
              <a:t>18</a:t>
            </a:fld>
            <a:endParaRPr lang="en-US"/>
          </a:p>
        </p:txBody>
      </p:sp>
    </p:spTree>
    <p:extLst>
      <p:ext uri="{BB962C8B-B14F-4D97-AF65-F5344CB8AC3E}">
        <p14:creationId xmlns:p14="http://schemas.microsoft.com/office/powerpoint/2010/main" val="2585151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643F71-1BA1-4568-AC23-74FAB03CB891}" type="slidenum">
              <a:rPr lang="en-US" smtClean="0"/>
              <a:t>19</a:t>
            </a:fld>
            <a:endParaRPr lang="en-US"/>
          </a:p>
        </p:txBody>
      </p:sp>
    </p:spTree>
    <p:extLst>
      <p:ext uri="{BB962C8B-B14F-4D97-AF65-F5344CB8AC3E}">
        <p14:creationId xmlns:p14="http://schemas.microsoft.com/office/powerpoint/2010/main" val="3444247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643F71-1BA1-4568-AC23-74FAB03CB891}" type="slidenum">
              <a:rPr lang="en-US" smtClean="0"/>
              <a:t>20</a:t>
            </a:fld>
            <a:endParaRPr lang="en-US"/>
          </a:p>
        </p:txBody>
      </p:sp>
    </p:spTree>
    <p:extLst>
      <p:ext uri="{BB962C8B-B14F-4D97-AF65-F5344CB8AC3E}">
        <p14:creationId xmlns:p14="http://schemas.microsoft.com/office/powerpoint/2010/main" val="2171105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643F71-1BA1-4568-AC23-74FAB03CB891}" type="slidenum">
              <a:rPr lang="en-US" smtClean="0"/>
              <a:t>21</a:t>
            </a:fld>
            <a:endParaRPr lang="en-US"/>
          </a:p>
        </p:txBody>
      </p:sp>
    </p:spTree>
    <p:extLst>
      <p:ext uri="{BB962C8B-B14F-4D97-AF65-F5344CB8AC3E}">
        <p14:creationId xmlns:p14="http://schemas.microsoft.com/office/powerpoint/2010/main" val="3360398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643F71-1BA1-4568-AC23-74FAB03CB891}" type="slidenum">
              <a:rPr lang="en-US" smtClean="0"/>
              <a:t>2</a:t>
            </a:fld>
            <a:endParaRPr lang="en-US"/>
          </a:p>
        </p:txBody>
      </p:sp>
    </p:spTree>
    <p:extLst>
      <p:ext uri="{BB962C8B-B14F-4D97-AF65-F5344CB8AC3E}">
        <p14:creationId xmlns:p14="http://schemas.microsoft.com/office/powerpoint/2010/main" val="2126209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643F71-1BA1-4568-AC23-74FAB03CB891}" type="slidenum">
              <a:rPr lang="en-US" smtClean="0"/>
              <a:t>3</a:t>
            </a:fld>
            <a:endParaRPr lang="en-US"/>
          </a:p>
        </p:txBody>
      </p:sp>
    </p:spTree>
    <p:extLst>
      <p:ext uri="{BB962C8B-B14F-4D97-AF65-F5344CB8AC3E}">
        <p14:creationId xmlns:p14="http://schemas.microsoft.com/office/powerpoint/2010/main" val="2606298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643F71-1BA1-4568-AC23-74FAB03CB891}" type="slidenum">
              <a:rPr lang="en-US" smtClean="0"/>
              <a:t>5</a:t>
            </a:fld>
            <a:endParaRPr lang="en-US"/>
          </a:p>
        </p:txBody>
      </p:sp>
    </p:spTree>
    <p:extLst>
      <p:ext uri="{BB962C8B-B14F-4D97-AF65-F5344CB8AC3E}">
        <p14:creationId xmlns:p14="http://schemas.microsoft.com/office/powerpoint/2010/main" val="3272222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643F71-1BA1-4568-AC23-74FAB03CB891}" type="slidenum">
              <a:rPr lang="en-US" smtClean="0"/>
              <a:t>6</a:t>
            </a:fld>
            <a:endParaRPr lang="en-US"/>
          </a:p>
        </p:txBody>
      </p:sp>
    </p:spTree>
    <p:extLst>
      <p:ext uri="{BB962C8B-B14F-4D97-AF65-F5344CB8AC3E}">
        <p14:creationId xmlns:p14="http://schemas.microsoft.com/office/powerpoint/2010/main" val="3747564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643F71-1BA1-4568-AC23-74FAB03CB891}" type="slidenum">
              <a:rPr lang="en-US" smtClean="0"/>
              <a:t>7</a:t>
            </a:fld>
            <a:endParaRPr lang="en-US"/>
          </a:p>
        </p:txBody>
      </p:sp>
    </p:spTree>
    <p:extLst>
      <p:ext uri="{BB962C8B-B14F-4D97-AF65-F5344CB8AC3E}">
        <p14:creationId xmlns:p14="http://schemas.microsoft.com/office/powerpoint/2010/main" val="1572010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643F71-1BA1-4568-AC23-74FAB03CB891}" type="slidenum">
              <a:rPr lang="en-US" smtClean="0"/>
              <a:t>8</a:t>
            </a:fld>
            <a:endParaRPr lang="en-US"/>
          </a:p>
        </p:txBody>
      </p:sp>
    </p:spTree>
    <p:extLst>
      <p:ext uri="{BB962C8B-B14F-4D97-AF65-F5344CB8AC3E}">
        <p14:creationId xmlns:p14="http://schemas.microsoft.com/office/powerpoint/2010/main" val="3890906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643F71-1BA1-4568-AC23-74FAB03CB891}" type="slidenum">
              <a:rPr lang="en-US" smtClean="0"/>
              <a:t>10</a:t>
            </a:fld>
            <a:endParaRPr lang="en-US"/>
          </a:p>
        </p:txBody>
      </p:sp>
    </p:spTree>
    <p:extLst>
      <p:ext uri="{BB962C8B-B14F-4D97-AF65-F5344CB8AC3E}">
        <p14:creationId xmlns:p14="http://schemas.microsoft.com/office/powerpoint/2010/main" val="214037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643F71-1BA1-4568-AC23-74FAB03CB891}" type="slidenum">
              <a:rPr lang="en-US" smtClean="0"/>
              <a:t>14</a:t>
            </a:fld>
            <a:endParaRPr lang="en-US"/>
          </a:p>
        </p:txBody>
      </p:sp>
    </p:spTree>
    <p:extLst>
      <p:ext uri="{BB962C8B-B14F-4D97-AF65-F5344CB8AC3E}">
        <p14:creationId xmlns:p14="http://schemas.microsoft.com/office/powerpoint/2010/main" val="26609561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24D67-E221-489F-AE8E-D6C42C23988B}"/>
              </a:ext>
            </a:extLst>
          </p:cNvPr>
          <p:cNvSpPr>
            <a:spLocks noGrp="1"/>
          </p:cNvSpPr>
          <p:nvPr>
            <p:ph type="ctrTitle"/>
          </p:nvPr>
        </p:nvSpPr>
        <p:spPr>
          <a:xfrm>
            <a:off x="1524000" y="17319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1E7536-B161-DAD4-0852-2036E550B25D}"/>
              </a:ext>
            </a:extLst>
          </p:cNvPr>
          <p:cNvSpPr>
            <a:spLocks noGrp="1"/>
          </p:cNvSpPr>
          <p:nvPr>
            <p:ph type="subTitle" idx="1"/>
          </p:nvPr>
        </p:nvSpPr>
        <p:spPr>
          <a:xfrm>
            <a:off x="1524000" y="42116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ACD860-C874-37E0-69B1-264C9100BEC8}"/>
              </a:ext>
            </a:extLst>
          </p:cNvPr>
          <p:cNvSpPr>
            <a:spLocks noGrp="1"/>
          </p:cNvSpPr>
          <p:nvPr>
            <p:ph type="dt" sz="half" idx="10"/>
          </p:nvPr>
        </p:nvSpPr>
        <p:spPr/>
        <p:txBody>
          <a:bodyPr/>
          <a:lstStyle/>
          <a:p>
            <a:fld id="{516B18B5-CC08-4BEE-BC2B-300417549508}" type="datetimeFigureOut">
              <a:rPr lang="en-US" smtClean="0"/>
              <a:t>7/24/2024</a:t>
            </a:fld>
            <a:endParaRPr lang="en-US"/>
          </a:p>
        </p:txBody>
      </p:sp>
      <p:sp>
        <p:nvSpPr>
          <p:cNvPr id="5" name="Footer Placeholder 4">
            <a:extLst>
              <a:ext uri="{FF2B5EF4-FFF2-40B4-BE49-F238E27FC236}">
                <a16:creationId xmlns:a16="http://schemas.microsoft.com/office/drawing/2014/main" id="{C18DB574-5BC9-E687-F180-55F90F8CF7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7D748A-40E7-AE26-9579-A38D4F949C94}"/>
              </a:ext>
            </a:extLst>
          </p:cNvPr>
          <p:cNvSpPr>
            <a:spLocks noGrp="1"/>
          </p:cNvSpPr>
          <p:nvPr>
            <p:ph type="sldNum" sz="quarter" idx="12"/>
          </p:nvPr>
        </p:nvSpPr>
        <p:spPr/>
        <p:txBody>
          <a:bodyPr/>
          <a:lstStyle/>
          <a:p>
            <a:fld id="{7D83B4A6-6422-457B-8D9C-BF6BD4B7EB57}" type="slidenum">
              <a:rPr lang="en-US" smtClean="0"/>
              <a:t>‹#›</a:t>
            </a:fld>
            <a:endParaRPr lang="en-US"/>
          </a:p>
        </p:txBody>
      </p:sp>
      <p:pic>
        <p:nvPicPr>
          <p:cNvPr id="9" name="Picture 8" descr="A close up of text&#10;&#10;Description automatically generated">
            <a:extLst>
              <a:ext uri="{FF2B5EF4-FFF2-40B4-BE49-F238E27FC236}">
                <a16:creationId xmlns:a16="http://schemas.microsoft.com/office/drawing/2014/main" id="{B14DB2A6-D838-4CBE-D305-51776732E4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0706" y="393701"/>
            <a:ext cx="2424462" cy="1006474"/>
          </a:xfrm>
          <a:prstGeom prst="rect">
            <a:avLst/>
          </a:prstGeom>
        </p:spPr>
      </p:pic>
    </p:spTree>
    <p:extLst>
      <p:ext uri="{BB962C8B-B14F-4D97-AF65-F5344CB8AC3E}">
        <p14:creationId xmlns:p14="http://schemas.microsoft.com/office/powerpoint/2010/main" val="1368955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C0FBE-BA77-74BA-D91A-088E6D86F9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E52F2E-6B5C-46A0-3EE4-32C05B2C82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3CABAA-E89D-94F8-AD24-4B2477068A73}"/>
              </a:ext>
            </a:extLst>
          </p:cNvPr>
          <p:cNvSpPr>
            <a:spLocks noGrp="1"/>
          </p:cNvSpPr>
          <p:nvPr>
            <p:ph type="dt" sz="half" idx="10"/>
          </p:nvPr>
        </p:nvSpPr>
        <p:spPr/>
        <p:txBody>
          <a:bodyPr/>
          <a:lstStyle/>
          <a:p>
            <a:fld id="{516B18B5-CC08-4BEE-BC2B-300417549508}" type="datetimeFigureOut">
              <a:rPr lang="en-US" smtClean="0"/>
              <a:t>7/24/2024</a:t>
            </a:fld>
            <a:endParaRPr lang="en-US"/>
          </a:p>
        </p:txBody>
      </p:sp>
      <p:sp>
        <p:nvSpPr>
          <p:cNvPr id="5" name="Footer Placeholder 4">
            <a:extLst>
              <a:ext uri="{FF2B5EF4-FFF2-40B4-BE49-F238E27FC236}">
                <a16:creationId xmlns:a16="http://schemas.microsoft.com/office/drawing/2014/main" id="{1DC218BA-216A-1CCB-3A81-09C648C46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CBDCA0-9B15-6B20-2AB8-E52C177E4434}"/>
              </a:ext>
            </a:extLst>
          </p:cNvPr>
          <p:cNvSpPr>
            <a:spLocks noGrp="1"/>
          </p:cNvSpPr>
          <p:nvPr>
            <p:ph type="sldNum" sz="quarter" idx="12"/>
          </p:nvPr>
        </p:nvSpPr>
        <p:spPr/>
        <p:txBody>
          <a:bodyPr/>
          <a:lstStyle/>
          <a:p>
            <a:fld id="{7D83B4A6-6422-457B-8D9C-BF6BD4B7EB57}" type="slidenum">
              <a:rPr lang="en-US" smtClean="0"/>
              <a:t>‹#›</a:t>
            </a:fld>
            <a:endParaRPr lang="en-US"/>
          </a:p>
        </p:txBody>
      </p:sp>
    </p:spTree>
    <p:extLst>
      <p:ext uri="{BB962C8B-B14F-4D97-AF65-F5344CB8AC3E}">
        <p14:creationId xmlns:p14="http://schemas.microsoft.com/office/powerpoint/2010/main" val="2536619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8D03D5-B4C0-51C1-BBE3-1ACFA20759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633814-DE4A-1328-C320-736C829DDF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B284F8-1BA5-9089-1A89-3FF5992913AD}"/>
              </a:ext>
            </a:extLst>
          </p:cNvPr>
          <p:cNvSpPr>
            <a:spLocks noGrp="1"/>
          </p:cNvSpPr>
          <p:nvPr>
            <p:ph type="dt" sz="half" idx="10"/>
          </p:nvPr>
        </p:nvSpPr>
        <p:spPr/>
        <p:txBody>
          <a:bodyPr/>
          <a:lstStyle/>
          <a:p>
            <a:fld id="{516B18B5-CC08-4BEE-BC2B-300417549508}" type="datetimeFigureOut">
              <a:rPr lang="en-US" smtClean="0"/>
              <a:t>7/24/2024</a:t>
            </a:fld>
            <a:endParaRPr lang="en-US"/>
          </a:p>
        </p:txBody>
      </p:sp>
      <p:sp>
        <p:nvSpPr>
          <p:cNvPr id="5" name="Footer Placeholder 4">
            <a:extLst>
              <a:ext uri="{FF2B5EF4-FFF2-40B4-BE49-F238E27FC236}">
                <a16:creationId xmlns:a16="http://schemas.microsoft.com/office/drawing/2014/main" id="{5EF4BB60-63B6-7161-07DB-A3F2AF7F59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25EE0-CB40-34BE-54D0-69E4FF8142AA}"/>
              </a:ext>
            </a:extLst>
          </p:cNvPr>
          <p:cNvSpPr>
            <a:spLocks noGrp="1"/>
          </p:cNvSpPr>
          <p:nvPr>
            <p:ph type="sldNum" sz="quarter" idx="12"/>
          </p:nvPr>
        </p:nvSpPr>
        <p:spPr/>
        <p:txBody>
          <a:bodyPr/>
          <a:lstStyle/>
          <a:p>
            <a:fld id="{7D83B4A6-6422-457B-8D9C-BF6BD4B7EB57}" type="slidenum">
              <a:rPr lang="en-US" smtClean="0"/>
              <a:t>‹#›</a:t>
            </a:fld>
            <a:endParaRPr lang="en-US"/>
          </a:p>
        </p:txBody>
      </p:sp>
    </p:spTree>
    <p:extLst>
      <p:ext uri="{BB962C8B-B14F-4D97-AF65-F5344CB8AC3E}">
        <p14:creationId xmlns:p14="http://schemas.microsoft.com/office/powerpoint/2010/main" val="2195750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7AEAC00-E203-4F65-928A-8AFEFE2C4ED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2570"/>
            <a:ext cx="12191999" cy="6852860"/>
          </a:xfrm>
          <a:prstGeom prst="rect">
            <a:avLst/>
          </a:prstGeom>
        </p:spPr>
      </p:pic>
      <p:sp>
        <p:nvSpPr>
          <p:cNvPr id="3" name="Content Placeholder 2"/>
          <p:cNvSpPr>
            <a:spLocks noGrp="1"/>
          </p:cNvSpPr>
          <p:nvPr>
            <p:ph idx="1"/>
          </p:nvPr>
        </p:nvSpPr>
        <p:spPr>
          <a:xfrm>
            <a:off x="292320" y="1363663"/>
            <a:ext cx="5745622" cy="4813301"/>
          </a:xfrm>
        </p:spPr>
        <p:txBody>
          <a:bodyPr/>
          <a:lstStyle>
            <a:lvl1pPr>
              <a:spcBef>
                <a:spcPts val="18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292322" y="42838"/>
            <a:ext cx="5745622" cy="961054"/>
          </a:xfrm>
        </p:spPr>
        <p:txBody>
          <a:bodyPr anchor="b"/>
          <a:lstStyle>
            <a:lvl1pPr algn="l">
              <a:defRPr>
                <a:solidFill>
                  <a:schemeClr val="accent5"/>
                </a:solidFill>
              </a:defRPr>
            </a:lvl1pPr>
          </a:lstStyle>
          <a:p>
            <a:r>
              <a:rPr lang="en-US"/>
              <a:t>Click to edit Master title style</a:t>
            </a:r>
          </a:p>
        </p:txBody>
      </p:sp>
      <p:sp>
        <p:nvSpPr>
          <p:cNvPr id="10" name="Content Placeholder 10">
            <a:extLst>
              <a:ext uri="{FF2B5EF4-FFF2-40B4-BE49-F238E27FC236}">
                <a16:creationId xmlns:a16="http://schemas.microsoft.com/office/drawing/2014/main" id="{4F21F8F5-125F-44B4-ABD4-71421E82DAD4}"/>
              </a:ext>
            </a:extLst>
          </p:cNvPr>
          <p:cNvSpPr>
            <a:spLocks noGrp="1"/>
          </p:cNvSpPr>
          <p:nvPr>
            <p:ph sz="quarter" idx="10" hasCustomPrompt="1"/>
          </p:nvPr>
        </p:nvSpPr>
        <p:spPr>
          <a:xfrm>
            <a:off x="6860963" y="87086"/>
            <a:ext cx="4513263" cy="6089877"/>
          </a:xfrm>
        </p:spPr>
        <p:txBody>
          <a:bodyPr/>
          <a:lstStyle>
            <a:lvl1pPr marL="0" indent="0" algn="ctr">
              <a:buNone/>
              <a:defRPr>
                <a:solidFill>
                  <a:schemeClr val="bg1"/>
                </a:solidFill>
              </a:defRPr>
            </a:lvl1pPr>
            <a:lvl2pPr marL="457200" indent="0">
              <a:buNone/>
              <a:defRPr/>
            </a:lvl2pPr>
            <a:lvl3pPr marL="914400" indent="0">
              <a:buNone/>
              <a:defRPr/>
            </a:lvl3pPr>
            <a:lvl4pPr marL="1201738" indent="0">
              <a:buNone/>
              <a:defRPr/>
            </a:lvl4pPr>
            <a:lvl5pPr marL="1490663" indent="0">
              <a:buNone/>
              <a:defRPr/>
            </a:lvl5pPr>
          </a:lstStyle>
          <a:p>
            <a:pPr lvl="0"/>
            <a:r>
              <a:rPr lang="en-US"/>
              <a:t>Click to edit text for callout or click icon below to add graphic/chart</a:t>
            </a:r>
          </a:p>
        </p:txBody>
      </p:sp>
      <p:sp>
        <p:nvSpPr>
          <p:cNvPr id="13" name="Parallelogram 5">
            <a:extLst>
              <a:ext uri="{FF2B5EF4-FFF2-40B4-BE49-F238E27FC236}">
                <a16:creationId xmlns:a16="http://schemas.microsoft.com/office/drawing/2014/main" id="{36C2E235-0188-4FC1-A295-B3FE793520EA}"/>
              </a:ext>
            </a:extLst>
          </p:cNvPr>
          <p:cNvSpPr/>
          <p:nvPr/>
        </p:nvSpPr>
        <p:spPr>
          <a:xfrm>
            <a:off x="1011216" y="6264067"/>
            <a:ext cx="11190272" cy="597732"/>
          </a:xfrm>
          <a:custGeom>
            <a:avLst/>
            <a:gdLst>
              <a:gd name="connsiteX0" fmla="*/ 0 w 11380186"/>
              <a:gd name="connsiteY0" fmla="*/ 597732 h 597732"/>
              <a:gd name="connsiteX1" fmla="*/ 149433 w 11380186"/>
              <a:gd name="connsiteY1" fmla="*/ 0 h 597732"/>
              <a:gd name="connsiteX2" fmla="*/ 11380186 w 11380186"/>
              <a:gd name="connsiteY2" fmla="*/ 0 h 597732"/>
              <a:gd name="connsiteX3" fmla="*/ 11230753 w 11380186"/>
              <a:gd name="connsiteY3" fmla="*/ 597732 h 597732"/>
              <a:gd name="connsiteX4" fmla="*/ 0 w 11380186"/>
              <a:gd name="connsiteY4" fmla="*/ 597732 h 597732"/>
              <a:gd name="connsiteX0" fmla="*/ 0 w 11380186"/>
              <a:gd name="connsiteY0" fmla="*/ 597732 h 597732"/>
              <a:gd name="connsiteX1" fmla="*/ 149433 w 11380186"/>
              <a:gd name="connsiteY1" fmla="*/ 0 h 597732"/>
              <a:gd name="connsiteX2" fmla="*/ 11380186 w 11380186"/>
              <a:gd name="connsiteY2" fmla="*/ 0 h 597732"/>
              <a:gd name="connsiteX3" fmla="*/ 11190272 w 11380186"/>
              <a:gd name="connsiteY3" fmla="*/ 597732 h 597732"/>
              <a:gd name="connsiteX4" fmla="*/ 0 w 11380186"/>
              <a:gd name="connsiteY4" fmla="*/ 597732 h 597732"/>
              <a:gd name="connsiteX0" fmla="*/ 0 w 11190272"/>
              <a:gd name="connsiteY0" fmla="*/ 597732 h 597732"/>
              <a:gd name="connsiteX1" fmla="*/ 149433 w 11190272"/>
              <a:gd name="connsiteY1" fmla="*/ 0 h 597732"/>
              <a:gd name="connsiteX2" fmla="*/ 11187305 w 11190272"/>
              <a:gd name="connsiteY2" fmla="*/ 0 h 597732"/>
              <a:gd name="connsiteX3" fmla="*/ 11190272 w 11190272"/>
              <a:gd name="connsiteY3" fmla="*/ 597732 h 597732"/>
              <a:gd name="connsiteX4" fmla="*/ 0 w 11190272"/>
              <a:gd name="connsiteY4" fmla="*/ 597732 h 5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0272" h="597732">
                <a:moveTo>
                  <a:pt x="0" y="597732"/>
                </a:moveTo>
                <a:lnTo>
                  <a:pt x="149433" y="0"/>
                </a:lnTo>
                <a:lnTo>
                  <a:pt x="11187305" y="0"/>
                </a:lnTo>
                <a:lnTo>
                  <a:pt x="11190272" y="597732"/>
                </a:lnTo>
                <a:lnTo>
                  <a:pt x="0" y="597732"/>
                </a:lnTo>
                <a:close/>
              </a:path>
            </a:pathLst>
          </a:cu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logo&#10;&#10;Description automatically generated">
            <a:extLst>
              <a:ext uri="{FF2B5EF4-FFF2-40B4-BE49-F238E27FC236}">
                <a16:creationId xmlns:a16="http://schemas.microsoft.com/office/drawing/2014/main" id="{81580624-189D-4690-964B-C3EDFC9B94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4754" y="6405456"/>
            <a:ext cx="1996865" cy="311303"/>
          </a:xfrm>
          <a:prstGeom prst="rect">
            <a:avLst/>
          </a:prstGeom>
        </p:spPr>
      </p:pic>
      <p:sp>
        <p:nvSpPr>
          <p:cNvPr id="15" name="Freeform: Shape 14">
            <a:extLst>
              <a:ext uri="{FF2B5EF4-FFF2-40B4-BE49-F238E27FC236}">
                <a16:creationId xmlns:a16="http://schemas.microsoft.com/office/drawing/2014/main" id="{6E794109-E246-4534-B0E9-FEBE199F50BA}"/>
              </a:ext>
            </a:extLst>
          </p:cNvPr>
          <p:cNvSpPr/>
          <p:nvPr/>
        </p:nvSpPr>
        <p:spPr>
          <a:xfrm>
            <a:off x="-1" y="6264067"/>
            <a:ext cx="1172782" cy="594360"/>
          </a:xfrm>
          <a:custGeom>
            <a:avLst/>
            <a:gdLst>
              <a:gd name="connsiteX0" fmla="*/ 0 w 1172782"/>
              <a:gd name="connsiteY0" fmla="*/ 0 h 594360"/>
              <a:gd name="connsiteX1" fmla="*/ 1172782 w 1172782"/>
              <a:gd name="connsiteY1" fmla="*/ 0 h 594360"/>
              <a:gd name="connsiteX2" fmla="*/ 1105156 w 1172782"/>
              <a:gd name="connsiteY2" fmla="*/ 594360 h 594360"/>
              <a:gd name="connsiteX3" fmla="*/ 0 w 1172782"/>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1172782" h="594360">
                <a:moveTo>
                  <a:pt x="0" y="0"/>
                </a:moveTo>
                <a:lnTo>
                  <a:pt x="1172782" y="0"/>
                </a:lnTo>
                <a:lnTo>
                  <a:pt x="1105156" y="594360"/>
                </a:lnTo>
                <a:lnTo>
                  <a:pt x="0" y="59436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extBox 8">
            <a:extLst>
              <a:ext uri="{FF2B5EF4-FFF2-40B4-BE49-F238E27FC236}">
                <a16:creationId xmlns:a16="http://schemas.microsoft.com/office/drawing/2014/main" id="{AFA18E9E-4E09-402A-886D-123B98085D1C}"/>
              </a:ext>
            </a:extLst>
          </p:cNvPr>
          <p:cNvSpPr txBox="1"/>
          <p:nvPr/>
        </p:nvSpPr>
        <p:spPr>
          <a:xfrm>
            <a:off x="350377" y="6422608"/>
            <a:ext cx="587023" cy="276999"/>
          </a:xfrm>
          <a:prstGeom prst="rect">
            <a:avLst/>
          </a:prstGeom>
          <a:noFill/>
        </p:spPr>
        <p:txBody>
          <a:bodyPr wrap="square" rtlCol="0">
            <a:spAutoFit/>
          </a:bodyPr>
          <a:lstStyle/>
          <a:p>
            <a:pPr algn="l"/>
            <a:fld id="{E123B50A-269E-4CEA-B042-34E83D64DBCC}" type="slidenum">
              <a:rPr lang="en-US" sz="1200" b="1" smtClean="0">
                <a:solidFill>
                  <a:schemeClr val="bg1"/>
                </a:solidFill>
              </a:rPr>
              <a:pPr algn="l"/>
              <a:t>‹#›</a:t>
            </a:fld>
            <a:endParaRPr lang="en-US" sz="1200" b="1">
              <a:solidFill>
                <a:schemeClr val="bg1"/>
              </a:solidFill>
            </a:endParaRPr>
          </a:p>
        </p:txBody>
      </p:sp>
    </p:spTree>
    <p:extLst>
      <p:ext uri="{BB962C8B-B14F-4D97-AF65-F5344CB8AC3E}">
        <p14:creationId xmlns:p14="http://schemas.microsoft.com/office/powerpoint/2010/main" val="643474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a:solidFill>
                  <a:schemeClr val="accent5"/>
                </a:solidFill>
              </a:defRPr>
            </a:lvl1pPr>
          </a:lstStyle>
          <a:p>
            <a:r>
              <a:rPr lang="en-US"/>
              <a:t>Click to edit Master title style</a:t>
            </a:r>
          </a:p>
        </p:txBody>
      </p:sp>
      <p:sp>
        <p:nvSpPr>
          <p:cNvPr id="3" name="Content Placeholder 2"/>
          <p:cNvSpPr>
            <a:spLocks noGrp="1"/>
          </p:cNvSpPr>
          <p:nvPr>
            <p:ph idx="1"/>
          </p:nvPr>
        </p:nvSpPr>
        <p:spPr/>
        <p:txBody>
          <a:bodyPr/>
          <a:lstStyle>
            <a:lvl1pPr>
              <a:spcBef>
                <a:spcPts val="18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061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63B98-4904-0ED4-E123-5C4DC41278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F64DFE-6658-7AA5-630F-B02CF7F15E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84553D-89F0-CFE8-BC8F-8FC80C023BCA}"/>
              </a:ext>
            </a:extLst>
          </p:cNvPr>
          <p:cNvSpPr>
            <a:spLocks noGrp="1"/>
          </p:cNvSpPr>
          <p:nvPr>
            <p:ph type="dt" sz="half" idx="10"/>
          </p:nvPr>
        </p:nvSpPr>
        <p:spPr/>
        <p:txBody>
          <a:bodyPr/>
          <a:lstStyle/>
          <a:p>
            <a:fld id="{516B18B5-CC08-4BEE-BC2B-300417549508}" type="datetimeFigureOut">
              <a:rPr lang="en-US" smtClean="0"/>
              <a:t>7/24/2024</a:t>
            </a:fld>
            <a:endParaRPr lang="en-US"/>
          </a:p>
        </p:txBody>
      </p:sp>
      <p:sp>
        <p:nvSpPr>
          <p:cNvPr id="5" name="Footer Placeholder 4">
            <a:extLst>
              <a:ext uri="{FF2B5EF4-FFF2-40B4-BE49-F238E27FC236}">
                <a16:creationId xmlns:a16="http://schemas.microsoft.com/office/drawing/2014/main" id="{8C45EAF9-F4FA-F909-9CFA-4C269CA696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1A01BB-A4D9-A524-B156-361D42F09863}"/>
              </a:ext>
            </a:extLst>
          </p:cNvPr>
          <p:cNvSpPr>
            <a:spLocks noGrp="1"/>
          </p:cNvSpPr>
          <p:nvPr>
            <p:ph type="sldNum" sz="quarter" idx="12"/>
          </p:nvPr>
        </p:nvSpPr>
        <p:spPr/>
        <p:txBody>
          <a:bodyPr/>
          <a:lstStyle/>
          <a:p>
            <a:fld id="{7D83B4A6-6422-457B-8D9C-BF6BD4B7EB57}" type="slidenum">
              <a:rPr lang="en-US" smtClean="0"/>
              <a:t>‹#›</a:t>
            </a:fld>
            <a:endParaRPr lang="en-US"/>
          </a:p>
        </p:txBody>
      </p:sp>
    </p:spTree>
    <p:extLst>
      <p:ext uri="{BB962C8B-B14F-4D97-AF65-F5344CB8AC3E}">
        <p14:creationId xmlns:p14="http://schemas.microsoft.com/office/powerpoint/2010/main" val="1006949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B1539-31E6-8C95-3589-D47EF20EC7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3FFC53-DEEC-FBE2-6D1E-E74785F1F13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41C58F-41A9-3640-77D8-A3381AD12E62}"/>
              </a:ext>
            </a:extLst>
          </p:cNvPr>
          <p:cNvSpPr>
            <a:spLocks noGrp="1"/>
          </p:cNvSpPr>
          <p:nvPr>
            <p:ph type="dt" sz="half" idx="10"/>
          </p:nvPr>
        </p:nvSpPr>
        <p:spPr/>
        <p:txBody>
          <a:bodyPr/>
          <a:lstStyle/>
          <a:p>
            <a:fld id="{516B18B5-CC08-4BEE-BC2B-300417549508}" type="datetimeFigureOut">
              <a:rPr lang="en-US" smtClean="0"/>
              <a:t>7/24/2024</a:t>
            </a:fld>
            <a:endParaRPr lang="en-US"/>
          </a:p>
        </p:txBody>
      </p:sp>
      <p:sp>
        <p:nvSpPr>
          <p:cNvPr id="5" name="Footer Placeholder 4">
            <a:extLst>
              <a:ext uri="{FF2B5EF4-FFF2-40B4-BE49-F238E27FC236}">
                <a16:creationId xmlns:a16="http://schemas.microsoft.com/office/drawing/2014/main" id="{1EAD9DAF-C683-55F6-B1B8-CA4AD3CE7E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BECB0D-F1F7-1DC6-8330-FE4EE18DF594}"/>
              </a:ext>
            </a:extLst>
          </p:cNvPr>
          <p:cNvSpPr>
            <a:spLocks noGrp="1"/>
          </p:cNvSpPr>
          <p:nvPr>
            <p:ph type="sldNum" sz="quarter" idx="12"/>
          </p:nvPr>
        </p:nvSpPr>
        <p:spPr/>
        <p:txBody>
          <a:bodyPr/>
          <a:lstStyle/>
          <a:p>
            <a:fld id="{7D83B4A6-6422-457B-8D9C-BF6BD4B7EB57}" type="slidenum">
              <a:rPr lang="en-US" smtClean="0"/>
              <a:t>‹#›</a:t>
            </a:fld>
            <a:endParaRPr lang="en-US"/>
          </a:p>
        </p:txBody>
      </p:sp>
    </p:spTree>
    <p:extLst>
      <p:ext uri="{BB962C8B-B14F-4D97-AF65-F5344CB8AC3E}">
        <p14:creationId xmlns:p14="http://schemas.microsoft.com/office/powerpoint/2010/main" val="4256659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947BA-ABFD-0D5A-7ABF-A546398A7F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7D7042-51F5-347B-9652-B84784BA69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AA51B0-89AC-C8A0-7FD3-2D5A74F030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43C845-07F7-1A7C-24A4-11DFE7603552}"/>
              </a:ext>
            </a:extLst>
          </p:cNvPr>
          <p:cNvSpPr>
            <a:spLocks noGrp="1"/>
          </p:cNvSpPr>
          <p:nvPr>
            <p:ph type="dt" sz="half" idx="10"/>
          </p:nvPr>
        </p:nvSpPr>
        <p:spPr/>
        <p:txBody>
          <a:bodyPr/>
          <a:lstStyle/>
          <a:p>
            <a:fld id="{516B18B5-CC08-4BEE-BC2B-300417549508}" type="datetimeFigureOut">
              <a:rPr lang="en-US" smtClean="0"/>
              <a:t>7/24/2024</a:t>
            </a:fld>
            <a:endParaRPr lang="en-US"/>
          </a:p>
        </p:txBody>
      </p:sp>
      <p:sp>
        <p:nvSpPr>
          <p:cNvPr id="6" name="Footer Placeholder 5">
            <a:extLst>
              <a:ext uri="{FF2B5EF4-FFF2-40B4-BE49-F238E27FC236}">
                <a16:creationId xmlns:a16="http://schemas.microsoft.com/office/drawing/2014/main" id="{524612CA-71F6-DBFD-7040-EA1DC3747B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522009-C33A-D38A-E228-5CE17E31550B}"/>
              </a:ext>
            </a:extLst>
          </p:cNvPr>
          <p:cNvSpPr>
            <a:spLocks noGrp="1"/>
          </p:cNvSpPr>
          <p:nvPr>
            <p:ph type="sldNum" sz="quarter" idx="12"/>
          </p:nvPr>
        </p:nvSpPr>
        <p:spPr/>
        <p:txBody>
          <a:bodyPr/>
          <a:lstStyle/>
          <a:p>
            <a:fld id="{7D83B4A6-6422-457B-8D9C-BF6BD4B7EB57}" type="slidenum">
              <a:rPr lang="en-US" smtClean="0"/>
              <a:t>‹#›</a:t>
            </a:fld>
            <a:endParaRPr lang="en-US"/>
          </a:p>
        </p:txBody>
      </p:sp>
    </p:spTree>
    <p:extLst>
      <p:ext uri="{BB962C8B-B14F-4D97-AF65-F5344CB8AC3E}">
        <p14:creationId xmlns:p14="http://schemas.microsoft.com/office/powerpoint/2010/main" val="1183110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3F5F5-B180-CF3C-5017-001FFE83B4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59D637-C0CA-583D-AB37-0578DA7695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3B9A30-59ED-BB4A-7A41-B6D25BF556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6875B4-6690-2BFC-2AB6-41B91ACD1A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82E81C-0455-7D1F-A759-38A8BE1194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FC7658-115E-3BA5-E86B-0B7A513F3567}"/>
              </a:ext>
            </a:extLst>
          </p:cNvPr>
          <p:cNvSpPr>
            <a:spLocks noGrp="1"/>
          </p:cNvSpPr>
          <p:nvPr>
            <p:ph type="dt" sz="half" idx="10"/>
          </p:nvPr>
        </p:nvSpPr>
        <p:spPr/>
        <p:txBody>
          <a:bodyPr/>
          <a:lstStyle/>
          <a:p>
            <a:fld id="{516B18B5-CC08-4BEE-BC2B-300417549508}" type="datetimeFigureOut">
              <a:rPr lang="en-US" smtClean="0"/>
              <a:t>7/24/2024</a:t>
            </a:fld>
            <a:endParaRPr lang="en-US"/>
          </a:p>
        </p:txBody>
      </p:sp>
      <p:sp>
        <p:nvSpPr>
          <p:cNvPr id="8" name="Footer Placeholder 7">
            <a:extLst>
              <a:ext uri="{FF2B5EF4-FFF2-40B4-BE49-F238E27FC236}">
                <a16:creationId xmlns:a16="http://schemas.microsoft.com/office/drawing/2014/main" id="{C6064C1D-7B4B-C78B-16A0-097CA26097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4D8356-6F0F-3E47-924D-27A95BC85729}"/>
              </a:ext>
            </a:extLst>
          </p:cNvPr>
          <p:cNvSpPr>
            <a:spLocks noGrp="1"/>
          </p:cNvSpPr>
          <p:nvPr>
            <p:ph type="sldNum" sz="quarter" idx="12"/>
          </p:nvPr>
        </p:nvSpPr>
        <p:spPr/>
        <p:txBody>
          <a:bodyPr/>
          <a:lstStyle/>
          <a:p>
            <a:fld id="{7D83B4A6-6422-457B-8D9C-BF6BD4B7EB57}" type="slidenum">
              <a:rPr lang="en-US" smtClean="0"/>
              <a:t>‹#›</a:t>
            </a:fld>
            <a:endParaRPr lang="en-US"/>
          </a:p>
        </p:txBody>
      </p:sp>
    </p:spTree>
    <p:extLst>
      <p:ext uri="{BB962C8B-B14F-4D97-AF65-F5344CB8AC3E}">
        <p14:creationId xmlns:p14="http://schemas.microsoft.com/office/powerpoint/2010/main" val="3572338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944B2-1CE5-60CE-D534-512C14B81C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63F848-1CA0-251E-353D-19D20B306FFB}"/>
              </a:ext>
            </a:extLst>
          </p:cNvPr>
          <p:cNvSpPr>
            <a:spLocks noGrp="1"/>
          </p:cNvSpPr>
          <p:nvPr>
            <p:ph type="dt" sz="half" idx="10"/>
          </p:nvPr>
        </p:nvSpPr>
        <p:spPr/>
        <p:txBody>
          <a:bodyPr/>
          <a:lstStyle/>
          <a:p>
            <a:fld id="{516B18B5-CC08-4BEE-BC2B-300417549508}" type="datetimeFigureOut">
              <a:rPr lang="en-US" smtClean="0"/>
              <a:t>7/24/2024</a:t>
            </a:fld>
            <a:endParaRPr lang="en-US"/>
          </a:p>
        </p:txBody>
      </p:sp>
      <p:sp>
        <p:nvSpPr>
          <p:cNvPr id="4" name="Footer Placeholder 3">
            <a:extLst>
              <a:ext uri="{FF2B5EF4-FFF2-40B4-BE49-F238E27FC236}">
                <a16:creationId xmlns:a16="http://schemas.microsoft.com/office/drawing/2014/main" id="{AA2EA227-DDE4-D593-CF95-C8CE2DC7EA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23C156-1B1E-766F-2F60-2A2A170017A3}"/>
              </a:ext>
            </a:extLst>
          </p:cNvPr>
          <p:cNvSpPr>
            <a:spLocks noGrp="1"/>
          </p:cNvSpPr>
          <p:nvPr>
            <p:ph type="sldNum" sz="quarter" idx="12"/>
          </p:nvPr>
        </p:nvSpPr>
        <p:spPr/>
        <p:txBody>
          <a:bodyPr/>
          <a:lstStyle/>
          <a:p>
            <a:fld id="{7D83B4A6-6422-457B-8D9C-BF6BD4B7EB57}" type="slidenum">
              <a:rPr lang="en-US" smtClean="0"/>
              <a:t>‹#›</a:t>
            </a:fld>
            <a:endParaRPr lang="en-US"/>
          </a:p>
        </p:txBody>
      </p:sp>
    </p:spTree>
    <p:extLst>
      <p:ext uri="{BB962C8B-B14F-4D97-AF65-F5344CB8AC3E}">
        <p14:creationId xmlns:p14="http://schemas.microsoft.com/office/powerpoint/2010/main" val="2252546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3389C3-1FF4-0297-006A-24EA2E038165}"/>
              </a:ext>
            </a:extLst>
          </p:cNvPr>
          <p:cNvSpPr>
            <a:spLocks noGrp="1"/>
          </p:cNvSpPr>
          <p:nvPr>
            <p:ph type="dt" sz="half" idx="10"/>
          </p:nvPr>
        </p:nvSpPr>
        <p:spPr/>
        <p:txBody>
          <a:bodyPr/>
          <a:lstStyle/>
          <a:p>
            <a:fld id="{516B18B5-CC08-4BEE-BC2B-300417549508}" type="datetimeFigureOut">
              <a:rPr lang="en-US" smtClean="0"/>
              <a:t>7/24/2024</a:t>
            </a:fld>
            <a:endParaRPr lang="en-US"/>
          </a:p>
        </p:txBody>
      </p:sp>
      <p:sp>
        <p:nvSpPr>
          <p:cNvPr id="3" name="Footer Placeholder 2">
            <a:extLst>
              <a:ext uri="{FF2B5EF4-FFF2-40B4-BE49-F238E27FC236}">
                <a16:creationId xmlns:a16="http://schemas.microsoft.com/office/drawing/2014/main" id="{56FF4165-B9DD-46E9-AF5D-AFA9A07850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F1E806-F687-8527-B85E-DE2580B19637}"/>
              </a:ext>
            </a:extLst>
          </p:cNvPr>
          <p:cNvSpPr>
            <a:spLocks noGrp="1"/>
          </p:cNvSpPr>
          <p:nvPr>
            <p:ph type="sldNum" sz="quarter" idx="12"/>
          </p:nvPr>
        </p:nvSpPr>
        <p:spPr/>
        <p:txBody>
          <a:bodyPr/>
          <a:lstStyle/>
          <a:p>
            <a:fld id="{7D83B4A6-6422-457B-8D9C-BF6BD4B7EB57}" type="slidenum">
              <a:rPr lang="en-US" smtClean="0"/>
              <a:t>‹#›</a:t>
            </a:fld>
            <a:endParaRPr lang="en-US"/>
          </a:p>
        </p:txBody>
      </p:sp>
    </p:spTree>
    <p:extLst>
      <p:ext uri="{BB962C8B-B14F-4D97-AF65-F5344CB8AC3E}">
        <p14:creationId xmlns:p14="http://schemas.microsoft.com/office/powerpoint/2010/main" val="956523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6C0F7-6767-3A89-B432-0055F86691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444F9F-E061-24DF-2D1B-467FE75E18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587350-D965-3AE3-2307-32838EDDA7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4DB81A-0A33-8930-C41A-FD26FB0C94BC}"/>
              </a:ext>
            </a:extLst>
          </p:cNvPr>
          <p:cNvSpPr>
            <a:spLocks noGrp="1"/>
          </p:cNvSpPr>
          <p:nvPr>
            <p:ph type="dt" sz="half" idx="10"/>
          </p:nvPr>
        </p:nvSpPr>
        <p:spPr/>
        <p:txBody>
          <a:bodyPr/>
          <a:lstStyle/>
          <a:p>
            <a:fld id="{516B18B5-CC08-4BEE-BC2B-300417549508}" type="datetimeFigureOut">
              <a:rPr lang="en-US" smtClean="0"/>
              <a:t>7/24/2024</a:t>
            </a:fld>
            <a:endParaRPr lang="en-US"/>
          </a:p>
        </p:txBody>
      </p:sp>
      <p:sp>
        <p:nvSpPr>
          <p:cNvPr id="6" name="Footer Placeholder 5">
            <a:extLst>
              <a:ext uri="{FF2B5EF4-FFF2-40B4-BE49-F238E27FC236}">
                <a16:creationId xmlns:a16="http://schemas.microsoft.com/office/drawing/2014/main" id="{B43A3534-E3FF-C630-7566-EC607035F3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387C97-2A01-73AC-49BD-91358EEBA102}"/>
              </a:ext>
            </a:extLst>
          </p:cNvPr>
          <p:cNvSpPr>
            <a:spLocks noGrp="1"/>
          </p:cNvSpPr>
          <p:nvPr>
            <p:ph type="sldNum" sz="quarter" idx="12"/>
          </p:nvPr>
        </p:nvSpPr>
        <p:spPr/>
        <p:txBody>
          <a:bodyPr/>
          <a:lstStyle/>
          <a:p>
            <a:fld id="{7D83B4A6-6422-457B-8D9C-BF6BD4B7EB57}" type="slidenum">
              <a:rPr lang="en-US" smtClean="0"/>
              <a:t>‹#›</a:t>
            </a:fld>
            <a:endParaRPr lang="en-US"/>
          </a:p>
        </p:txBody>
      </p:sp>
    </p:spTree>
    <p:extLst>
      <p:ext uri="{BB962C8B-B14F-4D97-AF65-F5344CB8AC3E}">
        <p14:creationId xmlns:p14="http://schemas.microsoft.com/office/powerpoint/2010/main" val="3367347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DDD92-C18E-420B-55E8-A504D3F496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09DE2A-2F3C-AA41-64B6-34025F2A80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AAC85D-17B0-2892-7DAF-35DD75F3A1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BA7369-DD62-4244-7B7A-A169752F9B1F}"/>
              </a:ext>
            </a:extLst>
          </p:cNvPr>
          <p:cNvSpPr>
            <a:spLocks noGrp="1"/>
          </p:cNvSpPr>
          <p:nvPr>
            <p:ph type="dt" sz="half" idx="10"/>
          </p:nvPr>
        </p:nvSpPr>
        <p:spPr/>
        <p:txBody>
          <a:bodyPr/>
          <a:lstStyle/>
          <a:p>
            <a:fld id="{516B18B5-CC08-4BEE-BC2B-300417549508}" type="datetimeFigureOut">
              <a:rPr lang="en-US" smtClean="0"/>
              <a:t>7/24/2024</a:t>
            </a:fld>
            <a:endParaRPr lang="en-US"/>
          </a:p>
        </p:txBody>
      </p:sp>
      <p:sp>
        <p:nvSpPr>
          <p:cNvPr id="6" name="Footer Placeholder 5">
            <a:extLst>
              <a:ext uri="{FF2B5EF4-FFF2-40B4-BE49-F238E27FC236}">
                <a16:creationId xmlns:a16="http://schemas.microsoft.com/office/drawing/2014/main" id="{337A0DBB-C04B-4BB9-DBCB-E90170EF32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0317DF-3C45-BB82-FB62-0D4B544D33A5}"/>
              </a:ext>
            </a:extLst>
          </p:cNvPr>
          <p:cNvSpPr>
            <a:spLocks noGrp="1"/>
          </p:cNvSpPr>
          <p:nvPr>
            <p:ph type="sldNum" sz="quarter" idx="12"/>
          </p:nvPr>
        </p:nvSpPr>
        <p:spPr/>
        <p:txBody>
          <a:bodyPr/>
          <a:lstStyle/>
          <a:p>
            <a:fld id="{7D83B4A6-6422-457B-8D9C-BF6BD4B7EB57}" type="slidenum">
              <a:rPr lang="en-US" smtClean="0"/>
              <a:t>‹#›</a:t>
            </a:fld>
            <a:endParaRPr lang="en-US"/>
          </a:p>
        </p:txBody>
      </p:sp>
    </p:spTree>
    <p:extLst>
      <p:ext uri="{BB962C8B-B14F-4D97-AF65-F5344CB8AC3E}">
        <p14:creationId xmlns:p14="http://schemas.microsoft.com/office/powerpoint/2010/main" val="1244399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DBCF59-C5BA-01FF-873C-5037C8ABB5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D916FA-AE48-C007-A356-ADB1DD5165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671FBF-077F-8FD7-32F1-71C3A60092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16B18B5-CC08-4BEE-BC2B-300417549508}" type="datetimeFigureOut">
              <a:rPr lang="en-US" smtClean="0"/>
              <a:t>7/24/2024</a:t>
            </a:fld>
            <a:endParaRPr lang="en-US"/>
          </a:p>
        </p:txBody>
      </p:sp>
      <p:sp>
        <p:nvSpPr>
          <p:cNvPr id="5" name="Footer Placeholder 4">
            <a:extLst>
              <a:ext uri="{FF2B5EF4-FFF2-40B4-BE49-F238E27FC236}">
                <a16:creationId xmlns:a16="http://schemas.microsoft.com/office/drawing/2014/main" id="{CBA80C0F-6A2C-8AAE-C429-5E8A9F988E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E7C35EB-0D5F-C2D6-8D74-4791A5BA4B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D83B4A6-6422-457B-8D9C-BF6BD4B7EB57}" type="slidenum">
              <a:rPr lang="en-US" smtClean="0"/>
              <a:t>‹#›</a:t>
            </a:fld>
            <a:endParaRPr lang="en-US"/>
          </a:p>
        </p:txBody>
      </p:sp>
    </p:spTree>
    <p:extLst>
      <p:ext uri="{BB962C8B-B14F-4D97-AF65-F5344CB8AC3E}">
        <p14:creationId xmlns:p14="http://schemas.microsoft.com/office/powerpoint/2010/main" val="1663023538"/>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C4B7849-9DCA-4205-9C25-FF881476532D}"/>
              </a:ext>
            </a:extLst>
          </p:cNvPr>
          <p:cNvSpPr/>
          <p:nvPr/>
        </p:nvSpPr>
        <p:spPr>
          <a:xfrm>
            <a:off x="6850744" y="-6350"/>
            <a:ext cx="5337678" cy="6858000"/>
          </a:xfrm>
          <a:prstGeom prst="rect">
            <a:avLst/>
          </a:prstGeom>
          <a:gradFill>
            <a:gsLst>
              <a:gs pos="0">
                <a:schemeClr val="tx2">
                  <a:lumMod val="0"/>
                  <a:lumOff val="100000"/>
                </a:schemeClr>
              </a:gs>
              <a:gs pos="100000">
                <a:schemeClr val="tx2">
                  <a:lumMod val="5000"/>
                  <a:lumOff val="9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arallelogram 18">
            <a:extLst>
              <a:ext uri="{FF2B5EF4-FFF2-40B4-BE49-F238E27FC236}">
                <a16:creationId xmlns:a16="http://schemas.microsoft.com/office/drawing/2014/main" id="{80CBDF7B-0A47-4932-ADBD-78389836BD2F}"/>
              </a:ext>
            </a:extLst>
          </p:cNvPr>
          <p:cNvSpPr/>
          <p:nvPr/>
        </p:nvSpPr>
        <p:spPr>
          <a:xfrm>
            <a:off x="-10327" y="-6350"/>
            <a:ext cx="8468528" cy="6858000"/>
          </a:xfrm>
          <a:custGeom>
            <a:avLst/>
            <a:gdLst>
              <a:gd name="connsiteX0" fmla="*/ 0 w 9822544"/>
              <a:gd name="connsiteY0" fmla="*/ 6858000 h 6858000"/>
              <a:gd name="connsiteX1" fmla="*/ 1322634 w 9822544"/>
              <a:gd name="connsiteY1" fmla="*/ 0 h 6858000"/>
              <a:gd name="connsiteX2" fmla="*/ 9822544 w 9822544"/>
              <a:gd name="connsiteY2" fmla="*/ 0 h 6858000"/>
              <a:gd name="connsiteX3" fmla="*/ 8499910 w 9822544"/>
              <a:gd name="connsiteY3" fmla="*/ 6858000 h 6858000"/>
              <a:gd name="connsiteX4" fmla="*/ 0 w 9822544"/>
              <a:gd name="connsiteY4" fmla="*/ 6858000 h 6858000"/>
              <a:gd name="connsiteX0" fmla="*/ 31382 w 8499910"/>
              <a:gd name="connsiteY0" fmla="*/ 6858000 h 6858000"/>
              <a:gd name="connsiteX1" fmla="*/ 0 w 8499910"/>
              <a:gd name="connsiteY1" fmla="*/ 0 h 6858000"/>
              <a:gd name="connsiteX2" fmla="*/ 8499910 w 8499910"/>
              <a:gd name="connsiteY2" fmla="*/ 0 h 6858000"/>
              <a:gd name="connsiteX3" fmla="*/ 7177276 w 8499910"/>
              <a:gd name="connsiteY3" fmla="*/ 6858000 h 6858000"/>
              <a:gd name="connsiteX4" fmla="*/ 31382 w 8499910"/>
              <a:gd name="connsiteY4" fmla="*/ 6858000 h 6858000"/>
              <a:gd name="connsiteX0" fmla="*/ 0 w 8468528"/>
              <a:gd name="connsiteY0" fmla="*/ 6858000 h 6858000"/>
              <a:gd name="connsiteX1" fmla="*/ 3124 w 8468528"/>
              <a:gd name="connsiteY1" fmla="*/ 8626 h 6858000"/>
              <a:gd name="connsiteX2" fmla="*/ 8468528 w 8468528"/>
              <a:gd name="connsiteY2" fmla="*/ 0 h 6858000"/>
              <a:gd name="connsiteX3" fmla="*/ 7145894 w 8468528"/>
              <a:gd name="connsiteY3" fmla="*/ 6858000 h 6858000"/>
              <a:gd name="connsiteX4" fmla="*/ 0 w 8468528"/>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8528" h="6858000">
                <a:moveTo>
                  <a:pt x="0" y="6858000"/>
                </a:moveTo>
                <a:cubicBezTo>
                  <a:pt x="1041" y="4574875"/>
                  <a:pt x="2083" y="2291751"/>
                  <a:pt x="3124" y="8626"/>
                </a:cubicBezTo>
                <a:lnTo>
                  <a:pt x="8468528" y="0"/>
                </a:lnTo>
                <a:lnTo>
                  <a:pt x="7145894" y="6858000"/>
                </a:lnTo>
                <a:lnTo>
                  <a:pt x="0" y="6858000"/>
                </a:lnTo>
                <a:close/>
              </a:path>
            </a:pathLst>
          </a:custGeom>
          <a:gradFill>
            <a:gsLst>
              <a:gs pos="0">
                <a:schemeClr val="tx2">
                  <a:lumMod val="0"/>
                  <a:lumOff val="100000"/>
                </a:schemeClr>
              </a:gs>
              <a:gs pos="100000">
                <a:schemeClr val="tx2">
                  <a:lumMod val="5000"/>
                  <a:lumOff val="9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Parallelogram 17">
            <a:extLst>
              <a:ext uri="{FF2B5EF4-FFF2-40B4-BE49-F238E27FC236}">
                <a16:creationId xmlns:a16="http://schemas.microsoft.com/office/drawing/2014/main" id="{3D621B1C-71D6-41F6-8805-4E95D7314278}"/>
              </a:ext>
            </a:extLst>
          </p:cNvPr>
          <p:cNvSpPr/>
          <p:nvPr/>
        </p:nvSpPr>
        <p:spPr>
          <a:xfrm>
            <a:off x="1011215" y="6264067"/>
            <a:ext cx="11192067" cy="597732"/>
          </a:xfrm>
          <a:custGeom>
            <a:avLst/>
            <a:gdLst>
              <a:gd name="connsiteX0" fmla="*/ 0 w 11380186"/>
              <a:gd name="connsiteY0" fmla="*/ 597732 h 597732"/>
              <a:gd name="connsiteX1" fmla="*/ 149433 w 11380186"/>
              <a:gd name="connsiteY1" fmla="*/ 0 h 597732"/>
              <a:gd name="connsiteX2" fmla="*/ 11380186 w 11380186"/>
              <a:gd name="connsiteY2" fmla="*/ 0 h 597732"/>
              <a:gd name="connsiteX3" fmla="*/ 11230753 w 11380186"/>
              <a:gd name="connsiteY3" fmla="*/ 597732 h 597732"/>
              <a:gd name="connsiteX4" fmla="*/ 0 w 11380186"/>
              <a:gd name="connsiteY4" fmla="*/ 597732 h 597732"/>
              <a:gd name="connsiteX0" fmla="*/ 0 w 11230753"/>
              <a:gd name="connsiteY0" fmla="*/ 597732 h 597732"/>
              <a:gd name="connsiteX1" fmla="*/ 149433 w 11230753"/>
              <a:gd name="connsiteY1" fmla="*/ 0 h 597732"/>
              <a:gd name="connsiteX2" fmla="*/ 11192067 w 11230753"/>
              <a:gd name="connsiteY2" fmla="*/ 0 h 597732"/>
              <a:gd name="connsiteX3" fmla="*/ 11230753 w 11230753"/>
              <a:gd name="connsiteY3" fmla="*/ 597732 h 597732"/>
              <a:gd name="connsiteX4" fmla="*/ 0 w 11230753"/>
              <a:gd name="connsiteY4" fmla="*/ 597732 h 597732"/>
              <a:gd name="connsiteX0" fmla="*/ 0 w 11192067"/>
              <a:gd name="connsiteY0" fmla="*/ 597732 h 597732"/>
              <a:gd name="connsiteX1" fmla="*/ 149433 w 11192067"/>
              <a:gd name="connsiteY1" fmla="*/ 0 h 597732"/>
              <a:gd name="connsiteX2" fmla="*/ 11192067 w 11192067"/>
              <a:gd name="connsiteY2" fmla="*/ 0 h 597732"/>
              <a:gd name="connsiteX3" fmla="*/ 11190272 w 11192067"/>
              <a:gd name="connsiteY3" fmla="*/ 597732 h 597732"/>
              <a:gd name="connsiteX4" fmla="*/ 0 w 11192067"/>
              <a:gd name="connsiteY4" fmla="*/ 597732 h 5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2067" h="597732">
                <a:moveTo>
                  <a:pt x="0" y="597732"/>
                </a:moveTo>
                <a:lnTo>
                  <a:pt x="149433" y="0"/>
                </a:lnTo>
                <a:lnTo>
                  <a:pt x="11192067" y="0"/>
                </a:lnTo>
                <a:cubicBezTo>
                  <a:pt x="11191469" y="199244"/>
                  <a:pt x="11190870" y="398488"/>
                  <a:pt x="11190272" y="597732"/>
                </a:cubicBezTo>
                <a:lnTo>
                  <a:pt x="0" y="597732"/>
                </a:lnTo>
                <a:close/>
              </a:path>
            </a:pathLst>
          </a:cu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879212D-F344-4A61-9208-1CAD5AB80C5F}"/>
              </a:ext>
            </a:extLst>
          </p:cNvPr>
          <p:cNvSpPr/>
          <p:nvPr/>
        </p:nvSpPr>
        <p:spPr>
          <a:xfrm>
            <a:off x="-1" y="6264067"/>
            <a:ext cx="1172782" cy="594360"/>
          </a:xfrm>
          <a:custGeom>
            <a:avLst/>
            <a:gdLst>
              <a:gd name="connsiteX0" fmla="*/ 0 w 1172782"/>
              <a:gd name="connsiteY0" fmla="*/ 0 h 594360"/>
              <a:gd name="connsiteX1" fmla="*/ 1172782 w 1172782"/>
              <a:gd name="connsiteY1" fmla="*/ 0 h 594360"/>
              <a:gd name="connsiteX2" fmla="*/ 1105156 w 1172782"/>
              <a:gd name="connsiteY2" fmla="*/ 594360 h 594360"/>
              <a:gd name="connsiteX3" fmla="*/ 0 w 1172782"/>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1172782" h="594360">
                <a:moveTo>
                  <a:pt x="0" y="0"/>
                </a:moveTo>
                <a:lnTo>
                  <a:pt x="1172782" y="0"/>
                </a:lnTo>
                <a:lnTo>
                  <a:pt x="1105156" y="594360"/>
                </a:lnTo>
                <a:lnTo>
                  <a:pt x="0" y="59436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descr="A close up of a logo&#10;&#10;Description automatically generated">
            <a:extLst>
              <a:ext uri="{FF2B5EF4-FFF2-40B4-BE49-F238E27FC236}">
                <a16:creationId xmlns:a16="http://schemas.microsoft.com/office/drawing/2014/main" id="{0DDF02AB-C9F5-48EA-AB33-2C5C0475A2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4754" y="6405456"/>
            <a:ext cx="1996865" cy="311303"/>
          </a:xfrm>
          <a:prstGeom prst="rect">
            <a:avLst/>
          </a:prstGeom>
        </p:spPr>
      </p:pic>
      <p:sp>
        <p:nvSpPr>
          <p:cNvPr id="2" name="Title Placeholder 1"/>
          <p:cNvSpPr>
            <a:spLocks noGrp="1"/>
          </p:cNvSpPr>
          <p:nvPr>
            <p:ph type="title"/>
          </p:nvPr>
        </p:nvSpPr>
        <p:spPr>
          <a:xfrm>
            <a:off x="350378" y="42838"/>
            <a:ext cx="11491244" cy="961054"/>
          </a:xfrm>
          <a:prstGeom prst="rect">
            <a:avLst/>
          </a:prstGeom>
        </p:spPr>
        <p:txBody>
          <a:bodyPr vert="horz" lIns="91440" tIns="45720" rIns="91440" bIns="45720" rtlCol="0" anchor="b">
            <a:normAutofit/>
          </a:bodyPr>
          <a:lstStyle/>
          <a:p>
            <a:r>
              <a:rPr lang="en-US"/>
              <a:t>Click to edit Master</a:t>
            </a:r>
            <a:br>
              <a:rPr lang="en-US"/>
            </a:br>
            <a:r>
              <a:rPr lang="en-US"/>
              <a:t>title style</a:t>
            </a:r>
          </a:p>
        </p:txBody>
      </p:sp>
      <p:sp>
        <p:nvSpPr>
          <p:cNvPr id="3" name="Text Placeholder 2"/>
          <p:cNvSpPr>
            <a:spLocks noGrp="1"/>
          </p:cNvSpPr>
          <p:nvPr>
            <p:ph type="body" idx="1"/>
          </p:nvPr>
        </p:nvSpPr>
        <p:spPr>
          <a:xfrm>
            <a:off x="350377" y="1363663"/>
            <a:ext cx="11491243" cy="48133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p:nvSpPr>
        <p:spPr>
          <a:xfrm>
            <a:off x="350377" y="6422608"/>
            <a:ext cx="587023" cy="276999"/>
          </a:xfrm>
          <a:prstGeom prst="rect">
            <a:avLst/>
          </a:prstGeom>
          <a:noFill/>
        </p:spPr>
        <p:txBody>
          <a:bodyPr wrap="square" rtlCol="0">
            <a:spAutoFit/>
          </a:bodyPr>
          <a:lstStyle/>
          <a:p>
            <a:pPr algn="l"/>
            <a:fld id="{E123B50A-269E-4CEA-B042-34E83D64DBCC}" type="slidenum">
              <a:rPr lang="en-US" sz="1200" b="1" smtClean="0">
                <a:solidFill>
                  <a:schemeClr val="bg1"/>
                </a:solidFill>
              </a:rPr>
              <a:pPr algn="l"/>
              <a:t>‹#›</a:t>
            </a:fld>
            <a:endParaRPr lang="en-US" sz="1200" b="1">
              <a:solidFill>
                <a:schemeClr val="bg1"/>
              </a:solidFill>
            </a:endParaRPr>
          </a:p>
        </p:txBody>
      </p:sp>
      <p:sp>
        <p:nvSpPr>
          <p:cNvPr id="11" name="AutoShape 3"/>
          <p:cNvSpPr>
            <a:spLocks noChangeAspect="1" noChangeArrowheads="1" noTextEdit="1"/>
          </p:cNvSpPr>
          <p:nvPr/>
        </p:nvSpPr>
        <p:spPr bwMode="auto">
          <a:xfrm>
            <a:off x="1" y="5803727"/>
            <a:ext cx="12188420" cy="88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7"/>
          <p:cNvSpPr>
            <a:spLocks/>
          </p:cNvSpPr>
          <p:nvPr/>
        </p:nvSpPr>
        <p:spPr bwMode="auto">
          <a:xfrm>
            <a:off x="5056188" y="4210050"/>
            <a:ext cx="7419975" cy="2641600"/>
          </a:xfrm>
          <a:custGeom>
            <a:avLst/>
            <a:gdLst>
              <a:gd name="T0" fmla="*/ 0 w 4674"/>
              <a:gd name="T1" fmla="*/ 1662 h 1664"/>
              <a:gd name="T2" fmla="*/ 3818 w 4674"/>
              <a:gd name="T3" fmla="*/ 1664 h 1664"/>
              <a:gd name="T4" fmla="*/ 4674 w 4674"/>
              <a:gd name="T5" fmla="*/ 7 h 1664"/>
              <a:gd name="T6" fmla="*/ 1583 w 4674"/>
              <a:gd name="T7" fmla="*/ 0 h 1664"/>
            </a:gdLst>
            <a:ahLst/>
            <a:cxnLst>
              <a:cxn ang="0">
                <a:pos x="T0" y="T1"/>
              </a:cxn>
              <a:cxn ang="0">
                <a:pos x="T2" y="T3"/>
              </a:cxn>
              <a:cxn ang="0">
                <a:pos x="T4" y="T5"/>
              </a:cxn>
              <a:cxn ang="0">
                <a:pos x="T6" y="T7"/>
              </a:cxn>
            </a:cxnLst>
            <a:rect l="0" t="0" r="r" b="b"/>
            <a:pathLst>
              <a:path w="4674" h="1664">
                <a:moveTo>
                  <a:pt x="0" y="1662"/>
                </a:moveTo>
                <a:lnTo>
                  <a:pt x="3818" y="1664"/>
                </a:lnTo>
                <a:lnTo>
                  <a:pt x="4674" y="7"/>
                </a:lnTo>
                <a:lnTo>
                  <a:pt x="15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6657528"/>
      </p:ext>
    </p:extLst>
  </p:cSld>
  <p:clrMap bg1="lt1" tx1="dk1" bg2="lt2" tx2="dk2" accent1="accent1" accent2="accent2" accent3="accent3" accent4="accent4" accent5="accent5" accent6="accent6" hlink="hlink" folHlink="folHlink"/>
  <p:sldLayoutIdLst>
    <p:sldLayoutId id="2147483664" r:id="rId1"/>
  </p:sldLayoutIdLst>
  <p:txStyles>
    <p:titleStyle>
      <a:lvl1pPr algn="l" defTabSz="914400" rtl="0" eaLnBrk="1" latinLnBrk="0" hangingPunct="1">
        <a:lnSpc>
          <a:spcPct val="90000"/>
        </a:lnSpc>
        <a:spcBef>
          <a:spcPct val="0"/>
        </a:spcBef>
        <a:buNone/>
        <a:defRPr sz="3200" b="1" i="0" u="none" kern="1200">
          <a:solidFill>
            <a:schemeClr val="accent5"/>
          </a:solidFill>
          <a:latin typeface="+mj-lt"/>
          <a:ea typeface="+mj-ea"/>
          <a:cs typeface="+mj-cs"/>
        </a:defRPr>
      </a:lvl1pPr>
    </p:titleStyle>
    <p:bodyStyle>
      <a:lvl1pPr marL="282575" indent="-282575" algn="l" defTabSz="914400" rtl="0" eaLnBrk="1" latinLnBrk="0" hangingPunct="1">
        <a:lnSpc>
          <a:spcPct val="90000"/>
        </a:lnSpc>
        <a:spcBef>
          <a:spcPts val="1000"/>
        </a:spcBef>
        <a:buClr>
          <a:schemeClr val="accent5"/>
        </a:buClr>
        <a:buFont typeface="Arial" panose="020B0604020202020204" pitchFamily="34" charset="0"/>
        <a:buChar char="»"/>
        <a:defRPr sz="2400" kern="1200">
          <a:solidFill>
            <a:srgbClr val="3E4D54"/>
          </a:solidFill>
          <a:latin typeface="+mn-lt"/>
          <a:ea typeface="+mn-ea"/>
          <a:cs typeface="+mn-cs"/>
        </a:defRPr>
      </a:lvl1pPr>
      <a:lvl2pPr marL="684213" marR="0" indent="-227013" algn="l" defTabSz="914400" rtl="0" eaLnBrk="1" fontAlgn="auto" latinLnBrk="0" hangingPunct="1">
        <a:lnSpc>
          <a:spcPct val="100000"/>
        </a:lnSpc>
        <a:spcBef>
          <a:spcPts val="600"/>
        </a:spcBef>
        <a:spcAft>
          <a:spcPts val="0"/>
        </a:spcAft>
        <a:buClr>
          <a:schemeClr val="accent3"/>
        </a:buClr>
        <a:buSzTx/>
        <a:buFont typeface="Arial" panose="020B0604020202020204" pitchFamily="34" charset="0"/>
        <a:buChar char="•"/>
        <a:tabLst/>
        <a:defRPr sz="2200" kern="1200">
          <a:solidFill>
            <a:srgbClr val="3E4D54"/>
          </a:solidFill>
          <a:latin typeface="+mn-lt"/>
          <a:ea typeface="+mn-ea"/>
          <a:cs typeface="+mn-cs"/>
        </a:defRPr>
      </a:lvl2pPr>
      <a:lvl3pPr marL="1201738" indent="-287338" algn="l" defTabSz="914400" rtl="0" eaLnBrk="1" latinLnBrk="0" hangingPunct="1">
        <a:lnSpc>
          <a:spcPct val="90000"/>
        </a:lnSpc>
        <a:spcBef>
          <a:spcPts val="500"/>
        </a:spcBef>
        <a:buClr>
          <a:schemeClr val="accent6"/>
        </a:buClr>
        <a:buFont typeface="Wingdings" panose="05000000000000000000" pitchFamily="2" charset="2"/>
        <a:buChar char="§"/>
        <a:defRPr sz="2000" kern="1200">
          <a:solidFill>
            <a:srgbClr val="3E4D54"/>
          </a:solidFill>
          <a:latin typeface="+mn-lt"/>
          <a:ea typeface="+mn-ea"/>
          <a:cs typeface="+mn-cs"/>
        </a:defRPr>
      </a:lvl3pPr>
      <a:lvl4pPr marL="1490663" indent="-288925"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rgbClr val="3E4D54"/>
          </a:solidFill>
          <a:latin typeface="+mn-lt"/>
          <a:ea typeface="+mn-ea"/>
          <a:cs typeface="+mn-cs"/>
        </a:defRPr>
      </a:lvl4pPr>
      <a:lvl5pPr marL="1770063" indent="-279400" algn="l" defTabSz="914400" rtl="0" eaLnBrk="1" latinLnBrk="0" hangingPunct="1">
        <a:lnSpc>
          <a:spcPct val="90000"/>
        </a:lnSpc>
        <a:spcBef>
          <a:spcPts val="500"/>
        </a:spcBef>
        <a:buClr>
          <a:schemeClr val="accent3"/>
        </a:buClr>
        <a:buFont typeface="Arial" panose="020B0604020202020204" pitchFamily="34" charset="0"/>
        <a:buChar char="–"/>
        <a:defRPr sz="1800" kern="1200">
          <a:solidFill>
            <a:srgbClr val="3E4D5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15:clr>
            <a:srgbClr val="F26B43"/>
          </p15:clr>
        </p15:guide>
        <p15:guide id="2" orient="horz" pos="4317">
          <p15:clr>
            <a:srgbClr val="F26B43"/>
          </p15:clr>
        </p15:guide>
        <p15:guide id="3">
          <p15:clr>
            <a:srgbClr val="F26B43"/>
          </p15:clr>
        </p15:guide>
        <p15:guide id="4" pos="7680">
          <p15:clr>
            <a:srgbClr val="F26B43"/>
          </p15:clr>
        </p15:guide>
        <p15:guide id="5" orient="horz" pos="911">
          <p15:clr>
            <a:srgbClr val="F26B43"/>
          </p15:clr>
        </p15:guide>
        <p15:guide id="6" orient="horz" pos="3824">
          <p15:clr>
            <a:srgbClr val="F26B43"/>
          </p15:clr>
        </p15:guide>
        <p15:guide id="8" pos="7384">
          <p15:clr>
            <a:srgbClr val="F26B43"/>
          </p15:clr>
        </p15:guide>
        <p15:guide id="9" pos="280">
          <p15:clr>
            <a:srgbClr val="F26B43"/>
          </p15:clr>
        </p15:guide>
        <p15:guide id="10" orient="horz" pos="2320">
          <p15:clr>
            <a:srgbClr val="F26B43"/>
          </p15:clr>
        </p15:guide>
        <p15:guide id="11" pos="4992">
          <p15:clr>
            <a:srgbClr val="F26B43"/>
          </p15:clr>
        </p15:guide>
        <p15:guide id="12" pos="26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www.dot.ny.gov/divisions/operating/osss/highway-repository/SHSP2023_Appendix_2_VRUSA.pdf" TargetMode="External"/><Relationship Id="rId5" Type="http://schemas.openxmlformats.org/officeDocument/2006/relationships/chart" Target="../charts/chart1.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microsoft.com/office/2014/relationships/chartEx" Target="../charts/chartEx1.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gif"/></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CBA8789-0D00-35EA-08A2-7AC29622A0C7}"/>
              </a:ext>
            </a:extLst>
          </p:cNvPr>
          <p:cNvSpPr/>
          <p:nvPr/>
        </p:nvSpPr>
        <p:spPr>
          <a:xfrm>
            <a:off x="0" y="1696721"/>
            <a:ext cx="12192000" cy="5161280"/>
          </a:xfrm>
          <a:prstGeom prst="rect">
            <a:avLst/>
          </a:prstGeom>
          <a:solidFill>
            <a:srgbClr val="295F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F6AE372-D2F6-E0E7-8423-7FD4FD13FD06}"/>
              </a:ext>
            </a:extLst>
          </p:cNvPr>
          <p:cNvSpPr>
            <a:spLocks noGrp="1"/>
          </p:cNvSpPr>
          <p:nvPr>
            <p:ph type="subTitle" idx="1"/>
          </p:nvPr>
        </p:nvSpPr>
        <p:spPr>
          <a:xfrm>
            <a:off x="3317240" y="4719218"/>
            <a:ext cx="5557520" cy="1252061"/>
          </a:xfrm>
        </p:spPr>
        <p:txBody>
          <a:bodyPr/>
          <a:lstStyle/>
          <a:p>
            <a:r>
              <a:rPr lang="en-US">
                <a:solidFill>
                  <a:schemeClr val="bg1"/>
                </a:solidFill>
                <a:latin typeface="Noto Sans" panose="020B0502040504020204" pitchFamily="34" charset="0"/>
                <a:ea typeface="Noto Sans" panose="020B0502040504020204" pitchFamily="34" charset="0"/>
                <a:cs typeface="Noto Sans" panose="020B0502040504020204" pitchFamily="34" charset="0"/>
              </a:rPr>
              <a:t>Public Meeting</a:t>
            </a:r>
          </a:p>
          <a:p>
            <a:r>
              <a:rPr lang="en-US">
                <a:solidFill>
                  <a:schemeClr val="bg1"/>
                </a:solidFill>
                <a:latin typeface="Noto Sans" panose="020B0502040504020204" pitchFamily="34" charset="0"/>
                <a:ea typeface="Noto Sans" panose="020B0502040504020204" pitchFamily="34" charset="0"/>
                <a:cs typeface="Noto Sans" panose="020B0502040504020204" pitchFamily="34" charset="0"/>
              </a:rPr>
              <a:t>July 24, 2024</a:t>
            </a:r>
          </a:p>
        </p:txBody>
      </p:sp>
      <p:pic>
        <p:nvPicPr>
          <p:cNvPr id="10" name="Picture 9" descr="A logo with text on it&#10;&#10;Description automatically generated">
            <a:extLst>
              <a:ext uri="{FF2B5EF4-FFF2-40B4-BE49-F238E27FC236}">
                <a16:creationId xmlns:a16="http://schemas.microsoft.com/office/drawing/2014/main" id="{BE666E51-C8BD-58CF-FF96-B81C245E4B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8280" y="403294"/>
            <a:ext cx="1626441" cy="889725"/>
          </a:xfrm>
          <a:prstGeom prst="rect">
            <a:avLst/>
          </a:prstGeom>
        </p:spPr>
      </p:pic>
      <p:sp>
        <p:nvSpPr>
          <p:cNvPr id="5" name="Title 4">
            <a:extLst>
              <a:ext uri="{FF2B5EF4-FFF2-40B4-BE49-F238E27FC236}">
                <a16:creationId xmlns:a16="http://schemas.microsoft.com/office/drawing/2014/main" id="{2EDB269B-91BD-C031-BCD6-D45570B776F0}"/>
              </a:ext>
            </a:extLst>
          </p:cNvPr>
          <p:cNvSpPr>
            <a:spLocks noGrp="1"/>
          </p:cNvSpPr>
          <p:nvPr>
            <p:ph type="ctrTitle"/>
          </p:nvPr>
        </p:nvSpPr>
        <p:spPr>
          <a:xfrm>
            <a:off x="228600" y="1874420"/>
            <a:ext cx="11766120" cy="2667099"/>
          </a:xfrm>
        </p:spPr>
        <p:txBody>
          <a:bodyPr>
            <a:normAutofit/>
          </a:bodyPr>
          <a:lstStyle/>
          <a:p>
            <a:r>
              <a:rPr lang="en-US">
                <a:solidFill>
                  <a:schemeClr val="bg1"/>
                </a:solidFill>
              </a:rPr>
              <a:t>Tompkins County SS4A Joint Safety Action Plan</a:t>
            </a:r>
          </a:p>
        </p:txBody>
      </p:sp>
      <p:sp>
        <p:nvSpPr>
          <p:cNvPr id="2" name="TextBox 1">
            <a:extLst>
              <a:ext uri="{FF2B5EF4-FFF2-40B4-BE49-F238E27FC236}">
                <a16:creationId xmlns:a16="http://schemas.microsoft.com/office/drawing/2014/main" id="{F4F918FA-6401-9239-B3D9-C5AFD9C3C2E1}"/>
              </a:ext>
            </a:extLst>
          </p:cNvPr>
          <p:cNvSpPr txBox="1"/>
          <p:nvPr/>
        </p:nvSpPr>
        <p:spPr>
          <a:xfrm>
            <a:off x="101600" y="5844430"/>
            <a:ext cx="3942080" cy="954107"/>
          </a:xfrm>
          <a:prstGeom prst="rect">
            <a:avLst/>
          </a:prstGeom>
          <a:noFill/>
        </p:spPr>
        <p:txBody>
          <a:bodyPr wrap="square" rtlCol="0">
            <a:spAutoFit/>
          </a:bodyPr>
          <a:lstStyle/>
          <a:p>
            <a:r>
              <a:rPr lang="en-US" sz="1400">
                <a:solidFill>
                  <a:schemeClr val="bg1"/>
                </a:solidFill>
              </a:rPr>
              <a:t>Cambridge Systematics, Inc.</a:t>
            </a:r>
          </a:p>
          <a:p>
            <a:r>
              <a:rPr lang="en-US" sz="1400">
                <a:solidFill>
                  <a:schemeClr val="bg1"/>
                </a:solidFill>
              </a:rPr>
              <a:t>with Sam Schwartz Engineering</a:t>
            </a:r>
          </a:p>
          <a:p>
            <a:r>
              <a:rPr lang="en-US" sz="1400">
                <a:solidFill>
                  <a:schemeClr val="bg1"/>
                </a:solidFill>
              </a:rPr>
              <a:t>FHI Studio</a:t>
            </a:r>
          </a:p>
          <a:p>
            <a:r>
              <a:rPr lang="en-US" sz="1400">
                <a:solidFill>
                  <a:schemeClr val="bg1"/>
                </a:solidFill>
              </a:rPr>
              <a:t>Planning4Places</a:t>
            </a:r>
          </a:p>
        </p:txBody>
      </p:sp>
      <p:pic>
        <p:nvPicPr>
          <p:cNvPr id="4" name="Picture 3" descr="A qr code on a white background&#10;&#10;Description automatically generated">
            <a:extLst>
              <a:ext uri="{FF2B5EF4-FFF2-40B4-BE49-F238E27FC236}">
                <a16:creationId xmlns:a16="http://schemas.microsoft.com/office/drawing/2014/main" id="{50852590-A840-7013-F904-801F09F80A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7085" y="5331392"/>
            <a:ext cx="1423315" cy="1423315"/>
          </a:xfrm>
          <a:prstGeom prst="rect">
            <a:avLst/>
          </a:prstGeom>
        </p:spPr>
      </p:pic>
      <p:sp>
        <p:nvSpPr>
          <p:cNvPr id="7" name="TextBox 6">
            <a:extLst>
              <a:ext uri="{FF2B5EF4-FFF2-40B4-BE49-F238E27FC236}">
                <a16:creationId xmlns:a16="http://schemas.microsoft.com/office/drawing/2014/main" id="{773A221A-C830-603B-3129-5822EC9B134E}"/>
              </a:ext>
            </a:extLst>
          </p:cNvPr>
          <p:cNvSpPr txBox="1"/>
          <p:nvPr/>
        </p:nvSpPr>
        <p:spPr>
          <a:xfrm>
            <a:off x="8463967" y="4722231"/>
            <a:ext cx="3688132" cy="584775"/>
          </a:xfrm>
          <a:prstGeom prst="rect">
            <a:avLst/>
          </a:prstGeom>
          <a:noFill/>
        </p:spPr>
        <p:txBody>
          <a:bodyPr wrap="square">
            <a:spAutoFit/>
          </a:bodyPr>
          <a:lstStyle/>
          <a:p>
            <a:pPr algn="r"/>
            <a:r>
              <a:rPr lang="en-US" sz="1600" dirty="0">
                <a:solidFill>
                  <a:schemeClr val="bg1"/>
                </a:solidFill>
                <a:latin typeface="Noto Sans" panose="020B0502040504020204" pitchFamily="34" charset="0"/>
                <a:ea typeface="Noto Sans" panose="020B0502040504020204" pitchFamily="34" charset="0"/>
                <a:cs typeface="Noto Sans" panose="020B0502040504020204" pitchFamily="34" charset="0"/>
              </a:rPr>
              <a:t>Visit </a:t>
            </a:r>
            <a:r>
              <a:rPr lang="en-US" sz="1600" b="1" dirty="0">
                <a:solidFill>
                  <a:srgbClr val="FF8C00"/>
                </a:solidFill>
                <a:latin typeface="Noto Sans" panose="020B0502040504020204" pitchFamily="34" charset="0"/>
                <a:ea typeface="Noto Sans" panose="020B0502040504020204" pitchFamily="34" charset="0"/>
                <a:cs typeface="Noto Sans" panose="020B0502040504020204" pitchFamily="34" charset="0"/>
              </a:rPr>
              <a:t>safestreetstompkins.com </a:t>
            </a:r>
            <a:r>
              <a:rPr lang="en-US" sz="1600" dirty="0">
                <a:solidFill>
                  <a:schemeClr val="bg1"/>
                </a:solidFill>
                <a:latin typeface="Noto Sans" panose="020B0502040504020204" pitchFamily="34" charset="0"/>
                <a:ea typeface="Noto Sans" panose="020B0502040504020204" pitchFamily="34" charset="0"/>
                <a:cs typeface="Noto Sans" panose="020B0502040504020204" pitchFamily="34" charset="0"/>
              </a:rPr>
              <a:t>or scan here to give safety feedback: </a:t>
            </a:r>
            <a:endParaRPr lang="en-US" sz="1600" dirty="0">
              <a:solidFill>
                <a:schemeClr val="bg1"/>
              </a:solidFill>
            </a:endParaRPr>
          </a:p>
        </p:txBody>
      </p:sp>
    </p:spTree>
    <p:extLst>
      <p:ext uri="{BB962C8B-B14F-4D97-AF65-F5344CB8AC3E}">
        <p14:creationId xmlns:p14="http://schemas.microsoft.com/office/powerpoint/2010/main" val="4207398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logo with text on it&#10;&#10;Description automatically generated">
            <a:extLst>
              <a:ext uri="{FF2B5EF4-FFF2-40B4-BE49-F238E27FC236}">
                <a16:creationId xmlns:a16="http://schemas.microsoft.com/office/drawing/2014/main" id="{B782B8BA-FAAF-0697-24C9-729C4491F0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 y="5968275"/>
            <a:ext cx="1626441" cy="889725"/>
          </a:xfrm>
          <a:prstGeom prst="rect">
            <a:avLst/>
          </a:prstGeom>
        </p:spPr>
      </p:pic>
      <p:sp>
        <p:nvSpPr>
          <p:cNvPr id="8" name="TextBox 7">
            <a:extLst>
              <a:ext uri="{FF2B5EF4-FFF2-40B4-BE49-F238E27FC236}">
                <a16:creationId xmlns:a16="http://schemas.microsoft.com/office/drawing/2014/main" id="{5CA5C3AA-A39B-9D40-A6E6-AB1B64450518}"/>
              </a:ext>
            </a:extLst>
          </p:cNvPr>
          <p:cNvSpPr txBox="1"/>
          <p:nvPr/>
        </p:nvSpPr>
        <p:spPr>
          <a:xfrm>
            <a:off x="289560" y="1538454"/>
            <a:ext cx="6085840" cy="461665"/>
          </a:xfrm>
          <a:prstGeom prst="rect">
            <a:avLst/>
          </a:prstGeom>
          <a:noFill/>
        </p:spPr>
        <p:txBody>
          <a:bodyPr wrap="square" rtlCol="0">
            <a:spAutoFit/>
          </a:bodyPr>
          <a:lstStyle/>
          <a:p>
            <a:r>
              <a:rPr lang="en-US" sz="2400" b="1">
                <a:solidFill>
                  <a:srgbClr val="295F99"/>
                </a:solidFill>
                <a:latin typeface="Noto Sans" panose="020B0502040504020204" pitchFamily="34" charset="0"/>
                <a:ea typeface="Noto Sans" panose="020B0502040504020204" pitchFamily="34" charset="0"/>
                <a:cs typeface="Noto Sans" panose="020B0502040504020204" pitchFamily="34" charset="0"/>
              </a:rPr>
              <a:t>Project Schedule</a:t>
            </a:r>
            <a:endParaRPr lang="en-US" sz="2400" b="1">
              <a:solidFill>
                <a:srgbClr val="295F99"/>
              </a:solidFill>
            </a:endParaRPr>
          </a:p>
        </p:txBody>
      </p:sp>
      <p:pic>
        <p:nvPicPr>
          <p:cNvPr id="3" name="Picture 2" descr="A screenshot of a computer&#10;&#10;Description automatically generated">
            <a:extLst>
              <a:ext uri="{FF2B5EF4-FFF2-40B4-BE49-F238E27FC236}">
                <a16:creationId xmlns:a16="http://schemas.microsoft.com/office/drawing/2014/main" id="{ED316071-E0BD-AE55-DBB4-2A91B718CBBF}"/>
              </a:ext>
            </a:extLst>
          </p:cNvPr>
          <p:cNvPicPr>
            <a:picLocks noChangeAspect="1"/>
          </p:cNvPicPr>
          <p:nvPr/>
        </p:nvPicPr>
        <p:blipFill rotWithShape="1">
          <a:blip r:embed="rId4">
            <a:extLst>
              <a:ext uri="{28A0092B-C50C-407E-A947-70E740481C1C}">
                <a14:useLocalDpi xmlns:a14="http://schemas.microsoft.com/office/drawing/2010/main" val="0"/>
              </a:ext>
            </a:extLst>
          </a:blip>
          <a:srcRect t="18453" b="13916"/>
          <a:stretch/>
        </p:blipFill>
        <p:spPr>
          <a:xfrm>
            <a:off x="370698" y="1870100"/>
            <a:ext cx="10379535" cy="4096901"/>
          </a:xfrm>
          <a:prstGeom prst="rect">
            <a:avLst/>
          </a:prstGeom>
        </p:spPr>
      </p:pic>
      <p:pic>
        <p:nvPicPr>
          <p:cNvPr id="7" name="Picture 6" descr="A close up of a box&#10;&#10;Description automatically generated">
            <a:extLst>
              <a:ext uri="{FF2B5EF4-FFF2-40B4-BE49-F238E27FC236}">
                <a16:creationId xmlns:a16="http://schemas.microsoft.com/office/drawing/2014/main" id="{7E81CB46-5C74-9D29-7F66-E6B6148A27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10212" y="765990"/>
            <a:ext cx="3040021" cy="1114270"/>
          </a:xfrm>
          <a:prstGeom prst="rect">
            <a:avLst/>
          </a:prstGeom>
        </p:spPr>
      </p:pic>
      <p:sp>
        <p:nvSpPr>
          <p:cNvPr id="2" name="Rectangle 1">
            <a:extLst>
              <a:ext uri="{FF2B5EF4-FFF2-40B4-BE49-F238E27FC236}">
                <a16:creationId xmlns:a16="http://schemas.microsoft.com/office/drawing/2014/main" id="{058F7BAD-8A12-78DB-C7C8-C2BDC68273FF}"/>
              </a:ext>
            </a:extLst>
          </p:cNvPr>
          <p:cNvSpPr/>
          <p:nvPr/>
        </p:nvSpPr>
        <p:spPr>
          <a:xfrm>
            <a:off x="7421418" y="2336800"/>
            <a:ext cx="327891" cy="3703782"/>
          </a:xfrm>
          <a:prstGeom prst="rect">
            <a:avLst/>
          </a:prstGeom>
          <a:noFill/>
          <a:ln>
            <a:solidFill>
              <a:srgbClr val="295F99"/>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7D1839A-6E8F-FDA2-5B10-862677B27E2C}"/>
              </a:ext>
            </a:extLst>
          </p:cNvPr>
          <p:cNvSpPr txBox="1"/>
          <p:nvPr/>
        </p:nvSpPr>
        <p:spPr>
          <a:xfrm>
            <a:off x="6832600" y="6140740"/>
            <a:ext cx="2482273" cy="400110"/>
          </a:xfrm>
          <a:prstGeom prst="rect">
            <a:avLst/>
          </a:prstGeom>
          <a:noFill/>
        </p:spPr>
        <p:txBody>
          <a:bodyPr wrap="square" rtlCol="0">
            <a:spAutoFit/>
          </a:bodyPr>
          <a:lstStyle/>
          <a:p>
            <a:r>
              <a:rPr lang="en-US" sz="2000" i="1">
                <a:solidFill>
                  <a:srgbClr val="295F99"/>
                </a:solidFill>
                <a:latin typeface="Noto Sans" panose="020B0502040504020204" pitchFamily="34" charset="0"/>
                <a:ea typeface="Noto Sans" panose="020B0502040504020204" pitchFamily="34" charset="0"/>
                <a:cs typeface="Noto Sans" panose="020B0502040504020204" pitchFamily="34" charset="0"/>
              </a:rPr>
              <a:t>Current Stage</a:t>
            </a:r>
            <a:endParaRPr lang="en-US" sz="2000" i="1">
              <a:solidFill>
                <a:srgbClr val="295F99"/>
              </a:solidFill>
            </a:endParaRPr>
          </a:p>
        </p:txBody>
      </p:sp>
    </p:spTree>
    <p:extLst>
      <p:ext uri="{BB962C8B-B14F-4D97-AF65-F5344CB8AC3E}">
        <p14:creationId xmlns:p14="http://schemas.microsoft.com/office/powerpoint/2010/main" val="1041635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logo with text on it&#10;&#10;Description automatically generated">
            <a:extLst>
              <a:ext uri="{FF2B5EF4-FFF2-40B4-BE49-F238E27FC236}">
                <a16:creationId xmlns:a16="http://schemas.microsoft.com/office/drawing/2014/main" id="{A9BF87AD-5487-2FB0-3C70-2556F7180C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8280" y="5948010"/>
            <a:ext cx="1626441" cy="889725"/>
          </a:xfrm>
          <a:prstGeom prst="rect">
            <a:avLst/>
          </a:prstGeom>
        </p:spPr>
      </p:pic>
      <p:sp>
        <p:nvSpPr>
          <p:cNvPr id="7" name="Rectangle 6">
            <a:extLst>
              <a:ext uri="{FF2B5EF4-FFF2-40B4-BE49-F238E27FC236}">
                <a16:creationId xmlns:a16="http://schemas.microsoft.com/office/drawing/2014/main" id="{201242BC-5F44-BA98-921C-B5CAB8802948}"/>
              </a:ext>
            </a:extLst>
          </p:cNvPr>
          <p:cNvSpPr/>
          <p:nvPr/>
        </p:nvSpPr>
        <p:spPr>
          <a:xfrm>
            <a:off x="0" y="1793240"/>
            <a:ext cx="12192000" cy="106680"/>
          </a:xfrm>
          <a:prstGeom prst="rect">
            <a:avLst/>
          </a:prstGeom>
          <a:solidFill>
            <a:srgbClr val="65A98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2EDC920-951C-A2A2-4C75-8F4BA7B0DDBB}"/>
              </a:ext>
            </a:extLst>
          </p:cNvPr>
          <p:cNvSpPr txBox="1"/>
          <p:nvPr/>
        </p:nvSpPr>
        <p:spPr>
          <a:xfrm>
            <a:off x="2572871" y="1076180"/>
            <a:ext cx="7046258" cy="523220"/>
          </a:xfrm>
          <a:prstGeom prst="rect">
            <a:avLst/>
          </a:prstGeom>
          <a:noFill/>
        </p:spPr>
        <p:txBody>
          <a:bodyPr wrap="square" rtlCol="0">
            <a:spAutoFit/>
          </a:bodyPr>
          <a:lstStyle/>
          <a:p>
            <a:pPr algn="ctr"/>
            <a:r>
              <a:rPr lang="en-US" sz="2800" b="1">
                <a:solidFill>
                  <a:srgbClr val="295F99"/>
                </a:solidFill>
                <a:latin typeface="Noto Sans" panose="020B0502040504020204" pitchFamily="34" charset="0"/>
                <a:ea typeface="Noto Sans" panose="020B0502040504020204" pitchFamily="34" charset="0"/>
                <a:cs typeface="Noto Sans" panose="020B0502040504020204" pitchFamily="34" charset="0"/>
              </a:rPr>
              <a:t>Public Engagement and Collaboration</a:t>
            </a:r>
            <a:endParaRPr lang="en-US" sz="2800" b="1">
              <a:solidFill>
                <a:srgbClr val="295F99"/>
              </a:solidFill>
            </a:endParaRPr>
          </a:p>
        </p:txBody>
      </p:sp>
      <p:pic>
        <p:nvPicPr>
          <p:cNvPr id="29" name="Picture 28">
            <a:extLst>
              <a:ext uri="{FF2B5EF4-FFF2-40B4-BE49-F238E27FC236}">
                <a16:creationId xmlns:a16="http://schemas.microsoft.com/office/drawing/2014/main" id="{B71BAFE5-F839-DECD-1AA8-B715B858FD45}"/>
              </a:ext>
            </a:extLst>
          </p:cNvPr>
          <p:cNvPicPr>
            <a:picLocks noChangeAspect="1"/>
          </p:cNvPicPr>
          <p:nvPr/>
        </p:nvPicPr>
        <p:blipFill>
          <a:blip r:embed="rId3"/>
          <a:stretch>
            <a:fillRect/>
          </a:stretch>
        </p:blipFill>
        <p:spPr>
          <a:xfrm>
            <a:off x="1082974" y="2093759"/>
            <a:ext cx="10026052" cy="4182349"/>
          </a:xfrm>
          <a:prstGeom prst="rect">
            <a:avLst/>
          </a:prstGeom>
        </p:spPr>
      </p:pic>
    </p:spTree>
    <p:extLst>
      <p:ext uri="{BB962C8B-B14F-4D97-AF65-F5344CB8AC3E}">
        <p14:creationId xmlns:p14="http://schemas.microsoft.com/office/powerpoint/2010/main" val="1399276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logo with text on it&#10;&#10;Description automatically generated">
            <a:extLst>
              <a:ext uri="{FF2B5EF4-FFF2-40B4-BE49-F238E27FC236}">
                <a16:creationId xmlns:a16="http://schemas.microsoft.com/office/drawing/2014/main" id="{A9BF87AD-5487-2FB0-3C70-2556F7180C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8280" y="5948010"/>
            <a:ext cx="1626441" cy="889725"/>
          </a:xfrm>
          <a:prstGeom prst="rect">
            <a:avLst/>
          </a:prstGeom>
        </p:spPr>
      </p:pic>
      <p:sp>
        <p:nvSpPr>
          <p:cNvPr id="7" name="Rectangle 6">
            <a:extLst>
              <a:ext uri="{FF2B5EF4-FFF2-40B4-BE49-F238E27FC236}">
                <a16:creationId xmlns:a16="http://schemas.microsoft.com/office/drawing/2014/main" id="{201242BC-5F44-BA98-921C-B5CAB8802948}"/>
              </a:ext>
            </a:extLst>
          </p:cNvPr>
          <p:cNvSpPr/>
          <p:nvPr/>
        </p:nvSpPr>
        <p:spPr>
          <a:xfrm>
            <a:off x="0" y="1793240"/>
            <a:ext cx="12192000" cy="106680"/>
          </a:xfrm>
          <a:prstGeom prst="rect">
            <a:avLst/>
          </a:prstGeom>
          <a:solidFill>
            <a:srgbClr val="65A98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2EDC920-951C-A2A2-4C75-8F4BA7B0DDBB}"/>
              </a:ext>
            </a:extLst>
          </p:cNvPr>
          <p:cNvSpPr txBox="1"/>
          <p:nvPr/>
        </p:nvSpPr>
        <p:spPr>
          <a:xfrm>
            <a:off x="2572870" y="839133"/>
            <a:ext cx="7046258" cy="954107"/>
          </a:xfrm>
          <a:prstGeom prst="rect">
            <a:avLst/>
          </a:prstGeom>
          <a:noFill/>
        </p:spPr>
        <p:txBody>
          <a:bodyPr wrap="square" rtlCol="0">
            <a:spAutoFit/>
          </a:bodyPr>
          <a:lstStyle/>
          <a:p>
            <a:pPr algn="ctr"/>
            <a:r>
              <a:rPr lang="en-US" sz="2800" b="1" dirty="0">
                <a:solidFill>
                  <a:srgbClr val="295F99"/>
                </a:solidFill>
                <a:latin typeface="Noto Sans" panose="020B0502040504020204" pitchFamily="34" charset="0"/>
                <a:ea typeface="Noto Sans" panose="020B0502040504020204" pitchFamily="34" charset="0"/>
                <a:cs typeface="Noto Sans" panose="020B0502040504020204" pitchFamily="34" charset="0"/>
              </a:rPr>
              <a:t>Public Website &amp; Feedback Opportunity</a:t>
            </a:r>
            <a:endParaRPr lang="en-US" sz="2800" b="1" dirty="0">
              <a:solidFill>
                <a:srgbClr val="295F99"/>
              </a:solidFill>
            </a:endParaRPr>
          </a:p>
        </p:txBody>
      </p:sp>
      <p:sp>
        <p:nvSpPr>
          <p:cNvPr id="3" name="TextBox 2">
            <a:extLst>
              <a:ext uri="{FF2B5EF4-FFF2-40B4-BE49-F238E27FC236}">
                <a16:creationId xmlns:a16="http://schemas.microsoft.com/office/drawing/2014/main" id="{4B4E237E-5842-BEB1-ADA5-4E6058A2F1E2}"/>
              </a:ext>
            </a:extLst>
          </p:cNvPr>
          <p:cNvSpPr txBox="1"/>
          <p:nvPr/>
        </p:nvSpPr>
        <p:spPr>
          <a:xfrm>
            <a:off x="461532" y="2205588"/>
            <a:ext cx="5434301" cy="3539430"/>
          </a:xfrm>
          <a:prstGeom prst="rect">
            <a:avLst/>
          </a:prstGeom>
          <a:noFill/>
        </p:spPr>
        <p:txBody>
          <a:bodyPr wrap="square" rtlCol="0">
            <a:spAutoFit/>
          </a:bodyPr>
          <a:lstStyle/>
          <a:p>
            <a:pPr marR="0" lvl="0" algn="ctr" defTabSz="914400" rtl="0" eaLnBrk="1" fontAlgn="auto" latinLnBrk="0" hangingPunct="1">
              <a:spcBef>
                <a:spcPts val="0"/>
              </a:spcBef>
              <a:spcAft>
                <a:spcPts val="0"/>
              </a:spcAft>
              <a:buClrTx/>
              <a:buSzTx/>
              <a:tabLst/>
              <a:defRPr/>
            </a:pPr>
            <a:r>
              <a:rPr lang="en-US" sz="3200" dirty="0">
                <a:solidFill>
                  <a:srgbClr val="295F99"/>
                </a:solidFill>
                <a:latin typeface="Noto Sans" panose="020B0502040504020204" pitchFamily="34" charset="0"/>
                <a:ea typeface="Noto Sans" panose="020B0502040504020204" pitchFamily="34" charset="0"/>
                <a:cs typeface="Noto Sans" panose="020B0502040504020204" pitchFamily="34" charset="0"/>
              </a:rPr>
              <a:t>Visit </a:t>
            </a:r>
            <a:r>
              <a:rPr lang="en-US" sz="3200" b="1" dirty="0">
                <a:solidFill>
                  <a:srgbClr val="FF8C00"/>
                </a:solidFill>
                <a:latin typeface="Noto Sans" panose="020B0502040504020204" pitchFamily="34" charset="0"/>
                <a:ea typeface="Noto Sans" panose="020B0502040504020204" pitchFamily="34" charset="0"/>
                <a:cs typeface="Noto Sans" panose="020B0502040504020204" pitchFamily="34" charset="0"/>
              </a:rPr>
              <a:t>safestreetstompkins.com </a:t>
            </a:r>
            <a:r>
              <a:rPr lang="en-US" sz="3200" dirty="0">
                <a:solidFill>
                  <a:srgbClr val="295F99"/>
                </a:solidFill>
                <a:latin typeface="Noto Sans" panose="020B0502040504020204" pitchFamily="34" charset="0"/>
                <a:ea typeface="Noto Sans" panose="020B0502040504020204" pitchFamily="34" charset="0"/>
                <a:cs typeface="Noto Sans" panose="020B0502040504020204" pitchFamily="34" charset="0"/>
              </a:rPr>
              <a:t>to learn more and provide feedback on our interactive safety feedback map, which you can also get to by scanning this QR code:</a:t>
            </a:r>
          </a:p>
        </p:txBody>
      </p:sp>
      <p:pic>
        <p:nvPicPr>
          <p:cNvPr id="5" name="Picture 4" descr="A qr code on a white background&#10;&#10;Description automatically generated">
            <a:extLst>
              <a:ext uri="{FF2B5EF4-FFF2-40B4-BE49-F238E27FC236}">
                <a16:creationId xmlns:a16="http://schemas.microsoft.com/office/drawing/2014/main" id="{D5DDCFB3-AAD5-0882-5C57-DF2D7099E6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7792" y="2747347"/>
            <a:ext cx="2958331" cy="2958331"/>
          </a:xfrm>
          <a:prstGeom prst="rect">
            <a:avLst/>
          </a:prstGeom>
        </p:spPr>
      </p:pic>
    </p:spTree>
    <p:extLst>
      <p:ext uri="{BB962C8B-B14F-4D97-AF65-F5344CB8AC3E}">
        <p14:creationId xmlns:p14="http://schemas.microsoft.com/office/powerpoint/2010/main" val="2345570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966695-5DBF-6260-9800-A70DFFA68048}"/>
              </a:ext>
            </a:extLst>
          </p:cNvPr>
          <p:cNvSpPr txBox="1"/>
          <p:nvPr/>
        </p:nvSpPr>
        <p:spPr>
          <a:xfrm>
            <a:off x="461532" y="2205588"/>
            <a:ext cx="11268934" cy="3139321"/>
          </a:xfrm>
          <a:prstGeom prst="rect">
            <a:avLst/>
          </a:prstGeom>
          <a:noFill/>
        </p:spPr>
        <p:txBody>
          <a:bodyPr wrap="square" rtlCol="0">
            <a:spAutoFit/>
          </a:bodyPr>
          <a:lstStyle/>
          <a:p>
            <a:pPr marL="285750" marR="0" lvl="0" indent="-285750" algn="l" defTabSz="914400" rtl="0" eaLnBrk="1" fontAlgn="auto" latinLnBrk="0" hangingPunct="1">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a:ln>
                  <a:noFill/>
                </a:ln>
                <a:solidFill>
                  <a:srgbClr val="295F99"/>
                </a:solidFill>
                <a:effectLst/>
                <a:uLnTx/>
                <a:uFillTx/>
                <a:latin typeface="Noto Sans" panose="020B0502040504020204" pitchFamily="34" charset="0"/>
                <a:ea typeface="Noto Sans" panose="020B0502040504020204" pitchFamily="34" charset="0"/>
                <a:cs typeface="Noto Sans" panose="020B0502040504020204" pitchFamily="34" charset="0"/>
              </a:rPr>
              <a:t>Document Review Memo</a:t>
            </a:r>
          </a:p>
          <a:p>
            <a:pPr marL="285750" marR="0" lvl="0" indent="-285750" algn="l" defTabSz="914400" rtl="0" eaLnBrk="1" fontAlgn="auto" latinLnBrk="0" hangingPunct="1">
              <a:spcBef>
                <a:spcPts val="0"/>
              </a:spcBef>
              <a:spcAft>
                <a:spcPts val="0"/>
              </a:spcAft>
              <a:buClrTx/>
              <a:buSzTx/>
              <a:buFont typeface="Wingdings" panose="05000000000000000000" pitchFamily="2" charset="2"/>
              <a:buChar char="§"/>
              <a:tabLst/>
              <a:defRPr/>
            </a:pPr>
            <a:endParaRPr kumimoji="0" lang="en-US" sz="1800" b="0" i="0" u="none" strike="noStrike" kern="1200" cap="none" spc="0" normalizeH="0" baseline="0" noProof="0">
              <a:ln>
                <a:noFill/>
              </a:ln>
              <a:solidFill>
                <a:srgbClr val="295F99"/>
              </a:solidFill>
              <a:effectLst/>
              <a:uLnTx/>
              <a:uFillTx/>
              <a:latin typeface="Noto Sans" panose="020B0502040504020204" pitchFamily="34" charset="0"/>
              <a:ea typeface="Noto Sans" panose="020B0502040504020204" pitchFamily="34" charset="0"/>
              <a:cs typeface="Noto Sans" panose="020B0502040504020204" pitchFamily="34" charset="0"/>
            </a:endParaRPr>
          </a:p>
          <a:p>
            <a:pPr marL="285750" marR="0" lvl="0" indent="-285750" algn="l" defTabSz="914400" rtl="0" eaLnBrk="1" fontAlgn="auto" latinLnBrk="0" hangingPunct="1">
              <a:spcBef>
                <a:spcPts val="0"/>
              </a:spcBef>
              <a:spcAft>
                <a:spcPts val="0"/>
              </a:spcAft>
              <a:buClrTx/>
              <a:buSzTx/>
              <a:buFont typeface="Wingdings" panose="05000000000000000000" pitchFamily="2" charset="2"/>
              <a:buChar char="§"/>
              <a:tabLst/>
              <a:defRPr/>
            </a:pPr>
            <a:r>
              <a:rPr lang="en-US">
                <a:solidFill>
                  <a:srgbClr val="295F99"/>
                </a:solidFill>
                <a:latin typeface="Noto Sans" panose="020B0502040504020204" pitchFamily="34" charset="0"/>
                <a:ea typeface="Noto Sans" panose="020B0502040504020204" pitchFamily="34" charset="0"/>
                <a:cs typeface="Noto Sans" panose="020B0502040504020204" pitchFamily="34" charset="0"/>
              </a:rPr>
              <a:t>Public Engagement Plan</a:t>
            </a:r>
            <a:endParaRPr kumimoji="0" lang="en-US" sz="1800" b="0" i="0" u="none" strike="noStrike" kern="1200" cap="none" spc="0" normalizeH="0" baseline="0" noProof="0">
              <a:ln>
                <a:noFill/>
              </a:ln>
              <a:solidFill>
                <a:srgbClr val="295F99"/>
              </a:solidFill>
              <a:effectLst/>
              <a:uLnTx/>
              <a:uFillTx/>
              <a:latin typeface="Noto Sans" panose="020B0502040504020204" pitchFamily="34" charset="0"/>
              <a:ea typeface="Noto Sans" panose="020B0502040504020204" pitchFamily="34" charset="0"/>
              <a:cs typeface="Noto Sans" panose="020B0502040504020204" pitchFamily="34" charset="0"/>
            </a:endParaRPr>
          </a:p>
          <a:p>
            <a:pPr lvl="2">
              <a:defRPr/>
            </a:pPr>
            <a:endParaRPr kumimoji="0" lang="en-US" b="0" i="0" u="none" strike="noStrike" kern="1200" cap="none" spc="0" normalizeH="0" baseline="0" noProof="0">
              <a:ln>
                <a:noFill/>
              </a:ln>
              <a:solidFill>
                <a:srgbClr val="295F99"/>
              </a:solidFill>
              <a:effectLst/>
              <a:uLnTx/>
              <a:uFillTx/>
              <a:latin typeface="Noto Sans" panose="020B0502040504020204" pitchFamily="34" charset="0"/>
              <a:ea typeface="Noto Sans" panose="020B0502040504020204" pitchFamily="34" charset="0"/>
              <a:cs typeface="Noto Sans" panose="020B0502040504020204" pitchFamily="34" charset="0"/>
            </a:endParaRPr>
          </a:p>
          <a:p>
            <a:pPr marL="285750" indent="-285750">
              <a:buFont typeface="Wingdings" panose="05000000000000000000" pitchFamily="2" charset="2"/>
              <a:buChar char="§"/>
              <a:defRPr/>
            </a:pPr>
            <a:r>
              <a:rPr lang="en-US">
                <a:solidFill>
                  <a:srgbClr val="295F99"/>
                </a:solidFill>
                <a:latin typeface="Noto Sans" panose="020B0502040504020204" pitchFamily="34" charset="0"/>
                <a:ea typeface="Noto Sans" panose="020B0502040504020204" pitchFamily="34" charset="0"/>
                <a:cs typeface="Noto Sans" panose="020B0502040504020204" pitchFamily="34" charset="0"/>
              </a:rPr>
              <a:t>Data Analysis Approach Memo</a:t>
            </a:r>
          </a:p>
          <a:p>
            <a:pPr marL="285750" indent="-285750">
              <a:buFont typeface="Wingdings" panose="05000000000000000000" pitchFamily="2" charset="2"/>
              <a:buChar char="§"/>
              <a:defRPr/>
            </a:pPr>
            <a:endParaRPr lang="en-US">
              <a:solidFill>
                <a:srgbClr val="295F99"/>
              </a:solidFill>
              <a:latin typeface="Noto Sans" panose="020B0502040504020204" pitchFamily="34" charset="0"/>
              <a:ea typeface="Noto Sans" panose="020B0502040504020204" pitchFamily="34" charset="0"/>
              <a:cs typeface="Noto Sans" panose="020B0502040504020204" pitchFamily="34" charset="0"/>
            </a:endParaRPr>
          </a:p>
          <a:p>
            <a:pPr marL="285750" indent="-285750">
              <a:buFont typeface="Wingdings" panose="05000000000000000000" pitchFamily="2" charset="2"/>
              <a:buChar char="§"/>
              <a:defRPr/>
            </a:pPr>
            <a:r>
              <a:rPr lang="en-US">
                <a:solidFill>
                  <a:srgbClr val="295F99"/>
                </a:solidFill>
                <a:latin typeface="Noto Sans" panose="020B0502040504020204" pitchFamily="34" charset="0"/>
                <a:ea typeface="Noto Sans" panose="020B0502040504020204" pitchFamily="34" charset="0"/>
                <a:cs typeface="Noto Sans" panose="020B0502040504020204" pitchFamily="34" charset="0"/>
              </a:rPr>
              <a:t>One-on-One Municipality Meetings and Summary Memo</a:t>
            </a:r>
          </a:p>
          <a:p>
            <a:pPr marL="285750" indent="-285750">
              <a:buFont typeface="Wingdings" panose="05000000000000000000" pitchFamily="2" charset="2"/>
              <a:buChar char="§"/>
              <a:defRPr/>
            </a:pPr>
            <a:endParaRPr lang="en-US">
              <a:solidFill>
                <a:srgbClr val="295F99"/>
              </a:solidFill>
              <a:latin typeface="Noto Sans" panose="020B0502040504020204" pitchFamily="34" charset="0"/>
              <a:ea typeface="Noto Sans" panose="020B0502040504020204" pitchFamily="34" charset="0"/>
              <a:cs typeface="Noto Sans" panose="020B0502040504020204" pitchFamily="34" charset="0"/>
            </a:endParaRPr>
          </a:p>
          <a:p>
            <a:pPr marL="285750" indent="-285750">
              <a:buFont typeface="Wingdings" panose="05000000000000000000" pitchFamily="2" charset="2"/>
              <a:buChar char="§"/>
              <a:defRPr/>
            </a:pPr>
            <a:r>
              <a:rPr lang="en-US">
                <a:solidFill>
                  <a:srgbClr val="295F99"/>
                </a:solidFill>
                <a:latin typeface="Noto Sans" panose="020B0502040504020204" pitchFamily="34" charset="0"/>
                <a:ea typeface="Noto Sans" panose="020B0502040504020204" pitchFamily="34" charset="0"/>
                <a:cs typeface="Noto Sans" panose="020B0502040504020204" pitchFamily="34" charset="0"/>
              </a:rPr>
              <a:t>Historic Trend Analysis</a:t>
            </a:r>
          </a:p>
          <a:p>
            <a:pPr marL="285750" indent="-285750">
              <a:buFont typeface="Wingdings" panose="05000000000000000000" pitchFamily="2" charset="2"/>
              <a:buChar char="§"/>
              <a:defRPr/>
            </a:pPr>
            <a:endParaRPr lang="en-US">
              <a:solidFill>
                <a:srgbClr val="295F99"/>
              </a:solidFill>
              <a:latin typeface="Noto Sans" panose="020B0502040504020204" pitchFamily="34" charset="0"/>
              <a:ea typeface="Noto Sans" panose="020B0502040504020204" pitchFamily="34" charset="0"/>
              <a:cs typeface="Noto Sans" panose="020B0502040504020204" pitchFamily="34" charset="0"/>
            </a:endParaRPr>
          </a:p>
          <a:p>
            <a:pPr marL="285750" indent="-285750">
              <a:buFont typeface="Wingdings" panose="05000000000000000000" pitchFamily="2" charset="2"/>
              <a:buChar char="§"/>
              <a:defRPr/>
            </a:pPr>
            <a:r>
              <a:rPr lang="en-US">
                <a:solidFill>
                  <a:srgbClr val="295F99"/>
                </a:solidFill>
                <a:latin typeface="Noto Sans" panose="020B0502040504020204" pitchFamily="34" charset="0"/>
                <a:ea typeface="Noto Sans" panose="020B0502040504020204" pitchFamily="34" charset="0"/>
                <a:cs typeface="Noto Sans" panose="020B0502040504020204" pitchFamily="34" charset="0"/>
              </a:rPr>
              <a:t>Network Analysis</a:t>
            </a:r>
          </a:p>
        </p:txBody>
      </p:sp>
      <p:pic>
        <p:nvPicPr>
          <p:cNvPr id="2" name="Picture 1" descr="A logo with text on it&#10;&#10;Description automatically generated">
            <a:extLst>
              <a:ext uri="{FF2B5EF4-FFF2-40B4-BE49-F238E27FC236}">
                <a16:creationId xmlns:a16="http://schemas.microsoft.com/office/drawing/2014/main" id="{A9BF87AD-5487-2FB0-3C70-2556F7180C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8280" y="5948010"/>
            <a:ext cx="1626441" cy="889725"/>
          </a:xfrm>
          <a:prstGeom prst="rect">
            <a:avLst/>
          </a:prstGeom>
        </p:spPr>
      </p:pic>
      <p:sp>
        <p:nvSpPr>
          <p:cNvPr id="7" name="Rectangle 6">
            <a:extLst>
              <a:ext uri="{FF2B5EF4-FFF2-40B4-BE49-F238E27FC236}">
                <a16:creationId xmlns:a16="http://schemas.microsoft.com/office/drawing/2014/main" id="{201242BC-5F44-BA98-921C-B5CAB8802948}"/>
              </a:ext>
            </a:extLst>
          </p:cNvPr>
          <p:cNvSpPr/>
          <p:nvPr/>
        </p:nvSpPr>
        <p:spPr>
          <a:xfrm>
            <a:off x="0" y="1793240"/>
            <a:ext cx="12192000" cy="106680"/>
          </a:xfrm>
          <a:prstGeom prst="rect">
            <a:avLst/>
          </a:prstGeom>
          <a:solidFill>
            <a:srgbClr val="65A98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2EDC920-951C-A2A2-4C75-8F4BA7B0DDBB}"/>
              </a:ext>
            </a:extLst>
          </p:cNvPr>
          <p:cNvSpPr txBox="1"/>
          <p:nvPr/>
        </p:nvSpPr>
        <p:spPr>
          <a:xfrm>
            <a:off x="4309908" y="1059190"/>
            <a:ext cx="3572183" cy="523220"/>
          </a:xfrm>
          <a:prstGeom prst="rect">
            <a:avLst/>
          </a:prstGeom>
          <a:noFill/>
        </p:spPr>
        <p:txBody>
          <a:bodyPr wrap="square" rtlCol="0">
            <a:spAutoFit/>
          </a:bodyPr>
          <a:lstStyle/>
          <a:p>
            <a:pPr algn="ctr"/>
            <a:r>
              <a:rPr lang="en-US" sz="2800" b="1">
                <a:solidFill>
                  <a:srgbClr val="295F99"/>
                </a:solidFill>
                <a:latin typeface="Noto Sans" panose="020B0502040504020204" pitchFamily="34" charset="0"/>
                <a:ea typeface="Noto Sans" panose="020B0502040504020204" pitchFamily="34" charset="0"/>
                <a:cs typeface="Noto Sans" panose="020B0502040504020204" pitchFamily="34" charset="0"/>
              </a:rPr>
              <a:t>Completed Tasks</a:t>
            </a:r>
            <a:endParaRPr lang="en-US" sz="2800" b="1">
              <a:solidFill>
                <a:srgbClr val="295F99"/>
              </a:solidFill>
            </a:endParaRPr>
          </a:p>
        </p:txBody>
      </p:sp>
    </p:spTree>
    <p:extLst>
      <p:ext uri="{BB962C8B-B14F-4D97-AF65-F5344CB8AC3E}">
        <p14:creationId xmlns:p14="http://schemas.microsoft.com/office/powerpoint/2010/main" val="148327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CBA8789-0D00-35EA-08A2-7AC29622A0C7}"/>
              </a:ext>
            </a:extLst>
          </p:cNvPr>
          <p:cNvSpPr/>
          <p:nvPr/>
        </p:nvSpPr>
        <p:spPr>
          <a:xfrm>
            <a:off x="0" y="1696721"/>
            <a:ext cx="12192000" cy="5161280"/>
          </a:xfrm>
          <a:prstGeom prst="rect">
            <a:avLst/>
          </a:prstGeom>
          <a:solidFill>
            <a:srgbClr val="295F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logo with text on it&#10;&#10;Description automatically generated">
            <a:extLst>
              <a:ext uri="{FF2B5EF4-FFF2-40B4-BE49-F238E27FC236}">
                <a16:creationId xmlns:a16="http://schemas.microsoft.com/office/drawing/2014/main" id="{BE666E51-C8BD-58CF-FF96-B81C245E4B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8280" y="403294"/>
            <a:ext cx="1626441" cy="889725"/>
          </a:xfrm>
          <a:prstGeom prst="rect">
            <a:avLst/>
          </a:prstGeom>
        </p:spPr>
      </p:pic>
      <p:sp>
        <p:nvSpPr>
          <p:cNvPr id="5" name="Title 4">
            <a:extLst>
              <a:ext uri="{FF2B5EF4-FFF2-40B4-BE49-F238E27FC236}">
                <a16:creationId xmlns:a16="http://schemas.microsoft.com/office/drawing/2014/main" id="{2EDB269B-91BD-C031-BCD6-D45570B776F0}"/>
              </a:ext>
            </a:extLst>
          </p:cNvPr>
          <p:cNvSpPr>
            <a:spLocks noGrp="1"/>
          </p:cNvSpPr>
          <p:nvPr>
            <p:ph type="ctrTitle"/>
          </p:nvPr>
        </p:nvSpPr>
        <p:spPr>
          <a:xfrm>
            <a:off x="228600" y="1874420"/>
            <a:ext cx="11766120" cy="2667099"/>
          </a:xfrm>
        </p:spPr>
        <p:txBody>
          <a:bodyPr>
            <a:normAutofit/>
          </a:bodyPr>
          <a:lstStyle/>
          <a:p>
            <a:r>
              <a:rPr lang="en-US">
                <a:solidFill>
                  <a:schemeClr val="bg1"/>
                </a:solidFill>
              </a:rPr>
              <a:t>Tompkins County Safety </a:t>
            </a:r>
            <a:br>
              <a:rPr lang="en-US">
                <a:solidFill>
                  <a:schemeClr val="bg1"/>
                </a:solidFill>
              </a:rPr>
            </a:br>
            <a:r>
              <a:rPr lang="en-US">
                <a:solidFill>
                  <a:schemeClr val="bg1"/>
                </a:solidFill>
              </a:rPr>
              <a:t>Analysis</a:t>
            </a:r>
          </a:p>
        </p:txBody>
      </p:sp>
    </p:spTree>
    <p:extLst>
      <p:ext uri="{BB962C8B-B14F-4D97-AF65-F5344CB8AC3E}">
        <p14:creationId xmlns:p14="http://schemas.microsoft.com/office/powerpoint/2010/main" val="658653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61A9D94-9D53-E20D-8F4D-02941DB7C8BB}"/>
              </a:ext>
            </a:extLst>
          </p:cNvPr>
          <p:cNvSpPr>
            <a:spLocks noGrp="1"/>
          </p:cNvSpPr>
          <p:nvPr>
            <p:ph type="ctrTitle"/>
          </p:nvPr>
        </p:nvSpPr>
        <p:spPr>
          <a:xfrm>
            <a:off x="1754909" y="828585"/>
            <a:ext cx="9144000" cy="660324"/>
          </a:xfrm>
        </p:spPr>
        <p:txBody>
          <a:bodyPr>
            <a:normAutofit/>
          </a:bodyPr>
          <a:lstStyle/>
          <a:p>
            <a:r>
              <a:rPr lang="en-US" sz="2800" b="1">
                <a:solidFill>
                  <a:srgbClr val="295F99"/>
                </a:solidFill>
                <a:latin typeface="Noto Sans" panose="020B0502040504020204" pitchFamily="34" charset="0"/>
                <a:ea typeface="Noto Sans" panose="020B0502040504020204" pitchFamily="34" charset="0"/>
                <a:cs typeface="Noto Sans" panose="020B0502040504020204" pitchFamily="34" charset="0"/>
              </a:rPr>
              <a:t>Key Safety Trends: Tompkins County</a:t>
            </a:r>
          </a:p>
        </p:txBody>
      </p:sp>
      <p:pic>
        <p:nvPicPr>
          <p:cNvPr id="1027" name="Picture 3">
            <a:extLst>
              <a:ext uri="{FF2B5EF4-FFF2-40B4-BE49-F238E27FC236}">
                <a16:creationId xmlns:a16="http://schemas.microsoft.com/office/drawing/2014/main" id="{F92BA2E2-4D86-404D-8F4E-B866A3EC06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1422" y="2137695"/>
            <a:ext cx="5410200" cy="2124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150F26F-CEBA-6F00-7ADA-B7D66B43F3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78" y="4456536"/>
            <a:ext cx="5410200" cy="21240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Chart 1">
            <a:extLst>
              <a:ext uri="{FF2B5EF4-FFF2-40B4-BE49-F238E27FC236}">
                <a16:creationId xmlns:a16="http://schemas.microsoft.com/office/drawing/2014/main" id="{3C03DD92-641B-40A1-976B-A8395CE98618}"/>
              </a:ext>
            </a:extLst>
          </p:cNvPr>
          <p:cNvGraphicFramePr>
            <a:graphicFrameLocks/>
          </p:cNvGraphicFramePr>
          <p:nvPr>
            <p:extLst>
              <p:ext uri="{D42A27DB-BD31-4B8C-83A1-F6EECF244321}">
                <p14:modId xmlns:p14="http://schemas.microsoft.com/office/powerpoint/2010/main" val="3576699327"/>
              </p:ext>
            </p:extLst>
          </p:nvPr>
        </p:nvGraphicFramePr>
        <p:xfrm>
          <a:off x="350378" y="2139111"/>
          <a:ext cx="5410200" cy="2124075"/>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41DB18D4-9C4A-6918-8AB6-FE5CE27CFB94}"/>
              </a:ext>
            </a:extLst>
          </p:cNvPr>
          <p:cNvSpPr txBox="1"/>
          <p:nvPr/>
        </p:nvSpPr>
        <p:spPr>
          <a:xfrm>
            <a:off x="6431422" y="4685251"/>
            <a:ext cx="5410200" cy="2031325"/>
          </a:xfrm>
          <a:prstGeom prst="wedgeRectCallout">
            <a:avLst>
              <a:gd name="adj1" fmla="val -61679"/>
              <a:gd name="adj2" fmla="val 4624"/>
            </a:avLst>
          </a:prstGeom>
          <a:noFill/>
          <a:ln w="57150">
            <a:solidFill>
              <a:schemeClr val="accent5"/>
            </a:solidFill>
          </a:ln>
        </p:spPr>
        <p:txBody>
          <a:bodyPr wrap="square" rtlCol="0">
            <a:spAutoFit/>
          </a:bodyPr>
          <a:lstStyle/>
          <a:p>
            <a:pPr algn="ctr"/>
            <a:r>
              <a:rPr lang="en-US">
                <a:latin typeface="Arial" panose="020B0604020202020204" pitchFamily="34" charset="0"/>
                <a:ea typeface="Times New Roman" panose="02020603050405020304" pitchFamily="18" charset="0"/>
              </a:rPr>
              <a:t>The </a:t>
            </a:r>
            <a:r>
              <a:rPr lang="en-US" sz="1800">
                <a:effectLst/>
                <a:latin typeface="Arial" panose="020B0604020202020204" pitchFamily="34" charset="0"/>
                <a:ea typeface="Times New Roman" panose="02020603050405020304" pitchFamily="18" charset="0"/>
              </a:rPr>
              <a:t>NYS </a:t>
            </a:r>
            <a:r>
              <a:rPr lang="en-US" sz="1800" i="1" u="sng">
                <a:solidFill>
                  <a:srgbClr val="0563C1"/>
                </a:solidFill>
                <a:effectLst/>
                <a:latin typeface="Arial" panose="020B0604020202020204" pitchFamily="34" charset="0"/>
                <a:ea typeface="Times New Roman" panose="02020603050405020304" pitchFamily="18" charset="0"/>
                <a:hlinkClick r:id="rId6" tooltip="https://www.dot.ny.gov/divisions/operating/osss/highway-repository/SHSP2023_Appendix_2_VRUSA.pdf">
                  <a:extLst>
                    <a:ext uri="{A12FA001-AC4F-418D-AE19-62706E023703}">
                      <ahyp:hlinkClr xmlns:ahyp="http://schemas.microsoft.com/office/drawing/2018/hyperlinkcolor" val="tx"/>
                    </a:ext>
                  </a:extLst>
                </a:hlinkClick>
              </a:rPr>
              <a:t>Vulnerable Road User Safety Assessment</a:t>
            </a:r>
            <a:r>
              <a:rPr lang="en-US" sz="1800" i="1">
                <a:solidFill>
                  <a:srgbClr val="000000"/>
                </a:solidFill>
                <a:effectLst/>
                <a:latin typeface="Arial" panose="020B0604020202020204" pitchFamily="34" charset="0"/>
                <a:ea typeface="Times New Roman" panose="02020603050405020304" pitchFamily="18" charset="0"/>
              </a:rPr>
              <a:t> </a:t>
            </a:r>
            <a:r>
              <a:rPr lang="en-US" sz="1800">
                <a:solidFill>
                  <a:srgbClr val="000000"/>
                </a:solidFill>
                <a:effectLst/>
                <a:latin typeface="Arial" panose="020B0604020202020204" pitchFamily="34" charset="0"/>
                <a:ea typeface="Times New Roman" panose="02020603050405020304" pitchFamily="18" charset="0"/>
              </a:rPr>
              <a:t>(2023) identified the City of Ithaca as a “Municipality with Vulnerable Road User High Risk Areas” </a:t>
            </a:r>
          </a:p>
          <a:p>
            <a:pPr algn="ctr"/>
            <a:r>
              <a:rPr lang="en-US" sz="1800">
                <a:solidFill>
                  <a:srgbClr val="000000"/>
                </a:solidFill>
                <a:effectLst/>
                <a:latin typeface="Arial" panose="020B0604020202020204" pitchFamily="34" charset="0"/>
                <a:ea typeface="Times New Roman" panose="02020603050405020304" pitchFamily="18" charset="0"/>
              </a:rPr>
              <a:t>Per the VRU, </a:t>
            </a:r>
            <a:r>
              <a:rPr lang="en-US" sz="1800" i="1">
                <a:solidFill>
                  <a:srgbClr val="000000"/>
                </a:solidFill>
                <a:effectLst/>
                <a:latin typeface="Arial" panose="020B0604020202020204" pitchFamily="34" charset="0"/>
                <a:ea typeface="Times New Roman" panose="02020603050405020304" pitchFamily="18" charset="0"/>
              </a:rPr>
              <a:t>"These municipalities are areas where NYS DOT will target outreach and safety initiatives”</a:t>
            </a:r>
            <a:endParaRPr lang="en-US" i="1"/>
          </a:p>
        </p:txBody>
      </p:sp>
      <p:sp>
        <p:nvSpPr>
          <p:cNvPr id="7" name="Rectangle 6">
            <a:extLst>
              <a:ext uri="{FF2B5EF4-FFF2-40B4-BE49-F238E27FC236}">
                <a16:creationId xmlns:a16="http://schemas.microsoft.com/office/drawing/2014/main" id="{3A2B4158-33FE-8059-846F-ADF6385E3367}"/>
              </a:ext>
            </a:extLst>
          </p:cNvPr>
          <p:cNvSpPr/>
          <p:nvPr/>
        </p:nvSpPr>
        <p:spPr>
          <a:xfrm>
            <a:off x="0" y="1793240"/>
            <a:ext cx="12192000" cy="106680"/>
          </a:xfrm>
          <a:prstGeom prst="rect">
            <a:avLst/>
          </a:prstGeom>
          <a:solidFill>
            <a:srgbClr val="295F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722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5693ED-0EBD-47C8-BA29-EF38D369C09B}"/>
              </a:ext>
            </a:extLst>
          </p:cNvPr>
          <p:cNvSpPr txBox="1"/>
          <p:nvPr/>
        </p:nvSpPr>
        <p:spPr>
          <a:xfrm>
            <a:off x="289560" y="1640748"/>
            <a:ext cx="6085840" cy="461665"/>
          </a:xfrm>
          <a:prstGeom prst="rect">
            <a:avLst/>
          </a:prstGeom>
          <a:noFill/>
        </p:spPr>
        <p:txBody>
          <a:bodyPr wrap="square" rtlCol="0">
            <a:spAutoFit/>
          </a:bodyPr>
          <a:lstStyle/>
          <a:p>
            <a:r>
              <a:rPr lang="en-US" sz="2400" b="1" dirty="0">
                <a:solidFill>
                  <a:srgbClr val="295F99"/>
                </a:solidFill>
                <a:latin typeface="Noto Sans" panose="020B0502040504020204" pitchFamily="34" charset="0"/>
                <a:ea typeface="Noto Sans" panose="020B0502040504020204" pitchFamily="34" charset="0"/>
                <a:cs typeface="Noto Sans" panose="020B0502040504020204" pitchFamily="34" charset="0"/>
              </a:rPr>
              <a:t>Emphasis Areas</a:t>
            </a:r>
            <a:endParaRPr lang="en-US" sz="2400" b="1" i="1" dirty="0">
              <a:solidFill>
                <a:srgbClr val="295F99"/>
              </a:solidFill>
            </a:endParaRPr>
          </a:p>
        </p:txBody>
      </p:sp>
      <mc:AlternateContent xmlns:mc="http://schemas.openxmlformats.org/markup-compatibility/2006" xmlns:cx1="http://schemas.microsoft.com/office/drawing/2015/9/8/chartex">
        <mc:Choice Requires="cx1">
          <p:graphicFrame>
            <p:nvGraphicFramePr>
              <p:cNvPr id="3" name="Chart 2">
                <a:extLst>
                  <a:ext uri="{FF2B5EF4-FFF2-40B4-BE49-F238E27FC236}">
                    <a16:creationId xmlns:a16="http://schemas.microsoft.com/office/drawing/2014/main" id="{DDDE0DAA-76DA-4F1E-B17A-6C2D051F0E9D}"/>
                  </a:ext>
                </a:extLst>
              </p:cNvPr>
              <p:cNvGraphicFramePr/>
              <p:nvPr>
                <p:extLst>
                  <p:ext uri="{D42A27DB-BD31-4B8C-83A1-F6EECF244321}">
                    <p14:modId xmlns:p14="http://schemas.microsoft.com/office/powerpoint/2010/main" val="2796496584"/>
                  </p:ext>
                </p:extLst>
              </p:nvPr>
            </p:nvGraphicFramePr>
            <p:xfrm>
              <a:off x="4369869" y="487339"/>
              <a:ext cx="7822131" cy="594360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3" name="Chart 2">
                <a:extLst>
                  <a:ext uri="{FF2B5EF4-FFF2-40B4-BE49-F238E27FC236}">
                    <a16:creationId xmlns:a16="http://schemas.microsoft.com/office/drawing/2014/main" id="{DDDE0DAA-76DA-4F1E-B17A-6C2D051F0E9D}"/>
                  </a:ext>
                </a:extLst>
              </p:cNvPr>
              <p:cNvPicPr>
                <a:picLocks noGrp="1" noRot="1" noChangeAspect="1" noMove="1" noResize="1" noEditPoints="1" noAdjustHandles="1" noChangeArrowheads="1" noChangeShapeType="1"/>
              </p:cNvPicPr>
              <p:nvPr/>
            </p:nvPicPr>
            <p:blipFill>
              <a:blip r:embed="rId4"/>
              <a:stretch>
                <a:fillRect/>
              </a:stretch>
            </p:blipFill>
            <p:spPr>
              <a:xfrm>
                <a:off x="4369869" y="487339"/>
                <a:ext cx="7822131" cy="5943600"/>
              </a:xfrm>
              <a:prstGeom prst="rect">
                <a:avLst/>
              </a:prstGeom>
            </p:spPr>
          </p:pic>
        </mc:Fallback>
      </mc:AlternateContent>
      <p:sp>
        <p:nvSpPr>
          <p:cNvPr id="6" name="TextBox 5">
            <a:extLst>
              <a:ext uri="{FF2B5EF4-FFF2-40B4-BE49-F238E27FC236}">
                <a16:creationId xmlns:a16="http://schemas.microsoft.com/office/drawing/2014/main" id="{191F4144-CD9C-20A7-66EA-EB1DA211E0A1}"/>
              </a:ext>
            </a:extLst>
          </p:cNvPr>
          <p:cNvSpPr txBox="1"/>
          <p:nvPr/>
        </p:nvSpPr>
        <p:spPr>
          <a:xfrm>
            <a:off x="289560" y="6107773"/>
            <a:ext cx="5004335" cy="646331"/>
          </a:xfrm>
          <a:prstGeom prst="rect">
            <a:avLst/>
          </a:prstGeom>
          <a:noFill/>
        </p:spPr>
        <p:txBody>
          <a:bodyPr wrap="square" rtlCol="0">
            <a:spAutoFit/>
          </a:bodyPr>
          <a:lstStyle/>
          <a:p>
            <a:r>
              <a:rPr lang="en-US" b="1" dirty="0">
                <a:latin typeface="Noto Sans" panose="020B0502040504020204" pitchFamily="34" charset="0"/>
                <a:ea typeface="Noto Sans" panose="020B0502040504020204" pitchFamily="34" charset="0"/>
                <a:cs typeface="Noto Sans" panose="020B0502040504020204" pitchFamily="34" charset="0"/>
              </a:rPr>
              <a:t>Note</a:t>
            </a:r>
            <a:r>
              <a:rPr lang="en-US" dirty="0">
                <a:latin typeface="Noto Sans" panose="020B0502040504020204" pitchFamily="34" charset="0"/>
                <a:ea typeface="Noto Sans" panose="020B0502040504020204" pitchFamily="34" charset="0"/>
                <a:cs typeface="Noto Sans" panose="020B0502040504020204" pitchFamily="34" charset="0"/>
              </a:rPr>
              <a:t>: Individual crashes can contribute to the totals for more than one Emphasis Area</a:t>
            </a:r>
          </a:p>
        </p:txBody>
      </p:sp>
      <p:sp>
        <p:nvSpPr>
          <p:cNvPr id="8" name="TextBox 7">
            <a:extLst>
              <a:ext uri="{FF2B5EF4-FFF2-40B4-BE49-F238E27FC236}">
                <a16:creationId xmlns:a16="http://schemas.microsoft.com/office/drawing/2014/main" id="{65B0FB36-0CE1-50A2-F3D8-21E17630782A}"/>
              </a:ext>
            </a:extLst>
          </p:cNvPr>
          <p:cNvSpPr txBox="1"/>
          <p:nvPr/>
        </p:nvSpPr>
        <p:spPr>
          <a:xfrm>
            <a:off x="289560" y="2299719"/>
            <a:ext cx="6097604" cy="923330"/>
          </a:xfrm>
          <a:prstGeom prst="rect">
            <a:avLst/>
          </a:prstGeom>
          <a:noFill/>
        </p:spPr>
        <p:txBody>
          <a:bodyPr wrap="square">
            <a:spAutoFit/>
          </a:bodyPr>
          <a:lstStyle/>
          <a:p>
            <a:r>
              <a:rPr lang="en-US" i="1" u="sng" dirty="0">
                <a:latin typeface="Noto Sans" panose="020B0502040504020204" pitchFamily="34" charset="0"/>
                <a:ea typeface="Noto Sans" panose="020B0502040504020204" pitchFamily="34" charset="0"/>
                <a:cs typeface="Noto Sans" panose="020B0502040504020204" pitchFamily="34" charset="0"/>
              </a:rPr>
              <a:t>NYS Strategic Highway Safety Plan</a:t>
            </a:r>
          </a:p>
          <a:p>
            <a:r>
              <a:rPr lang="en-US" dirty="0">
                <a:latin typeface="Noto Sans" panose="020B0502040504020204" pitchFamily="34" charset="0"/>
                <a:ea typeface="Noto Sans" panose="020B0502040504020204" pitchFamily="34" charset="0"/>
                <a:cs typeface="Noto Sans" panose="020B0502040504020204" pitchFamily="34" charset="0"/>
              </a:rPr>
              <a:t>Fatal and Serious Injury Crashes </a:t>
            </a:r>
          </a:p>
          <a:p>
            <a:r>
              <a:rPr lang="en-US" dirty="0">
                <a:latin typeface="Noto Sans" panose="020B0502040504020204" pitchFamily="34" charset="0"/>
                <a:ea typeface="Noto Sans" panose="020B0502040504020204" pitchFamily="34" charset="0"/>
                <a:cs typeface="Noto Sans" panose="020B0502040504020204" pitchFamily="34" charset="0"/>
              </a:rPr>
              <a:t>(2018-2022)</a:t>
            </a:r>
          </a:p>
        </p:txBody>
      </p:sp>
    </p:spTree>
    <p:extLst>
      <p:ext uri="{BB962C8B-B14F-4D97-AF65-F5344CB8AC3E}">
        <p14:creationId xmlns:p14="http://schemas.microsoft.com/office/powerpoint/2010/main" val="2778900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logo with text on it&#10;&#10;Description automatically generated">
            <a:extLst>
              <a:ext uri="{FF2B5EF4-FFF2-40B4-BE49-F238E27FC236}">
                <a16:creationId xmlns:a16="http://schemas.microsoft.com/office/drawing/2014/main" id="{A9BF87AD-5487-2FB0-3C70-2556F7180C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8280" y="5948010"/>
            <a:ext cx="1626441" cy="889725"/>
          </a:xfrm>
          <a:prstGeom prst="rect">
            <a:avLst/>
          </a:prstGeom>
        </p:spPr>
      </p:pic>
      <p:sp>
        <p:nvSpPr>
          <p:cNvPr id="7" name="Rectangle 6">
            <a:extLst>
              <a:ext uri="{FF2B5EF4-FFF2-40B4-BE49-F238E27FC236}">
                <a16:creationId xmlns:a16="http://schemas.microsoft.com/office/drawing/2014/main" id="{201242BC-5F44-BA98-921C-B5CAB8802948}"/>
              </a:ext>
            </a:extLst>
          </p:cNvPr>
          <p:cNvSpPr/>
          <p:nvPr/>
        </p:nvSpPr>
        <p:spPr>
          <a:xfrm>
            <a:off x="0" y="1793240"/>
            <a:ext cx="12192000" cy="106680"/>
          </a:xfrm>
          <a:prstGeom prst="rect">
            <a:avLst/>
          </a:prstGeom>
          <a:solidFill>
            <a:srgbClr val="295F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2EDC920-951C-A2A2-4C75-8F4BA7B0DDBB}"/>
              </a:ext>
            </a:extLst>
          </p:cNvPr>
          <p:cNvSpPr txBox="1"/>
          <p:nvPr/>
        </p:nvSpPr>
        <p:spPr>
          <a:xfrm>
            <a:off x="3499535" y="1076180"/>
            <a:ext cx="5102983" cy="523220"/>
          </a:xfrm>
          <a:prstGeom prst="rect">
            <a:avLst/>
          </a:prstGeom>
          <a:noFill/>
        </p:spPr>
        <p:txBody>
          <a:bodyPr wrap="square" lIns="91440" tIns="45720" rIns="91440" bIns="45720" rtlCol="0" anchor="t">
            <a:spAutoFit/>
          </a:bodyPr>
          <a:lstStyle/>
          <a:p>
            <a:pPr algn="ctr"/>
            <a:r>
              <a:rPr lang="en-US" sz="2800" b="1">
                <a:solidFill>
                  <a:srgbClr val="295F99"/>
                </a:solidFill>
                <a:latin typeface="Noto Sans"/>
                <a:ea typeface="Noto Sans"/>
                <a:cs typeface="Noto Sans"/>
              </a:rPr>
              <a:t>Network Analysis</a:t>
            </a:r>
            <a:endParaRPr lang="en-US" sz="2800" b="1">
              <a:solidFill>
                <a:srgbClr val="295F99"/>
              </a:solidFill>
            </a:endParaRPr>
          </a:p>
        </p:txBody>
      </p:sp>
      <p:graphicFrame>
        <p:nvGraphicFramePr>
          <p:cNvPr id="18" name="Diagram 17">
            <a:extLst>
              <a:ext uri="{FF2B5EF4-FFF2-40B4-BE49-F238E27FC236}">
                <a16:creationId xmlns:a16="http://schemas.microsoft.com/office/drawing/2014/main" id="{1AB34C34-508D-E30E-C692-E068A0F7F650}"/>
              </a:ext>
            </a:extLst>
          </p:cNvPr>
          <p:cNvGraphicFramePr/>
          <p:nvPr>
            <p:extLst>
              <p:ext uri="{D42A27DB-BD31-4B8C-83A1-F6EECF244321}">
                <p14:modId xmlns:p14="http://schemas.microsoft.com/office/powerpoint/2010/main" val="3189637232"/>
              </p:ext>
            </p:extLst>
          </p:nvPr>
        </p:nvGraphicFramePr>
        <p:xfrm>
          <a:off x="591128" y="2324670"/>
          <a:ext cx="9504218" cy="3854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3745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F50CB7-F74E-2A7E-6FF5-34998F945CFD}"/>
              </a:ext>
            </a:extLst>
          </p:cNvPr>
          <p:cNvSpPr/>
          <p:nvPr/>
        </p:nvSpPr>
        <p:spPr>
          <a:xfrm>
            <a:off x="6502988" y="0"/>
            <a:ext cx="111172" cy="6858000"/>
          </a:xfrm>
          <a:prstGeom prst="rect">
            <a:avLst/>
          </a:prstGeom>
          <a:solidFill>
            <a:srgbClr val="295F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logo with text on it&#10;&#10;Description automatically generated">
            <a:extLst>
              <a:ext uri="{FF2B5EF4-FFF2-40B4-BE49-F238E27FC236}">
                <a16:creationId xmlns:a16="http://schemas.microsoft.com/office/drawing/2014/main" id="{B782B8BA-FAAF-0697-24C9-729C4491F0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 y="5968275"/>
            <a:ext cx="1626441" cy="889725"/>
          </a:xfrm>
          <a:prstGeom prst="rect">
            <a:avLst/>
          </a:prstGeom>
        </p:spPr>
      </p:pic>
      <p:sp>
        <p:nvSpPr>
          <p:cNvPr id="8" name="TextBox 7">
            <a:extLst>
              <a:ext uri="{FF2B5EF4-FFF2-40B4-BE49-F238E27FC236}">
                <a16:creationId xmlns:a16="http://schemas.microsoft.com/office/drawing/2014/main" id="{5CA5C3AA-A39B-9D40-A6E6-AB1B64450518}"/>
              </a:ext>
            </a:extLst>
          </p:cNvPr>
          <p:cNvSpPr txBox="1"/>
          <p:nvPr/>
        </p:nvSpPr>
        <p:spPr>
          <a:xfrm>
            <a:off x="289560" y="1640748"/>
            <a:ext cx="6085840" cy="830997"/>
          </a:xfrm>
          <a:prstGeom prst="rect">
            <a:avLst/>
          </a:prstGeom>
          <a:noFill/>
        </p:spPr>
        <p:txBody>
          <a:bodyPr wrap="square" rtlCol="0">
            <a:spAutoFit/>
          </a:bodyPr>
          <a:lstStyle/>
          <a:p>
            <a:r>
              <a:rPr lang="en-US" sz="2400" b="1" dirty="0">
                <a:solidFill>
                  <a:srgbClr val="295F99"/>
                </a:solidFill>
                <a:latin typeface="Noto Sans" panose="020B0502040504020204" pitchFamily="34" charset="0"/>
                <a:ea typeface="Noto Sans" panose="020B0502040504020204" pitchFamily="34" charset="0"/>
                <a:cs typeface="Noto Sans" panose="020B0502040504020204" pitchFamily="34" charset="0"/>
              </a:rPr>
              <a:t>Network Analysis – </a:t>
            </a:r>
            <a:r>
              <a:rPr lang="en-US" sz="2400" b="1" i="1" dirty="0">
                <a:solidFill>
                  <a:srgbClr val="295F99"/>
                </a:solidFill>
                <a:latin typeface="Noto Sans" panose="020B0502040504020204" pitchFamily="34" charset="0"/>
                <a:ea typeface="Noto Sans" panose="020B0502040504020204" pitchFamily="34" charset="0"/>
                <a:cs typeface="Noto Sans" panose="020B0502040504020204" pitchFamily="34" charset="0"/>
              </a:rPr>
              <a:t>Potential for Safety Improvement</a:t>
            </a:r>
            <a:endParaRPr lang="en-US" sz="2400" b="1" i="1" dirty="0">
              <a:solidFill>
                <a:srgbClr val="295F99"/>
              </a:solidFill>
            </a:endParaRPr>
          </a:p>
        </p:txBody>
      </p:sp>
      <p:pic>
        <p:nvPicPr>
          <p:cNvPr id="5" name="Picture 4">
            <a:extLst>
              <a:ext uri="{FF2B5EF4-FFF2-40B4-BE49-F238E27FC236}">
                <a16:creationId xmlns:a16="http://schemas.microsoft.com/office/drawing/2014/main" id="{B401D4DE-3379-553B-2779-0AD13D1EAA4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614160" y="0"/>
            <a:ext cx="5572125" cy="6858000"/>
          </a:xfrm>
          <a:prstGeom prst="rect">
            <a:avLst/>
          </a:prstGeom>
        </p:spPr>
      </p:pic>
      <p:sp>
        <p:nvSpPr>
          <p:cNvPr id="2" name="TextBox 1">
            <a:extLst>
              <a:ext uri="{FF2B5EF4-FFF2-40B4-BE49-F238E27FC236}">
                <a16:creationId xmlns:a16="http://schemas.microsoft.com/office/drawing/2014/main" id="{D3587201-DDD7-D2FC-C9AA-C54BFF088AFC}"/>
              </a:ext>
            </a:extLst>
          </p:cNvPr>
          <p:cNvSpPr txBox="1"/>
          <p:nvPr/>
        </p:nvSpPr>
        <p:spPr>
          <a:xfrm>
            <a:off x="416560" y="2649448"/>
            <a:ext cx="5679440" cy="2541080"/>
          </a:xfrm>
          <a:prstGeom prst="rect">
            <a:avLst/>
          </a:prstGeom>
          <a:noFill/>
        </p:spPr>
        <p:txBody>
          <a:bodyPr wrap="square" lIns="91440" tIns="45720" rIns="91440" bIns="45720" rtlCol="0" anchor="t">
            <a:spAutoFit/>
          </a:bodyPr>
          <a:lstStyle/>
          <a:p>
            <a:pPr>
              <a:lnSpc>
                <a:spcPct val="150000"/>
              </a:lnSpc>
            </a:pPr>
            <a:r>
              <a:rPr lang="en-US">
                <a:solidFill>
                  <a:srgbClr val="295F99"/>
                </a:solidFill>
                <a:latin typeface="Noto Sans" panose="020B0502040504020204" pitchFamily="34" charset="0"/>
                <a:ea typeface="Noto Sans" panose="020B0502040504020204" pitchFamily="34" charset="0"/>
                <a:cs typeface="Noto Sans" panose="020B0502040504020204" pitchFamily="34" charset="0"/>
              </a:rPr>
              <a:t>The </a:t>
            </a:r>
            <a:r>
              <a:rPr lang="en-US" i="1">
                <a:solidFill>
                  <a:srgbClr val="295F99"/>
                </a:solidFill>
                <a:latin typeface="Noto Sans" panose="020B0502040504020204" pitchFamily="34" charset="0"/>
                <a:ea typeface="Noto Sans" panose="020B0502040504020204" pitchFamily="34" charset="0"/>
                <a:cs typeface="Noto Sans" panose="020B0502040504020204" pitchFamily="34" charset="0"/>
              </a:rPr>
              <a:t>Potential for Safety Improvement </a:t>
            </a:r>
            <a:r>
              <a:rPr lang="en-US">
                <a:solidFill>
                  <a:srgbClr val="295F99"/>
                </a:solidFill>
                <a:latin typeface="Noto Sans" panose="020B0502040504020204" pitchFamily="34" charset="0"/>
                <a:ea typeface="Noto Sans" panose="020B0502040504020204" pitchFamily="34" charset="0"/>
                <a:cs typeface="Noto Sans" panose="020B0502040504020204" pitchFamily="34" charset="0"/>
              </a:rPr>
              <a:t>is a road safety measure that compares similar roadway location types based on the number and severity of reported crashes. The locations shown on the map are most likely to benefit from safety improvements.</a:t>
            </a:r>
          </a:p>
        </p:txBody>
      </p:sp>
    </p:spTree>
    <p:extLst>
      <p:ext uri="{BB962C8B-B14F-4D97-AF65-F5344CB8AC3E}">
        <p14:creationId xmlns:p14="http://schemas.microsoft.com/office/powerpoint/2010/main" val="274660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CBA8789-0D00-35EA-08A2-7AC29622A0C7}"/>
              </a:ext>
            </a:extLst>
          </p:cNvPr>
          <p:cNvSpPr/>
          <p:nvPr/>
        </p:nvSpPr>
        <p:spPr>
          <a:xfrm>
            <a:off x="0" y="1696721"/>
            <a:ext cx="12192000" cy="5161280"/>
          </a:xfrm>
          <a:prstGeom prst="rect">
            <a:avLst/>
          </a:prstGeom>
          <a:solidFill>
            <a:srgbClr val="FF8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logo with text on it&#10;&#10;Description automatically generated">
            <a:extLst>
              <a:ext uri="{FF2B5EF4-FFF2-40B4-BE49-F238E27FC236}">
                <a16:creationId xmlns:a16="http://schemas.microsoft.com/office/drawing/2014/main" id="{BE666E51-C8BD-58CF-FF96-B81C245E4B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8280" y="403294"/>
            <a:ext cx="1626441" cy="889725"/>
          </a:xfrm>
          <a:prstGeom prst="rect">
            <a:avLst/>
          </a:prstGeom>
        </p:spPr>
      </p:pic>
      <p:sp>
        <p:nvSpPr>
          <p:cNvPr id="5" name="Title 4">
            <a:extLst>
              <a:ext uri="{FF2B5EF4-FFF2-40B4-BE49-F238E27FC236}">
                <a16:creationId xmlns:a16="http://schemas.microsoft.com/office/drawing/2014/main" id="{2EDB269B-91BD-C031-BCD6-D45570B776F0}"/>
              </a:ext>
            </a:extLst>
          </p:cNvPr>
          <p:cNvSpPr>
            <a:spLocks noGrp="1"/>
          </p:cNvSpPr>
          <p:nvPr>
            <p:ph type="ctrTitle"/>
          </p:nvPr>
        </p:nvSpPr>
        <p:spPr>
          <a:xfrm>
            <a:off x="228600" y="1874420"/>
            <a:ext cx="11766120" cy="2667099"/>
          </a:xfrm>
        </p:spPr>
        <p:txBody>
          <a:bodyPr>
            <a:normAutofit/>
          </a:bodyPr>
          <a:lstStyle/>
          <a:p>
            <a:r>
              <a:rPr lang="en-US">
                <a:solidFill>
                  <a:schemeClr val="bg1"/>
                </a:solidFill>
              </a:rPr>
              <a:t>Next Steps</a:t>
            </a:r>
          </a:p>
        </p:txBody>
      </p:sp>
    </p:spTree>
    <p:extLst>
      <p:ext uri="{BB962C8B-B14F-4D97-AF65-F5344CB8AC3E}">
        <p14:creationId xmlns:p14="http://schemas.microsoft.com/office/powerpoint/2010/main" val="3031650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966695-5DBF-6260-9800-A70DFFA68048}"/>
              </a:ext>
            </a:extLst>
          </p:cNvPr>
          <p:cNvSpPr txBox="1"/>
          <p:nvPr/>
        </p:nvSpPr>
        <p:spPr>
          <a:xfrm>
            <a:off x="622958" y="2065030"/>
            <a:ext cx="10074102" cy="3082447"/>
          </a:xfrm>
          <a:prstGeom prst="rect">
            <a:avLst/>
          </a:prstGeom>
          <a:noFill/>
        </p:spPr>
        <p:txBody>
          <a:bodyPr wrap="square" rtlCol="0">
            <a:spAutoFit/>
          </a:bodyPr>
          <a:lstStyle/>
          <a:p>
            <a:pPr marL="285750" indent="-285750">
              <a:lnSpc>
                <a:spcPct val="200000"/>
              </a:lnSpc>
              <a:buFont typeface="Wingdings" panose="05000000000000000000" pitchFamily="2" charset="2"/>
              <a:buChar char="§"/>
            </a:pPr>
            <a:r>
              <a:rPr lang="en-US" sz="2000">
                <a:solidFill>
                  <a:srgbClr val="295F99"/>
                </a:solidFill>
                <a:latin typeface="Noto Sans" panose="020B0502040504020204" pitchFamily="34" charset="0"/>
                <a:ea typeface="Noto Sans" panose="020B0502040504020204" pitchFamily="34" charset="0"/>
                <a:cs typeface="Noto Sans" panose="020B0502040504020204" pitchFamily="34" charset="0"/>
              </a:rPr>
              <a:t>Project Team</a:t>
            </a:r>
          </a:p>
          <a:p>
            <a:pPr marL="285750" indent="-285750">
              <a:lnSpc>
                <a:spcPct val="200000"/>
              </a:lnSpc>
              <a:buFont typeface="Wingdings" panose="05000000000000000000" pitchFamily="2" charset="2"/>
              <a:buChar char="§"/>
            </a:pPr>
            <a:r>
              <a:rPr lang="en-US" sz="2000">
                <a:solidFill>
                  <a:srgbClr val="295F99"/>
                </a:solidFill>
                <a:latin typeface="Noto Sans" panose="020B0502040504020204" pitchFamily="34" charset="0"/>
                <a:ea typeface="Noto Sans" panose="020B0502040504020204" pitchFamily="34" charset="0"/>
                <a:cs typeface="Noto Sans" panose="020B0502040504020204" pitchFamily="34" charset="0"/>
              </a:rPr>
              <a:t>Project Overview</a:t>
            </a:r>
          </a:p>
          <a:p>
            <a:pPr marL="285750" indent="-285750">
              <a:lnSpc>
                <a:spcPct val="200000"/>
              </a:lnSpc>
              <a:buFont typeface="Wingdings" panose="05000000000000000000" pitchFamily="2" charset="2"/>
              <a:buChar char="§"/>
            </a:pPr>
            <a:r>
              <a:rPr lang="en-US" sz="2000">
                <a:solidFill>
                  <a:srgbClr val="295F99"/>
                </a:solidFill>
                <a:latin typeface="Noto Sans" panose="020B0502040504020204" pitchFamily="34" charset="0"/>
                <a:ea typeface="Noto Sans" panose="020B0502040504020204" pitchFamily="34" charset="0"/>
                <a:cs typeface="Noto Sans" panose="020B0502040504020204" pitchFamily="34" charset="0"/>
              </a:rPr>
              <a:t>Tompkins County Safety Analysis </a:t>
            </a:r>
          </a:p>
          <a:p>
            <a:pPr marL="285750" indent="-285750">
              <a:lnSpc>
                <a:spcPct val="200000"/>
              </a:lnSpc>
              <a:buFont typeface="Wingdings" panose="05000000000000000000" pitchFamily="2" charset="2"/>
              <a:buChar char="§"/>
            </a:pPr>
            <a:r>
              <a:rPr lang="en-US" sz="2000">
                <a:solidFill>
                  <a:srgbClr val="295F99"/>
                </a:solidFill>
                <a:latin typeface="Noto Sans" panose="020B0502040504020204" pitchFamily="34" charset="0"/>
                <a:ea typeface="Noto Sans" panose="020B0502040504020204" pitchFamily="34" charset="0"/>
                <a:cs typeface="Noto Sans" panose="020B0502040504020204" pitchFamily="34" charset="0"/>
              </a:rPr>
              <a:t>Next Steps</a:t>
            </a:r>
            <a:endParaRPr lang="en-US" sz="2000" dirty="0">
              <a:solidFill>
                <a:srgbClr val="295F99"/>
              </a:solidFill>
              <a:latin typeface="Noto Sans" panose="020B0502040504020204" pitchFamily="34" charset="0"/>
              <a:ea typeface="Noto Sans" panose="020B0502040504020204" pitchFamily="34" charset="0"/>
              <a:cs typeface="Noto Sans" panose="020B0502040504020204" pitchFamily="34" charset="0"/>
            </a:endParaRPr>
          </a:p>
          <a:p>
            <a:pPr marL="285750" indent="-285750">
              <a:lnSpc>
                <a:spcPct val="200000"/>
              </a:lnSpc>
              <a:buFont typeface="Wingdings" panose="05000000000000000000" pitchFamily="2" charset="2"/>
              <a:buChar char="§"/>
            </a:pPr>
            <a:r>
              <a:rPr lang="en-US" sz="2000" dirty="0">
                <a:solidFill>
                  <a:srgbClr val="295F99"/>
                </a:solidFill>
                <a:latin typeface="Noto Sans" panose="020B0502040504020204" pitchFamily="34" charset="0"/>
                <a:ea typeface="Noto Sans" panose="020B0502040504020204" pitchFamily="34" charset="0"/>
                <a:cs typeface="Noto Sans" panose="020B0502040504020204" pitchFamily="34" charset="0"/>
              </a:rPr>
              <a:t>Q &amp; A</a:t>
            </a:r>
            <a:endParaRPr lang="en-US" sz="2000">
              <a:solidFill>
                <a:srgbClr val="295F99"/>
              </a:solidFill>
              <a:latin typeface="Noto Sans" panose="020B0502040504020204" pitchFamily="34" charset="0"/>
              <a:ea typeface="Noto Sans" panose="020B0502040504020204" pitchFamily="34" charset="0"/>
              <a:cs typeface="Noto Sans" panose="020B0502040504020204" pitchFamily="34" charset="0"/>
            </a:endParaRPr>
          </a:p>
        </p:txBody>
      </p:sp>
      <p:pic>
        <p:nvPicPr>
          <p:cNvPr id="7" name="Picture 6" descr="A logo with text on it&#10;&#10;Description automatically generated">
            <a:extLst>
              <a:ext uri="{FF2B5EF4-FFF2-40B4-BE49-F238E27FC236}">
                <a16:creationId xmlns:a16="http://schemas.microsoft.com/office/drawing/2014/main" id="{8B4EF5E8-E6EC-4E07-A43E-127F6122C4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8280" y="5948010"/>
            <a:ext cx="1626441" cy="889725"/>
          </a:xfrm>
          <a:prstGeom prst="rect">
            <a:avLst/>
          </a:prstGeom>
        </p:spPr>
      </p:pic>
      <p:sp>
        <p:nvSpPr>
          <p:cNvPr id="2" name="TextBox 1">
            <a:extLst>
              <a:ext uri="{FF2B5EF4-FFF2-40B4-BE49-F238E27FC236}">
                <a16:creationId xmlns:a16="http://schemas.microsoft.com/office/drawing/2014/main" id="{9E585A99-D394-207A-3E17-FD0076B2ED77}"/>
              </a:ext>
            </a:extLst>
          </p:cNvPr>
          <p:cNvSpPr txBox="1"/>
          <p:nvPr/>
        </p:nvSpPr>
        <p:spPr>
          <a:xfrm>
            <a:off x="5302123" y="1104910"/>
            <a:ext cx="1587753" cy="523220"/>
          </a:xfrm>
          <a:prstGeom prst="rect">
            <a:avLst/>
          </a:prstGeom>
          <a:noFill/>
        </p:spPr>
        <p:txBody>
          <a:bodyPr wrap="square" rtlCol="0">
            <a:spAutoFit/>
          </a:bodyPr>
          <a:lstStyle/>
          <a:p>
            <a:r>
              <a:rPr lang="en-US" sz="2800" b="1">
                <a:solidFill>
                  <a:srgbClr val="295F99"/>
                </a:solidFill>
                <a:latin typeface="Noto Sans" panose="020B0502040504020204" pitchFamily="34" charset="0"/>
                <a:ea typeface="Noto Sans" panose="020B0502040504020204" pitchFamily="34" charset="0"/>
                <a:cs typeface="Noto Sans" panose="020B0502040504020204" pitchFamily="34" charset="0"/>
              </a:rPr>
              <a:t>Agenda</a:t>
            </a:r>
            <a:endParaRPr lang="en-US" sz="2800" b="1">
              <a:solidFill>
                <a:srgbClr val="295F99"/>
              </a:solidFill>
            </a:endParaRPr>
          </a:p>
        </p:txBody>
      </p:sp>
      <p:sp>
        <p:nvSpPr>
          <p:cNvPr id="3" name="Rectangle 2">
            <a:extLst>
              <a:ext uri="{FF2B5EF4-FFF2-40B4-BE49-F238E27FC236}">
                <a16:creationId xmlns:a16="http://schemas.microsoft.com/office/drawing/2014/main" id="{19DB79DA-3F65-02B1-5295-458EEE639A2C}"/>
              </a:ext>
            </a:extLst>
          </p:cNvPr>
          <p:cNvSpPr/>
          <p:nvPr/>
        </p:nvSpPr>
        <p:spPr>
          <a:xfrm>
            <a:off x="0" y="1793240"/>
            <a:ext cx="12192000" cy="106680"/>
          </a:xfrm>
          <a:prstGeom prst="rect">
            <a:avLst/>
          </a:prstGeom>
          <a:solidFill>
            <a:srgbClr val="295F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1868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31FA13-C09A-6241-2A79-6FD368B4737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CE6A372-9017-CA30-14C7-0A0A05CB0CD9}"/>
              </a:ext>
            </a:extLst>
          </p:cNvPr>
          <p:cNvSpPr txBox="1"/>
          <p:nvPr/>
        </p:nvSpPr>
        <p:spPr>
          <a:xfrm>
            <a:off x="779086" y="1846580"/>
            <a:ext cx="10633826" cy="5368777"/>
          </a:xfrm>
          <a:prstGeom prst="rect">
            <a:avLst/>
          </a:prstGeom>
          <a:noFill/>
        </p:spPr>
        <p:txBody>
          <a:bodyPr wrap="square" lIns="91440" tIns="45720" rIns="91440" bIns="45720" rtlCol="0" anchor="t">
            <a:spAutoFit/>
          </a:bodyPr>
          <a:lstStyle/>
          <a:p>
            <a:pPr marL="342900" indent="-342900">
              <a:lnSpc>
                <a:spcPct val="200000"/>
              </a:lnSpc>
              <a:buFont typeface="Wingdings" panose="05000000000000000000" pitchFamily="2" charset="2"/>
              <a:buChar char="§"/>
            </a:pPr>
            <a:r>
              <a:rPr lang="en-US">
                <a:solidFill>
                  <a:srgbClr val="295F99"/>
                </a:solidFill>
                <a:latin typeface="Noto Sans" panose="020B0502040504020204" pitchFamily="34" charset="0"/>
                <a:ea typeface="Noto Sans" panose="020B0502040504020204" pitchFamily="34" charset="0"/>
                <a:cs typeface="Noto Sans" panose="020B0502040504020204" pitchFamily="34" charset="0"/>
              </a:rPr>
              <a:t>Outreach &amp; Engagement</a:t>
            </a:r>
          </a:p>
          <a:p>
            <a:pPr marL="800100" lvl="1" indent="-342900">
              <a:lnSpc>
                <a:spcPct val="200000"/>
              </a:lnSpc>
              <a:buFont typeface="Wingdings" panose="05000000000000000000" pitchFamily="2" charset="2"/>
              <a:buChar char="§"/>
            </a:pPr>
            <a:r>
              <a:rPr lang="en-US" dirty="0">
                <a:solidFill>
                  <a:srgbClr val="295F99"/>
                </a:solidFill>
                <a:latin typeface="Noto Sans" panose="020B0502040504020204" pitchFamily="34" charset="0"/>
                <a:ea typeface="Noto Sans" panose="020B0502040504020204" pitchFamily="34" charset="0"/>
                <a:cs typeface="Noto Sans" panose="020B0502040504020204" pitchFamily="34" charset="0"/>
              </a:rPr>
              <a:t>In-person outreach </a:t>
            </a:r>
            <a:r>
              <a:rPr lang="en-US">
                <a:solidFill>
                  <a:srgbClr val="295F99"/>
                </a:solidFill>
                <a:latin typeface="Noto Sans" panose="020B0502040504020204" pitchFamily="34" charset="0"/>
                <a:ea typeface="Noto Sans" panose="020B0502040504020204" pitchFamily="34" charset="0"/>
                <a:cs typeface="Noto Sans" panose="020B0502040504020204" pitchFamily="34" charset="0"/>
              </a:rPr>
              <a:t>in July</a:t>
            </a:r>
          </a:p>
          <a:p>
            <a:pPr marL="1257300" lvl="2" indent="-342900">
              <a:lnSpc>
                <a:spcPct val="200000"/>
              </a:lnSpc>
              <a:buFont typeface="Arial" panose="020B0604020202020204" pitchFamily="34" charset="0"/>
              <a:buChar char="•"/>
            </a:pPr>
            <a:r>
              <a:rPr lang="en-US" sz="1600">
                <a:solidFill>
                  <a:srgbClr val="295F99"/>
                </a:solidFill>
                <a:latin typeface="Noto Sans" panose="020B0502040504020204" pitchFamily="34" charset="0"/>
                <a:ea typeface="Noto Sans" panose="020B0502040504020204" pitchFamily="34" charset="0"/>
                <a:cs typeface="Noto Sans" panose="020B0502040504020204" pitchFamily="34" charset="0"/>
              </a:rPr>
              <a:t>Newfield Old Home Days: July 26, 4 PM – 9 PM</a:t>
            </a:r>
          </a:p>
          <a:p>
            <a:pPr marL="1257300" lvl="2" indent="-342900">
              <a:lnSpc>
                <a:spcPct val="200000"/>
              </a:lnSpc>
              <a:buFont typeface="Arial" panose="020B0604020202020204" pitchFamily="34" charset="0"/>
              <a:buChar char="•"/>
            </a:pPr>
            <a:r>
              <a:rPr lang="en-US" sz="1600">
                <a:solidFill>
                  <a:srgbClr val="295F99"/>
                </a:solidFill>
                <a:latin typeface="Noto Sans" panose="020B0502040504020204" pitchFamily="34" charset="0"/>
                <a:ea typeface="Noto Sans" panose="020B0502040504020204" pitchFamily="34" charset="0"/>
                <a:cs typeface="Noto Sans" panose="020B0502040504020204" pitchFamily="34" charset="0"/>
              </a:rPr>
              <a:t>Ithaca Farmer’s Market: July 27, 9 AM – 3 PM</a:t>
            </a:r>
          </a:p>
          <a:p>
            <a:pPr marL="1257300" lvl="2" indent="-342900">
              <a:lnSpc>
                <a:spcPct val="200000"/>
              </a:lnSpc>
              <a:buFont typeface="Arial" panose="020B0604020202020204" pitchFamily="34" charset="0"/>
              <a:buChar char="•"/>
            </a:pPr>
            <a:r>
              <a:rPr lang="en-US" sz="1600">
                <a:solidFill>
                  <a:srgbClr val="295F99"/>
                </a:solidFill>
                <a:latin typeface="Noto Sans" panose="020B0502040504020204" pitchFamily="34" charset="0"/>
                <a:ea typeface="Noto Sans" panose="020B0502040504020204" pitchFamily="34" charset="0"/>
                <a:cs typeface="Noto Sans" panose="020B0502040504020204" pitchFamily="34" charset="0"/>
              </a:rPr>
              <a:t>Trumansburg Farmers’ Market: July 31, 4 PM – 7 PM </a:t>
            </a:r>
          </a:p>
          <a:p>
            <a:pPr marL="800100" lvl="1" indent="-342900">
              <a:lnSpc>
                <a:spcPct val="200000"/>
              </a:lnSpc>
              <a:buFont typeface="Wingdings" panose="05000000000000000000" pitchFamily="2" charset="2"/>
              <a:buChar char="§"/>
            </a:pPr>
            <a:r>
              <a:rPr lang="en-US">
                <a:solidFill>
                  <a:srgbClr val="295F99"/>
                </a:solidFill>
                <a:latin typeface="Noto Sans" panose="020B0502040504020204" pitchFamily="34" charset="0"/>
                <a:ea typeface="Noto Sans" panose="020B0502040504020204" pitchFamily="34" charset="0"/>
                <a:cs typeface="Noto Sans" panose="020B0502040504020204" pitchFamily="34" charset="0"/>
              </a:rPr>
              <a:t>Advisory </a:t>
            </a:r>
            <a:r>
              <a:rPr lang="en-US" dirty="0">
                <a:solidFill>
                  <a:srgbClr val="295F99"/>
                </a:solidFill>
                <a:latin typeface="Noto Sans" panose="020B0502040504020204" pitchFamily="34" charset="0"/>
                <a:ea typeface="Noto Sans" panose="020B0502040504020204" pitchFamily="34" charset="0"/>
                <a:cs typeface="Noto Sans" panose="020B0502040504020204" pitchFamily="34" charset="0"/>
              </a:rPr>
              <a:t>committee meeting </a:t>
            </a:r>
            <a:r>
              <a:rPr lang="en-US">
                <a:solidFill>
                  <a:srgbClr val="295F99"/>
                </a:solidFill>
                <a:latin typeface="Noto Sans" panose="020B0502040504020204" pitchFamily="34" charset="0"/>
                <a:ea typeface="Noto Sans" panose="020B0502040504020204" pitchFamily="34" charset="0"/>
                <a:cs typeface="Noto Sans" panose="020B0502040504020204" pitchFamily="34" charset="0"/>
              </a:rPr>
              <a:t>August 1</a:t>
            </a:r>
            <a:endParaRPr lang="en-US" dirty="0">
              <a:solidFill>
                <a:srgbClr val="295F99"/>
              </a:solidFill>
              <a:latin typeface="Noto Sans" panose="020B0502040504020204" pitchFamily="34" charset="0"/>
              <a:ea typeface="Noto Sans" panose="020B0502040504020204" pitchFamily="34" charset="0"/>
              <a:cs typeface="Noto Sans" panose="020B0502040504020204" pitchFamily="34" charset="0"/>
            </a:endParaRPr>
          </a:p>
          <a:p>
            <a:pPr marL="800100" lvl="1" indent="-342900">
              <a:lnSpc>
                <a:spcPct val="200000"/>
              </a:lnSpc>
              <a:buFont typeface="Wingdings" panose="05000000000000000000" pitchFamily="2" charset="2"/>
              <a:buChar char="§"/>
            </a:pPr>
            <a:r>
              <a:rPr lang="en-US" dirty="0">
                <a:solidFill>
                  <a:srgbClr val="295F99"/>
                </a:solidFill>
                <a:latin typeface="Noto Sans" panose="020B0502040504020204" pitchFamily="34" charset="0"/>
                <a:ea typeface="Noto Sans" panose="020B0502040504020204" pitchFamily="34" charset="0"/>
                <a:cs typeface="Noto Sans" panose="020B0502040504020204" pitchFamily="34" charset="0"/>
              </a:rPr>
              <a:t>Next in-person outreach in December </a:t>
            </a:r>
            <a:endParaRPr lang="en-US">
              <a:solidFill>
                <a:srgbClr val="295F99"/>
              </a:solidFill>
              <a:latin typeface="Noto Sans" panose="020B0502040504020204" pitchFamily="34" charset="0"/>
              <a:ea typeface="Noto Sans" panose="020B0502040504020204" pitchFamily="34" charset="0"/>
              <a:cs typeface="Noto Sans" panose="020B0502040504020204" pitchFamily="34" charset="0"/>
            </a:endParaRPr>
          </a:p>
          <a:p>
            <a:pPr marL="342900" indent="-342900">
              <a:lnSpc>
                <a:spcPct val="200000"/>
              </a:lnSpc>
              <a:buFont typeface="Wingdings" panose="05000000000000000000" pitchFamily="2" charset="2"/>
              <a:buChar char="§"/>
            </a:pPr>
            <a:r>
              <a:rPr lang="en-US">
                <a:solidFill>
                  <a:srgbClr val="295F99"/>
                </a:solidFill>
                <a:latin typeface="Noto Sans"/>
                <a:ea typeface="Noto Sans"/>
                <a:cs typeface="Noto Sans"/>
              </a:rPr>
              <a:t>Finalizing goals of the plan</a:t>
            </a:r>
            <a:endParaRPr lang="en-US" dirty="0">
              <a:solidFill>
                <a:srgbClr val="295F99"/>
              </a:solidFill>
              <a:latin typeface="Noto Sans"/>
              <a:ea typeface="Noto Sans"/>
              <a:cs typeface="Noto Sans"/>
            </a:endParaRPr>
          </a:p>
          <a:p>
            <a:pPr marL="342900" indent="-342900">
              <a:lnSpc>
                <a:spcPct val="200000"/>
              </a:lnSpc>
              <a:buFont typeface="Wingdings" panose="05000000000000000000" pitchFamily="2" charset="2"/>
              <a:buChar char="§"/>
              <a:tabLst>
                <a:tab pos="1082675" algn="l"/>
                <a:tab pos="1143000" algn="l"/>
              </a:tabLst>
            </a:pPr>
            <a:r>
              <a:rPr lang="en-US">
                <a:solidFill>
                  <a:srgbClr val="295F99"/>
                </a:solidFill>
                <a:latin typeface="Noto Sans"/>
                <a:ea typeface="Noto Sans"/>
                <a:cs typeface="Noto Sans"/>
              </a:rPr>
              <a:t>Continue data analysis &amp; bring equity and other factors into the network screening</a:t>
            </a:r>
          </a:p>
          <a:p>
            <a:pPr marL="342900" indent="-342900">
              <a:lnSpc>
                <a:spcPct val="200000"/>
              </a:lnSpc>
              <a:buFont typeface="Wingdings" panose="05000000000000000000" pitchFamily="2" charset="2"/>
              <a:buChar char="§"/>
              <a:tabLst>
                <a:tab pos="1082675" algn="l"/>
                <a:tab pos="1143000" algn="l"/>
              </a:tabLst>
            </a:pPr>
            <a:endParaRPr lang="en-US">
              <a:solidFill>
                <a:srgbClr val="295F99"/>
              </a:solidFill>
              <a:latin typeface="Noto Sans" panose="020B0502040504020204" pitchFamily="34" charset="0"/>
              <a:ea typeface="Noto Sans" panose="020B0502040504020204" pitchFamily="34" charset="0"/>
              <a:cs typeface="Noto Sans" panose="020B0502040504020204" pitchFamily="34" charset="0"/>
            </a:endParaRPr>
          </a:p>
        </p:txBody>
      </p:sp>
      <p:pic>
        <p:nvPicPr>
          <p:cNvPr id="7" name="Picture 6" descr="A logo with text on it&#10;&#10;Description automatically generated">
            <a:extLst>
              <a:ext uri="{FF2B5EF4-FFF2-40B4-BE49-F238E27FC236}">
                <a16:creationId xmlns:a16="http://schemas.microsoft.com/office/drawing/2014/main" id="{E1393117-BB9E-E9DB-0756-AAFABAC957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8280" y="5948010"/>
            <a:ext cx="1626441" cy="889725"/>
          </a:xfrm>
          <a:prstGeom prst="rect">
            <a:avLst/>
          </a:prstGeom>
        </p:spPr>
      </p:pic>
      <p:sp>
        <p:nvSpPr>
          <p:cNvPr id="2" name="TextBox 1">
            <a:extLst>
              <a:ext uri="{FF2B5EF4-FFF2-40B4-BE49-F238E27FC236}">
                <a16:creationId xmlns:a16="http://schemas.microsoft.com/office/drawing/2014/main" id="{BE387295-5EBC-7FB0-E276-2E6C15CA2C83}"/>
              </a:ext>
            </a:extLst>
          </p:cNvPr>
          <p:cNvSpPr txBox="1"/>
          <p:nvPr/>
        </p:nvSpPr>
        <p:spPr>
          <a:xfrm>
            <a:off x="5040970" y="1104910"/>
            <a:ext cx="2110059" cy="523220"/>
          </a:xfrm>
          <a:prstGeom prst="rect">
            <a:avLst/>
          </a:prstGeom>
          <a:noFill/>
        </p:spPr>
        <p:txBody>
          <a:bodyPr wrap="square" rtlCol="0">
            <a:spAutoFit/>
          </a:bodyPr>
          <a:lstStyle/>
          <a:p>
            <a:r>
              <a:rPr lang="en-US" sz="2800" b="1">
                <a:solidFill>
                  <a:srgbClr val="295F99"/>
                </a:solidFill>
                <a:latin typeface="Noto Sans" panose="020B0502040504020204" pitchFamily="34" charset="0"/>
                <a:ea typeface="Noto Sans" panose="020B0502040504020204" pitchFamily="34" charset="0"/>
                <a:cs typeface="Noto Sans" panose="020B0502040504020204" pitchFamily="34" charset="0"/>
              </a:rPr>
              <a:t>Next Steps</a:t>
            </a:r>
            <a:endParaRPr lang="en-US" sz="2800" b="1">
              <a:solidFill>
                <a:srgbClr val="295F99"/>
              </a:solidFill>
            </a:endParaRPr>
          </a:p>
        </p:txBody>
      </p:sp>
      <p:sp>
        <p:nvSpPr>
          <p:cNvPr id="3" name="Rectangle 2">
            <a:extLst>
              <a:ext uri="{FF2B5EF4-FFF2-40B4-BE49-F238E27FC236}">
                <a16:creationId xmlns:a16="http://schemas.microsoft.com/office/drawing/2014/main" id="{F5C13992-BF2A-E0D5-6C47-F6CCC90B91C4}"/>
              </a:ext>
            </a:extLst>
          </p:cNvPr>
          <p:cNvSpPr/>
          <p:nvPr/>
        </p:nvSpPr>
        <p:spPr>
          <a:xfrm>
            <a:off x="0" y="1793240"/>
            <a:ext cx="12192000" cy="106680"/>
          </a:xfrm>
          <a:prstGeom prst="rect">
            <a:avLst/>
          </a:prstGeom>
          <a:solidFill>
            <a:srgbClr val="FF8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9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CBA8789-0D00-35EA-08A2-7AC29622A0C7}"/>
              </a:ext>
            </a:extLst>
          </p:cNvPr>
          <p:cNvSpPr/>
          <p:nvPr/>
        </p:nvSpPr>
        <p:spPr>
          <a:xfrm>
            <a:off x="0" y="1696721"/>
            <a:ext cx="12192000" cy="5161280"/>
          </a:xfrm>
          <a:prstGeom prst="rect">
            <a:avLst/>
          </a:prstGeom>
          <a:solidFill>
            <a:srgbClr val="F24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logo with text on it&#10;&#10;Description automatically generated">
            <a:extLst>
              <a:ext uri="{FF2B5EF4-FFF2-40B4-BE49-F238E27FC236}">
                <a16:creationId xmlns:a16="http://schemas.microsoft.com/office/drawing/2014/main" id="{BE666E51-C8BD-58CF-FF96-B81C245E4B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8280" y="403294"/>
            <a:ext cx="1626441" cy="889725"/>
          </a:xfrm>
          <a:prstGeom prst="rect">
            <a:avLst/>
          </a:prstGeom>
        </p:spPr>
      </p:pic>
      <p:sp>
        <p:nvSpPr>
          <p:cNvPr id="5" name="Title 4">
            <a:extLst>
              <a:ext uri="{FF2B5EF4-FFF2-40B4-BE49-F238E27FC236}">
                <a16:creationId xmlns:a16="http://schemas.microsoft.com/office/drawing/2014/main" id="{2EDB269B-91BD-C031-BCD6-D45570B776F0}"/>
              </a:ext>
            </a:extLst>
          </p:cNvPr>
          <p:cNvSpPr>
            <a:spLocks noGrp="1"/>
          </p:cNvSpPr>
          <p:nvPr>
            <p:ph type="ctrTitle"/>
          </p:nvPr>
        </p:nvSpPr>
        <p:spPr>
          <a:xfrm>
            <a:off x="228600" y="1874420"/>
            <a:ext cx="11766120" cy="2667099"/>
          </a:xfrm>
        </p:spPr>
        <p:txBody>
          <a:bodyPr>
            <a:normAutofit/>
          </a:bodyPr>
          <a:lstStyle/>
          <a:p>
            <a:r>
              <a:rPr lang="en-US" dirty="0">
                <a:solidFill>
                  <a:schemeClr val="bg1"/>
                </a:solidFill>
              </a:rPr>
              <a:t>Q &amp; A</a:t>
            </a:r>
          </a:p>
        </p:txBody>
      </p:sp>
      <p:pic>
        <p:nvPicPr>
          <p:cNvPr id="2" name="Picture 1" descr="A qr code on a white background&#10;&#10;Description automatically generated">
            <a:extLst>
              <a:ext uri="{FF2B5EF4-FFF2-40B4-BE49-F238E27FC236}">
                <a16:creationId xmlns:a16="http://schemas.microsoft.com/office/drawing/2014/main" id="{F0F58BFB-3CBA-8296-428D-A43D2574CA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7085" y="5331392"/>
            <a:ext cx="1423315" cy="1423315"/>
          </a:xfrm>
          <a:prstGeom prst="rect">
            <a:avLst/>
          </a:prstGeom>
        </p:spPr>
      </p:pic>
      <p:sp>
        <p:nvSpPr>
          <p:cNvPr id="3" name="TextBox 2">
            <a:extLst>
              <a:ext uri="{FF2B5EF4-FFF2-40B4-BE49-F238E27FC236}">
                <a16:creationId xmlns:a16="http://schemas.microsoft.com/office/drawing/2014/main" id="{629966D3-8751-ADAB-1727-A782ADB6D049}"/>
              </a:ext>
            </a:extLst>
          </p:cNvPr>
          <p:cNvSpPr txBox="1"/>
          <p:nvPr/>
        </p:nvSpPr>
        <p:spPr>
          <a:xfrm>
            <a:off x="8463967" y="4722231"/>
            <a:ext cx="3688132" cy="584775"/>
          </a:xfrm>
          <a:prstGeom prst="rect">
            <a:avLst/>
          </a:prstGeom>
          <a:noFill/>
        </p:spPr>
        <p:txBody>
          <a:bodyPr wrap="square">
            <a:spAutoFit/>
          </a:bodyPr>
          <a:lstStyle/>
          <a:p>
            <a:pPr algn="r"/>
            <a:r>
              <a:rPr lang="en-US" sz="1600" dirty="0">
                <a:solidFill>
                  <a:schemeClr val="bg1"/>
                </a:solidFill>
                <a:latin typeface="Noto Sans" panose="020B0502040504020204" pitchFamily="34" charset="0"/>
                <a:ea typeface="Noto Sans" panose="020B0502040504020204" pitchFamily="34" charset="0"/>
                <a:cs typeface="Noto Sans" panose="020B0502040504020204" pitchFamily="34" charset="0"/>
              </a:rPr>
              <a:t>Visit </a:t>
            </a:r>
            <a:r>
              <a:rPr lang="en-US" sz="1600" b="1" dirty="0">
                <a:solidFill>
                  <a:srgbClr val="295F99"/>
                </a:solidFill>
                <a:latin typeface="Noto Sans" panose="020B0502040504020204" pitchFamily="34" charset="0"/>
                <a:ea typeface="Noto Sans" panose="020B0502040504020204" pitchFamily="34" charset="0"/>
                <a:cs typeface="Noto Sans" panose="020B0502040504020204" pitchFamily="34" charset="0"/>
              </a:rPr>
              <a:t>safestreetstompkins.com </a:t>
            </a:r>
            <a:r>
              <a:rPr lang="en-US" sz="1600" dirty="0">
                <a:solidFill>
                  <a:schemeClr val="bg1"/>
                </a:solidFill>
                <a:latin typeface="Noto Sans" panose="020B0502040504020204" pitchFamily="34" charset="0"/>
                <a:ea typeface="Noto Sans" panose="020B0502040504020204" pitchFamily="34" charset="0"/>
                <a:cs typeface="Noto Sans" panose="020B0502040504020204" pitchFamily="34" charset="0"/>
              </a:rPr>
              <a:t>or scan here to give safety feedback: </a:t>
            </a:r>
            <a:endParaRPr lang="en-US" sz="1600" dirty="0">
              <a:solidFill>
                <a:schemeClr val="bg1"/>
              </a:solidFill>
            </a:endParaRPr>
          </a:p>
        </p:txBody>
      </p:sp>
    </p:spTree>
    <p:extLst>
      <p:ext uri="{BB962C8B-B14F-4D97-AF65-F5344CB8AC3E}">
        <p14:creationId xmlns:p14="http://schemas.microsoft.com/office/powerpoint/2010/main" val="744874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CBA8789-0D00-35EA-08A2-7AC29622A0C7}"/>
              </a:ext>
            </a:extLst>
          </p:cNvPr>
          <p:cNvSpPr/>
          <p:nvPr/>
        </p:nvSpPr>
        <p:spPr>
          <a:xfrm>
            <a:off x="0" y="1696721"/>
            <a:ext cx="12192000" cy="5161280"/>
          </a:xfrm>
          <a:prstGeom prst="rect">
            <a:avLst/>
          </a:prstGeom>
          <a:solidFill>
            <a:srgbClr val="FF8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logo with text on it&#10;&#10;Description automatically generated">
            <a:extLst>
              <a:ext uri="{FF2B5EF4-FFF2-40B4-BE49-F238E27FC236}">
                <a16:creationId xmlns:a16="http://schemas.microsoft.com/office/drawing/2014/main" id="{BE666E51-C8BD-58CF-FF96-B81C245E4B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8280" y="403294"/>
            <a:ext cx="1626441" cy="889725"/>
          </a:xfrm>
          <a:prstGeom prst="rect">
            <a:avLst/>
          </a:prstGeom>
        </p:spPr>
      </p:pic>
      <p:sp>
        <p:nvSpPr>
          <p:cNvPr id="5" name="Title 4">
            <a:extLst>
              <a:ext uri="{FF2B5EF4-FFF2-40B4-BE49-F238E27FC236}">
                <a16:creationId xmlns:a16="http://schemas.microsoft.com/office/drawing/2014/main" id="{2EDB269B-91BD-C031-BCD6-D45570B776F0}"/>
              </a:ext>
            </a:extLst>
          </p:cNvPr>
          <p:cNvSpPr>
            <a:spLocks noGrp="1"/>
          </p:cNvSpPr>
          <p:nvPr>
            <p:ph type="ctrTitle"/>
          </p:nvPr>
        </p:nvSpPr>
        <p:spPr>
          <a:xfrm>
            <a:off x="228600" y="1874420"/>
            <a:ext cx="11766120" cy="2667099"/>
          </a:xfrm>
        </p:spPr>
        <p:txBody>
          <a:bodyPr>
            <a:normAutofit/>
          </a:bodyPr>
          <a:lstStyle/>
          <a:p>
            <a:r>
              <a:rPr lang="en-US">
                <a:solidFill>
                  <a:schemeClr val="bg1"/>
                </a:solidFill>
              </a:rPr>
              <a:t>Project Team</a:t>
            </a:r>
          </a:p>
        </p:txBody>
      </p:sp>
    </p:spTree>
    <p:extLst>
      <p:ext uri="{BB962C8B-B14F-4D97-AF65-F5344CB8AC3E}">
        <p14:creationId xmlns:p14="http://schemas.microsoft.com/office/powerpoint/2010/main" val="1048688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F9A523-23BE-A0AE-546F-E1D8E3A34343}"/>
              </a:ext>
            </a:extLst>
          </p:cNvPr>
          <p:cNvSpPr txBox="1"/>
          <p:nvPr/>
        </p:nvSpPr>
        <p:spPr>
          <a:xfrm>
            <a:off x="4958080" y="1135688"/>
            <a:ext cx="2275840" cy="461665"/>
          </a:xfrm>
          <a:prstGeom prst="rect">
            <a:avLst/>
          </a:prstGeom>
          <a:noFill/>
        </p:spPr>
        <p:txBody>
          <a:bodyPr wrap="square" rtlCol="0">
            <a:spAutoFit/>
          </a:bodyPr>
          <a:lstStyle/>
          <a:p>
            <a:pPr algn="ctr"/>
            <a:r>
              <a:rPr lang="en-US" sz="2400" b="1">
                <a:solidFill>
                  <a:srgbClr val="295F99"/>
                </a:solidFill>
                <a:latin typeface="Noto Sans" panose="020B0502040504020204" pitchFamily="34" charset="0"/>
                <a:ea typeface="Noto Sans" panose="020B0502040504020204" pitchFamily="34" charset="0"/>
                <a:cs typeface="Noto Sans" panose="020B0502040504020204" pitchFamily="34" charset="0"/>
              </a:rPr>
              <a:t>Project Team</a:t>
            </a:r>
            <a:endParaRPr lang="en-US" sz="2400" b="1">
              <a:solidFill>
                <a:srgbClr val="295F99"/>
              </a:solidFill>
            </a:endParaRPr>
          </a:p>
        </p:txBody>
      </p:sp>
      <p:pic>
        <p:nvPicPr>
          <p:cNvPr id="7" name="Picture 6" descr="A logo with text on it&#10;&#10;Description automatically generated">
            <a:extLst>
              <a:ext uri="{FF2B5EF4-FFF2-40B4-BE49-F238E27FC236}">
                <a16:creationId xmlns:a16="http://schemas.microsoft.com/office/drawing/2014/main" id="{7B9FB9B5-D757-35BD-427E-A2131C83D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59" y="5401650"/>
            <a:ext cx="2128520" cy="1164381"/>
          </a:xfrm>
          <a:prstGeom prst="rect">
            <a:avLst/>
          </a:prstGeom>
        </p:spPr>
      </p:pic>
      <p:sp>
        <p:nvSpPr>
          <p:cNvPr id="3" name="Rectangle 2">
            <a:extLst>
              <a:ext uri="{FF2B5EF4-FFF2-40B4-BE49-F238E27FC236}">
                <a16:creationId xmlns:a16="http://schemas.microsoft.com/office/drawing/2014/main" id="{6DFECECB-02EE-DBCE-EF38-018B1F964C35}"/>
              </a:ext>
            </a:extLst>
          </p:cNvPr>
          <p:cNvSpPr/>
          <p:nvPr/>
        </p:nvSpPr>
        <p:spPr>
          <a:xfrm>
            <a:off x="0" y="1793240"/>
            <a:ext cx="12192000" cy="106680"/>
          </a:xfrm>
          <a:prstGeom prst="rect">
            <a:avLst/>
          </a:prstGeom>
          <a:solidFill>
            <a:srgbClr val="FF8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C40DB4E-A431-69DD-3684-ED168005024C}"/>
              </a:ext>
            </a:extLst>
          </p:cNvPr>
          <p:cNvPicPr>
            <a:picLocks noChangeAspect="1"/>
          </p:cNvPicPr>
          <p:nvPr/>
        </p:nvPicPr>
        <p:blipFill>
          <a:blip r:embed="rId3"/>
          <a:stretch>
            <a:fillRect/>
          </a:stretch>
        </p:blipFill>
        <p:spPr>
          <a:xfrm>
            <a:off x="4323862" y="5651948"/>
            <a:ext cx="1500906" cy="619435"/>
          </a:xfrm>
          <a:prstGeom prst="rect">
            <a:avLst/>
          </a:prstGeom>
        </p:spPr>
      </p:pic>
      <p:pic>
        <p:nvPicPr>
          <p:cNvPr id="1026" name="Picture 2" descr="FHI Studio">
            <a:extLst>
              <a:ext uri="{FF2B5EF4-FFF2-40B4-BE49-F238E27FC236}">
                <a16:creationId xmlns:a16="http://schemas.microsoft.com/office/drawing/2014/main" id="{0EC997F2-D50B-A435-ED83-71DD352E37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0448" y="5651948"/>
            <a:ext cx="1057996" cy="7114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all Planning &amp; Zoning 2022 Workshop Archives - CDRPC">
            <a:extLst>
              <a:ext uri="{FF2B5EF4-FFF2-40B4-BE49-F238E27FC236}">
                <a16:creationId xmlns:a16="http://schemas.microsoft.com/office/drawing/2014/main" id="{009C7404-EFBF-8D4E-C66F-94A4C4CC37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4524" y="5743560"/>
            <a:ext cx="2335845" cy="73299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7505AC2-1DF1-B7B2-B7E2-0BF59E632220}"/>
              </a:ext>
            </a:extLst>
          </p:cNvPr>
          <p:cNvSpPr txBox="1"/>
          <p:nvPr/>
        </p:nvSpPr>
        <p:spPr>
          <a:xfrm>
            <a:off x="-21243" y="4800586"/>
            <a:ext cx="7714672" cy="463588"/>
          </a:xfrm>
          <a:prstGeom prst="rect">
            <a:avLst/>
          </a:prstGeom>
          <a:solidFill>
            <a:schemeClr val="bg1">
              <a:lumMod val="85000"/>
            </a:schemeClr>
          </a:solidFill>
        </p:spPr>
        <p:txBody>
          <a:bodyPr wrap="square">
            <a:spAutoFit/>
          </a:bodyPr>
          <a:lstStyle/>
          <a:p>
            <a:pPr marL="628650" marR="0" lvl="0" algn="l" defTabSz="914400" rtl="0" eaLnBrk="1" fontAlgn="auto" latinLnBrk="0" hangingPunct="1">
              <a:lnSpc>
                <a:spcPct val="150000"/>
              </a:lnSpc>
              <a:spcBef>
                <a:spcPts val="0"/>
              </a:spcBef>
              <a:spcAft>
                <a:spcPts val="0"/>
              </a:spcAft>
              <a:buClrTx/>
              <a:buSzTx/>
              <a:tabLst/>
              <a:defRPr/>
            </a:pPr>
            <a:r>
              <a:rPr kumimoji="0" lang="en-US" sz="1800" b="1" i="0" u="none" strike="noStrike" kern="1200" cap="none" spc="0" normalizeH="0" baseline="0" noProof="0">
                <a:ln>
                  <a:noFill/>
                </a:ln>
                <a:solidFill>
                  <a:srgbClr val="295F99"/>
                </a:solidFill>
                <a:effectLst/>
                <a:uLnTx/>
                <a:uFillTx/>
                <a:latin typeface="Noto Sans" panose="020B0502040504020204" pitchFamily="34" charset="0"/>
                <a:ea typeface="Noto Sans" panose="020B0502040504020204" pitchFamily="34" charset="0"/>
                <a:cs typeface="Noto Sans" panose="020B0502040504020204" pitchFamily="34" charset="0"/>
              </a:rPr>
              <a:t>Consultant Team</a:t>
            </a:r>
          </a:p>
        </p:txBody>
      </p:sp>
      <p:sp>
        <p:nvSpPr>
          <p:cNvPr id="18" name="TextBox 17">
            <a:extLst>
              <a:ext uri="{FF2B5EF4-FFF2-40B4-BE49-F238E27FC236}">
                <a16:creationId xmlns:a16="http://schemas.microsoft.com/office/drawing/2014/main" id="{A4A477AC-71EF-09E1-F410-D79172E60D67}"/>
              </a:ext>
            </a:extLst>
          </p:cNvPr>
          <p:cNvSpPr txBox="1"/>
          <p:nvPr/>
        </p:nvSpPr>
        <p:spPr>
          <a:xfrm>
            <a:off x="-21243" y="2013946"/>
            <a:ext cx="7714673" cy="463588"/>
          </a:xfrm>
          <a:prstGeom prst="rect">
            <a:avLst/>
          </a:prstGeom>
          <a:solidFill>
            <a:schemeClr val="bg1">
              <a:lumMod val="85000"/>
            </a:schemeClr>
          </a:solidFill>
        </p:spPr>
        <p:txBody>
          <a:bodyPr wrap="square" lIns="91440" tIns="45720" rIns="91440" bIns="45720" anchor="t">
            <a:spAutoFit/>
          </a:bodyPr>
          <a:lstStyle>
            <a:defPPr>
              <a:defRPr lang="en-US"/>
            </a:defPPr>
            <a:lvl1pPr marR="0" lvl="0" fontAlgn="auto">
              <a:lnSpc>
                <a:spcPct val="150000"/>
              </a:lnSpc>
              <a:spcBef>
                <a:spcPts val="0"/>
              </a:spcBef>
              <a:spcAft>
                <a:spcPts val="0"/>
              </a:spcAft>
              <a:buClrTx/>
              <a:buSzTx/>
              <a:tabLst/>
              <a:defRPr kumimoji="0" b="1" i="0" u="none" strike="noStrike" cap="none" spc="0" normalizeH="0" baseline="0">
                <a:ln>
                  <a:noFill/>
                </a:ln>
                <a:solidFill>
                  <a:srgbClr val="295F99"/>
                </a:solidFill>
                <a:effectLst/>
                <a:uLnTx/>
                <a:uFillTx/>
                <a:latin typeface="Noto Sans" panose="020B0502040504020204" pitchFamily="34" charset="0"/>
                <a:ea typeface="Noto Sans" panose="020B0502040504020204" pitchFamily="34" charset="0"/>
                <a:cs typeface="Noto Sans" panose="020B0502040504020204" pitchFamily="34" charset="0"/>
              </a:defRPr>
            </a:lvl1pPr>
          </a:lstStyle>
          <a:p>
            <a:pPr marL="628650"/>
            <a:r>
              <a:rPr lang="en-US">
                <a:latin typeface="Noto Sans"/>
                <a:ea typeface="Noto Sans"/>
                <a:cs typeface="Noto Sans"/>
              </a:rPr>
              <a:t>Project Team from </a:t>
            </a:r>
            <a:r>
              <a:rPr lang="en-US" dirty="0">
                <a:latin typeface="Noto Sans"/>
                <a:ea typeface="Noto Sans"/>
                <a:cs typeface="Noto Sans"/>
              </a:rPr>
              <a:t>Jurisdictions </a:t>
            </a:r>
            <a:r>
              <a:rPr lang="en-US">
                <a:latin typeface="Noto Sans"/>
                <a:ea typeface="Noto Sans"/>
                <a:cs typeface="Noto Sans"/>
              </a:rPr>
              <a:t>in Tompkins County</a:t>
            </a:r>
            <a:endParaRPr lang="en-US" dirty="0">
              <a:latin typeface="Noto Sans"/>
              <a:ea typeface="Noto Sans"/>
              <a:cs typeface="Noto Sans"/>
            </a:endParaRPr>
          </a:p>
        </p:txBody>
      </p:sp>
      <p:sp>
        <p:nvSpPr>
          <p:cNvPr id="5" name="TextBox 4">
            <a:extLst>
              <a:ext uri="{FF2B5EF4-FFF2-40B4-BE49-F238E27FC236}">
                <a16:creationId xmlns:a16="http://schemas.microsoft.com/office/drawing/2014/main" id="{FB28E7C2-BD21-9D24-07D6-99D43F0B99FF}"/>
              </a:ext>
            </a:extLst>
          </p:cNvPr>
          <p:cNvSpPr txBox="1"/>
          <p:nvPr/>
        </p:nvSpPr>
        <p:spPr>
          <a:xfrm>
            <a:off x="615659" y="2728792"/>
            <a:ext cx="9531928" cy="1684020"/>
          </a:xfrm>
          <a:prstGeom prst="rect">
            <a:avLst/>
          </a:prstGeom>
          <a:noFill/>
        </p:spPr>
        <p:txBody>
          <a:bodyPr wrap="square" numCol="3">
            <a:spAutoFit/>
          </a:bodyPr>
          <a:lstStyle/>
          <a:p>
            <a:pPr marL="342900" indent="-342900" algn="just">
              <a:spcAft>
                <a:spcPts val="1200"/>
              </a:spcAft>
              <a:buClr>
                <a:srgbClr val="0193D7"/>
              </a:buClr>
              <a:buFont typeface="+mj-lt"/>
              <a:buAutoNum type="arabicPeriod"/>
            </a:pPr>
            <a:r>
              <a:rPr lang="en-US">
                <a:latin typeface="Arial" panose="020B0604020202020204" pitchFamily="34" charset="0"/>
                <a:ea typeface="Times New Roman" panose="02020603050405020304" pitchFamily="18" charset="0"/>
                <a:cs typeface="Times New Roman" panose="02020603050405020304" pitchFamily="18" charset="0"/>
              </a:rPr>
              <a:t>Tompkins County</a:t>
            </a:r>
            <a:endParaRPr lang="en-US">
              <a:solidFill>
                <a:srgbClr val="295F99"/>
              </a:solidFill>
              <a:latin typeface="Noto Sans" panose="020B0502040504020204" pitchFamily="34" charset="0"/>
              <a:ea typeface="Noto Sans" panose="020B0502040504020204" pitchFamily="34" charset="0"/>
              <a:cs typeface="Noto Sans" panose="020B0502040504020204" pitchFamily="34" charset="0"/>
            </a:endParaRPr>
          </a:p>
          <a:p>
            <a:pPr marL="342900" marR="0" lvl="0" indent="-342900" algn="just">
              <a:spcBef>
                <a:spcPts val="0"/>
              </a:spcBef>
              <a:spcAft>
                <a:spcPts val="1200"/>
              </a:spcAft>
              <a:buClr>
                <a:srgbClr val="0193D7"/>
              </a:buClr>
              <a:buFont typeface="+mj-lt"/>
              <a:buAutoNum type="arabicPeriod"/>
            </a:pPr>
            <a:r>
              <a:rPr lang="en-US" sz="1800">
                <a:effectLst/>
                <a:uFill>
                  <a:solidFill>
                    <a:srgbClr val="0193D7"/>
                  </a:solidFill>
                </a:uFill>
                <a:latin typeface="Arial" panose="020B0604020202020204" pitchFamily="34" charset="0"/>
                <a:ea typeface="Times New Roman" panose="02020603050405020304" pitchFamily="18" charset="0"/>
                <a:cs typeface="Times New Roman" panose="02020603050405020304" pitchFamily="18" charset="0"/>
              </a:rPr>
              <a:t>City of Ithaca</a:t>
            </a:r>
          </a:p>
          <a:p>
            <a:pPr marL="342900" marR="0" lvl="0" indent="-342900" algn="just">
              <a:spcBef>
                <a:spcPts val="0"/>
              </a:spcBef>
              <a:spcAft>
                <a:spcPts val="1200"/>
              </a:spcAft>
              <a:buClr>
                <a:srgbClr val="0193D7"/>
              </a:buClr>
              <a:buFont typeface="+mj-lt"/>
              <a:buAutoNum type="arabicPeriod"/>
            </a:pPr>
            <a:r>
              <a:rPr lang="en-US" sz="1800">
                <a:effectLst/>
                <a:uFill>
                  <a:solidFill>
                    <a:srgbClr val="0193D7"/>
                  </a:solidFill>
                </a:uFill>
                <a:latin typeface="Arial" panose="020B0604020202020204" pitchFamily="34" charset="0"/>
                <a:ea typeface="Times New Roman" panose="02020603050405020304" pitchFamily="18" charset="0"/>
                <a:cs typeface="Times New Roman" panose="02020603050405020304" pitchFamily="18" charset="0"/>
              </a:rPr>
              <a:t>Town of Ithaca</a:t>
            </a:r>
          </a:p>
          <a:p>
            <a:pPr marL="342900" marR="0" lvl="0" indent="-342900" algn="just">
              <a:spcBef>
                <a:spcPts val="0"/>
              </a:spcBef>
              <a:spcAft>
                <a:spcPts val="1200"/>
              </a:spcAft>
              <a:buClr>
                <a:srgbClr val="0193D7"/>
              </a:buClr>
              <a:buFont typeface="+mj-lt"/>
              <a:buAutoNum type="arabicPeriod"/>
            </a:pPr>
            <a:r>
              <a:rPr lang="en-US" sz="1800">
                <a:effectLst/>
                <a:uFill>
                  <a:solidFill>
                    <a:srgbClr val="0193D7"/>
                  </a:solidFill>
                </a:uFill>
                <a:latin typeface="Arial" panose="020B0604020202020204" pitchFamily="34" charset="0"/>
                <a:ea typeface="Times New Roman" panose="02020603050405020304" pitchFamily="18" charset="0"/>
                <a:cs typeface="Times New Roman" panose="02020603050405020304" pitchFamily="18" charset="0"/>
              </a:rPr>
              <a:t>Village of Cayuga Heights</a:t>
            </a:r>
          </a:p>
          <a:p>
            <a:pPr marL="342900" marR="0" lvl="0" indent="-342900" algn="just">
              <a:spcBef>
                <a:spcPts val="0"/>
              </a:spcBef>
              <a:spcAft>
                <a:spcPts val="1200"/>
              </a:spcAft>
              <a:buClr>
                <a:srgbClr val="0193D7"/>
              </a:buClr>
              <a:buFont typeface="+mj-lt"/>
              <a:buAutoNum type="arabicPeriod"/>
            </a:pPr>
            <a:r>
              <a:rPr lang="en-US" sz="1800">
                <a:effectLst/>
                <a:uFill>
                  <a:solidFill>
                    <a:srgbClr val="0193D7"/>
                  </a:solidFill>
                </a:uFill>
                <a:latin typeface="Arial" panose="020B0604020202020204" pitchFamily="34" charset="0"/>
                <a:ea typeface="Times New Roman" panose="02020603050405020304" pitchFamily="18" charset="0"/>
                <a:cs typeface="Times New Roman" panose="02020603050405020304" pitchFamily="18" charset="0"/>
              </a:rPr>
              <a:t>Town of Caroline </a:t>
            </a:r>
          </a:p>
          <a:p>
            <a:pPr marL="342900" marR="0" lvl="0" indent="-342900" algn="just">
              <a:spcBef>
                <a:spcPts val="0"/>
              </a:spcBef>
              <a:spcAft>
                <a:spcPts val="1200"/>
              </a:spcAft>
              <a:buClr>
                <a:srgbClr val="0193D7"/>
              </a:buClr>
              <a:buFont typeface="+mj-lt"/>
              <a:buAutoNum type="arabicPeriod"/>
            </a:pPr>
            <a:r>
              <a:rPr lang="en-US" sz="1800">
                <a:effectLst/>
                <a:uFill>
                  <a:solidFill>
                    <a:srgbClr val="0193D7"/>
                  </a:solidFill>
                </a:uFill>
                <a:latin typeface="Arial" panose="020B0604020202020204" pitchFamily="34" charset="0"/>
                <a:ea typeface="Times New Roman" panose="02020603050405020304" pitchFamily="18" charset="0"/>
                <a:cs typeface="Times New Roman" panose="02020603050405020304" pitchFamily="18" charset="0"/>
              </a:rPr>
              <a:t>Town of Danby</a:t>
            </a:r>
          </a:p>
          <a:p>
            <a:pPr marL="342900" marR="0" lvl="0" indent="-342900" algn="just">
              <a:spcBef>
                <a:spcPts val="0"/>
              </a:spcBef>
              <a:spcAft>
                <a:spcPts val="1200"/>
              </a:spcAft>
              <a:buClr>
                <a:srgbClr val="0193D7"/>
              </a:buClr>
              <a:buFont typeface="+mj-lt"/>
              <a:buAutoNum type="arabicPeriod"/>
            </a:pPr>
            <a:r>
              <a:rPr lang="en-US" sz="1800">
                <a:effectLst/>
                <a:uFill>
                  <a:solidFill>
                    <a:srgbClr val="0193D7"/>
                  </a:solidFill>
                </a:uFill>
                <a:latin typeface="Arial" panose="020B0604020202020204" pitchFamily="34" charset="0"/>
                <a:ea typeface="Times New Roman" panose="02020603050405020304" pitchFamily="18" charset="0"/>
                <a:cs typeface="Times New Roman" panose="02020603050405020304" pitchFamily="18" charset="0"/>
              </a:rPr>
              <a:t>Town of Dryden</a:t>
            </a:r>
          </a:p>
          <a:p>
            <a:pPr marL="342900" marR="0" lvl="0" indent="-342900" algn="just">
              <a:spcBef>
                <a:spcPts val="0"/>
              </a:spcBef>
              <a:spcAft>
                <a:spcPts val="1200"/>
              </a:spcAft>
              <a:buClr>
                <a:srgbClr val="0193D7"/>
              </a:buClr>
              <a:buFont typeface="+mj-lt"/>
              <a:buAutoNum type="arabicPeriod"/>
            </a:pPr>
            <a:r>
              <a:rPr lang="en-US" sz="1800">
                <a:effectLst/>
                <a:uFill>
                  <a:solidFill>
                    <a:srgbClr val="0193D7"/>
                  </a:solidFill>
                </a:uFill>
                <a:latin typeface="Arial" panose="020B0604020202020204" pitchFamily="34" charset="0"/>
                <a:ea typeface="Times New Roman" panose="02020603050405020304" pitchFamily="18" charset="0"/>
                <a:cs typeface="Times New Roman" panose="02020603050405020304" pitchFamily="18" charset="0"/>
              </a:rPr>
              <a:t>Village of Dryden</a:t>
            </a:r>
          </a:p>
          <a:p>
            <a:pPr marL="342900" marR="0" lvl="0" indent="-342900" algn="just">
              <a:spcBef>
                <a:spcPts val="0"/>
              </a:spcBef>
              <a:spcAft>
                <a:spcPts val="1200"/>
              </a:spcAft>
              <a:buClr>
                <a:srgbClr val="0193D7"/>
              </a:buClr>
              <a:buFont typeface="+mj-lt"/>
              <a:buAutoNum type="arabicPeriod"/>
            </a:pPr>
            <a:r>
              <a:rPr lang="en-US" sz="1800">
                <a:effectLst/>
                <a:uFill>
                  <a:solidFill>
                    <a:srgbClr val="0193D7"/>
                  </a:solidFill>
                </a:uFill>
                <a:latin typeface="Arial" panose="020B0604020202020204" pitchFamily="34" charset="0"/>
                <a:ea typeface="Times New Roman" panose="02020603050405020304" pitchFamily="18" charset="0"/>
                <a:cs typeface="Times New Roman" panose="02020603050405020304" pitchFamily="18" charset="0"/>
              </a:rPr>
              <a:t>Town of Lansing</a:t>
            </a:r>
          </a:p>
          <a:p>
            <a:pPr marL="342900" marR="0" lvl="0" indent="-342900" algn="just">
              <a:spcBef>
                <a:spcPts val="0"/>
              </a:spcBef>
              <a:spcAft>
                <a:spcPts val="1200"/>
              </a:spcAft>
              <a:buClr>
                <a:srgbClr val="0193D7"/>
              </a:buClr>
              <a:buFont typeface="+mj-lt"/>
              <a:buAutoNum type="arabicPeriod"/>
            </a:pPr>
            <a:r>
              <a:rPr lang="en-US" sz="1800">
                <a:effectLst/>
                <a:uFill>
                  <a:solidFill>
                    <a:srgbClr val="0193D7"/>
                  </a:solidFill>
                </a:uFill>
                <a:latin typeface="Arial" panose="020B0604020202020204" pitchFamily="34" charset="0"/>
                <a:ea typeface="Times New Roman" panose="02020603050405020304" pitchFamily="18" charset="0"/>
                <a:cs typeface="Times New Roman" panose="02020603050405020304" pitchFamily="18" charset="0"/>
              </a:rPr>
              <a:t>Village of Lansing</a:t>
            </a:r>
          </a:p>
          <a:p>
            <a:pPr marL="342900" marR="0" lvl="0" indent="-342900" algn="just">
              <a:spcBef>
                <a:spcPts val="0"/>
              </a:spcBef>
              <a:spcAft>
                <a:spcPts val="1200"/>
              </a:spcAft>
              <a:buClr>
                <a:srgbClr val="0193D7"/>
              </a:buClr>
              <a:buFont typeface="+mj-lt"/>
              <a:buAutoNum type="arabicPeriod"/>
            </a:pPr>
            <a:r>
              <a:rPr lang="en-US" sz="1800">
                <a:effectLst/>
                <a:uFill>
                  <a:solidFill>
                    <a:srgbClr val="0193D7"/>
                  </a:solidFill>
                </a:uFill>
                <a:latin typeface="Arial" panose="020B0604020202020204" pitchFamily="34" charset="0"/>
                <a:ea typeface="Times New Roman" panose="02020603050405020304" pitchFamily="18" charset="0"/>
                <a:cs typeface="Times New Roman" panose="02020603050405020304" pitchFamily="18" charset="0"/>
              </a:rPr>
              <a:t>Town of Newfield</a:t>
            </a:r>
          </a:p>
        </p:txBody>
      </p:sp>
    </p:spTree>
    <p:extLst>
      <p:ext uri="{BB962C8B-B14F-4D97-AF65-F5344CB8AC3E}">
        <p14:creationId xmlns:p14="http://schemas.microsoft.com/office/powerpoint/2010/main" val="3410846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CBA8789-0D00-35EA-08A2-7AC29622A0C7}"/>
              </a:ext>
            </a:extLst>
          </p:cNvPr>
          <p:cNvSpPr/>
          <p:nvPr/>
        </p:nvSpPr>
        <p:spPr>
          <a:xfrm>
            <a:off x="0" y="1696721"/>
            <a:ext cx="12192000" cy="5161280"/>
          </a:xfrm>
          <a:prstGeom prst="rect">
            <a:avLst/>
          </a:prstGeom>
          <a:solidFill>
            <a:srgbClr val="65A98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logo with text on it&#10;&#10;Description automatically generated">
            <a:extLst>
              <a:ext uri="{FF2B5EF4-FFF2-40B4-BE49-F238E27FC236}">
                <a16:creationId xmlns:a16="http://schemas.microsoft.com/office/drawing/2014/main" id="{BE666E51-C8BD-58CF-FF96-B81C245E4B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8280" y="403294"/>
            <a:ext cx="1626441" cy="889725"/>
          </a:xfrm>
          <a:prstGeom prst="rect">
            <a:avLst/>
          </a:prstGeom>
        </p:spPr>
      </p:pic>
      <p:sp>
        <p:nvSpPr>
          <p:cNvPr id="5" name="Title 4">
            <a:extLst>
              <a:ext uri="{FF2B5EF4-FFF2-40B4-BE49-F238E27FC236}">
                <a16:creationId xmlns:a16="http://schemas.microsoft.com/office/drawing/2014/main" id="{2EDB269B-91BD-C031-BCD6-D45570B776F0}"/>
              </a:ext>
            </a:extLst>
          </p:cNvPr>
          <p:cNvSpPr>
            <a:spLocks noGrp="1"/>
          </p:cNvSpPr>
          <p:nvPr>
            <p:ph type="ctrTitle"/>
          </p:nvPr>
        </p:nvSpPr>
        <p:spPr>
          <a:xfrm>
            <a:off x="228600" y="1874420"/>
            <a:ext cx="11766120" cy="2667099"/>
          </a:xfrm>
        </p:spPr>
        <p:txBody>
          <a:bodyPr>
            <a:normAutofit/>
          </a:bodyPr>
          <a:lstStyle/>
          <a:p>
            <a:r>
              <a:rPr lang="en-US">
                <a:solidFill>
                  <a:schemeClr val="bg1"/>
                </a:solidFill>
              </a:rPr>
              <a:t>Project Overview</a:t>
            </a:r>
          </a:p>
        </p:txBody>
      </p:sp>
    </p:spTree>
    <p:extLst>
      <p:ext uri="{BB962C8B-B14F-4D97-AF65-F5344CB8AC3E}">
        <p14:creationId xmlns:p14="http://schemas.microsoft.com/office/powerpoint/2010/main" val="350748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logo with text on it&#10;&#10;Description automatically generated">
            <a:extLst>
              <a:ext uri="{FF2B5EF4-FFF2-40B4-BE49-F238E27FC236}">
                <a16:creationId xmlns:a16="http://schemas.microsoft.com/office/drawing/2014/main" id="{B782B8BA-FAAF-0697-24C9-729C4491F0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 y="5968275"/>
            <a:ext cx="1626441" cy="889725"/>
          </a:xfrm>
          <a:prstGeom prst="rect">
            <a:avLst/>
          </a:prstGeom>
        </p:spPr>
      </p:pic>
      <p:sp>
        <p:nvSpPr>
          <p:cNvPr id="8" name="TextBox 7">
            <a:extLst>
              <a:ext uri="{FF2B5EF4-FFF2-40B4-BE49-F238E27FC236}">
                <a16:creationId xmlns:a16="http://schemas.microsoft.com/office/drawing/2014/main" id="{5CA5C3AA-A39B-9D40-A6E6-AB1B64450518}"/>
              </a:ext>
            </a:extLst>
          </p:cNvPr>
          <p:cNvSpPr txBox="1"/>
          <p:nvPr/>
        </p:nvSpPr>
        <p:spPr>
          <a:xfrm>
            <a:off x="284480" y="1632625"/>
            <a:ext cx="6085840" cy="461665"/>
          </a:xfrm>
          <a:prstGeom prst="rect">
            <a:avLst/>
          </a:prstGeom>
          <a:noFill/>
        </p:spPr>
        <p:txBody>
          <a:bodyPr wrap="square" rtlCol="0">
            <a:spAutoFit/>
          </a:bodyPr>
          <a:lstStyle/>
          <a:p>
            <a:r>
              <a:rPr lang="en-US" sz="2400" b="1">
                <a:solidFill>
                  <a:srgbClr val="295F99"/>
                </a:solidFill>
                <a:latin typeface="Noto Sans" panose="020B0502040504020204" pitchFamily="34" charset="0"/>
                <a:ea typeface="Noto Sans" panose="020B0502040504020204" pitchFamily="34" charset="0"/>
                <a:cs typeface="Noto Sans" panose="020B0502040504020204" pitchFamily="34" charset="0"/>
              </a:rPr>
              <a:t>Purpose of the Project</a:t>
            </a:r>
            <a:endParaRPr lang="en-US" sz="2400" b="1">
              <a:solidFill>
                <a:srgbClr val="295F99"/>
              </a:solidFill>
            </a:endParaRPr>
          </a:p>
        </p:txBody>
      </p:sp>
      <p:sp>
        <p:nvSpPr>
          <p:cNvPr id="2" name="TextBox 1">
            <a:extLst>
              <a:ext uri="{FF2B5EF4-FFF2-40B4-BE49-F238E27FC236}">
                <a16:creationId xmlns:a16="http://schemas.microsoft.com/office/drawing/2014/main" id="{8251B188-1899-8D5D-8ADD-CF499222E63F}"/>
              </a:ext>
            </a:extLst>
          </p:cNvPr>
          <p:cNvSpPr txBox="1"/>
          <p:nvPr/>
        </p:nvSpPr>
        <p:spPr>
          <a:xfrm>
            <a:off x="284480" y="2175570"/>
            <a:ext cx="5689012" cy="2031325"/>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rgbClr val="295F99"/>
                </a:solidFill>
                <a:latin typeface="Noto Sans" panose="020B0502040504020204" pitchFamily="34" charset="0"/>
                <a:ea typeface="Noto Sans" panose="020B0502040504020204" pitchFamily="34" charset="0"/>
                <a:cs typeface="Noto Sans" panose="020B0502040504020204" pitchFamily="34" charset="0"/>
              </a:rPr>
              <a:t>Develop a comprehensive SS4A Joint Safety Action Plan for Tompkins County</a:t>
            </a:r>
          </a:p>
          <a:p>
            <a:endParaRPr lang="en-US" dirty="0">
              <a:solidFill>
                <a:srgbClr val="295F99"/>
              </a:solidFill>
              <a:latin typeface="Noto Sans" panose="020B0502040504020204" pitchFamily="34" charset="0"/>
              <a:ea typeface="Noto Sans" panose="020B0502040504020204" pitchFamily="34" charset="0"/>
              <a:cs typeface="Noto Sans" panose="020B0502040504020204" pitchFamily="34" charset="0"/>
            </a:endParaRPr>
          </a:p>
          <a:p>
            <a:pPr marL="285750" indent="-285750">
              <a:buFont typeface="Wingdings" panose="05000000000000000000" pitchFamily="2" charset="2"/>
              <a:buChar char="§"/>
            </a:pPr>
            <a:r>
              <a:rPr lang="en-US" dirty="0">
                <a:solidFill>
                  <a:srgbClr val="295F99"/>
                </a:solidFill>
                <a:latin typeface="Noto Sans" panose="020B0502040504020204" pitchFamily="34" charset="0"/>
                <a:ea typeface="Noto Sans" panose="020B0502040504020204" pitchFamily="34" charset="0"/>
                <a:cs typeface="Noto Sans" panose="020B0502040504020204" pitchFamily="34" charset="0"/>
              </a:rPr>
              <a:t>Provide recommendations for prioritized locations to help improve safety and strategies for eliminating fatalities and serious injuries throughout the region</a:t>
            </a:r>
          </a:p>
        </p:txBody>
      </p:sp>
      <p:sp>
        <p:nvSpPr>
          <p:cNvPr id="3" name="Rectangle 2">
            <a:extLst>
              <a:ext uri="{FF2B5EF4-FFF2-40B4-BE49-F238E27FC236}">
                <a16:creationId xmlns:a16="http://schemas.microsoft.com/office/drawing/2014/main" id="{1DFA3633-145A-14DA-5474-C41F72A00E8A}"/>
              </a:ext>
            </a:extLst>
          </p:cNvPr>
          <p:cNvSpPr/>
          <p:nvPr/>
        </p:nvSpPr>
        <p:spPr>
          <a:xfrm>
            <a:off x="6502988" y="0"/>
            <a:ext cx="111172" cy="6858000"/>
          </a:xfrm>
          <a:prstGeom prst="rect">
            <a:avLst/>
          </a:prstGeom>
          <a:solidFill>
            <a:srgbClr val="65A98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Town Selector">
            <a:extLst>
              <a:ext uri="{FF2B5EF4-FFF2-40B4-BE49-F238E27FC236}">
                <a16:creationId xmlns:a16="http://schemas.microsoft.com/office/drawing/2014/main" id="{0F891B6D-C287-B23F-0D68-CD18980BAC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2041" y="761375"/>
            <a:ext cx="4129521" cy="443353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C2CEBDD-6AE4-2B11-A942-93183EEE7457}"/>
              </a:ext>
            </a:extLst>
          </p:cNvPr>
          <p:cNvSpPr txBox="1"/>
          <p:nvPr/>
        </p:nvSpPr>
        <p:spPr>
          <a:xfrm>
            <a:off x="7342042" y="5194910"/>
            <a:ext cx="4129521" cy="1200329"/>
          </a:xfrm>
          <a:prstGeom prst="rect">
            <a:avLst/>
          </a:prstGeom>
          <a:noFill/>
        </p:spPr>
        <p:txBody>
          <a:bodyPr wrap="square">
            <a:spAutoFit/>
          </a:bodyPr>
          <a:lstStyle/>
          <a:p>
            <a:pPr algn="ctr"/>
            <a:r>
              <a:rPr lang="en-US" i="1" dirty="0">
                <a:solidFill>
                  <a:srgbClr val="295F99"/>
                </a:solidFill>
                <a:latin typeface="Noto Sans" panose="020B0502040504020204" pitchFamily="34" charset="0"/>
                <a:ea typeface="Noto Sans" panose="020B0502040504020204" pitchFamily="34" charset="0"/>
                <a:cs typeface="Noto Sans" panose="020B0502040504020204" pitchFamily="34" charset="0"/>
              </a:rPr>
              <a:t>Tompkins County and ten municipalities within Tompkins County have come together to prepare the Joint Safety Action Plan</a:t>
            </a:r>
          </a:p>
        </p:txBody>
      </p:sp>
      <p:sp>
        <p:nvSpPr>
          <p:cNvPr id="12" name="TextBox 11">
            <a:extLst>
              <a:ext uri="{FF2B5EF4-FFF2-40B4-BE49-F238E27FC236}">
                <a16:creationId xmlns:a16="http://schemas.microsoft.com/office/drawing/2014/main" id="{A41C0138-DE65-83CA-52D7-521B9B28EA63}"/>
              </a:ext>
            </a:extLst>
          </p:cNvPr>
          <p:cNvSpPr txBox="1"/>
          <p:nvPr/>
        </p:nvSpPr>
        <p:spPr>
          <a:xfrm>
            <a:off x="8248073" y="392043"/>
            <a:ext cx="2547894" cy="369332"/>
          </a:xfrm>
          <a:prstGeom prst="rect">
            <a:avLst/>
          </a:prstGeom>
          <a:noFill/>
        </p:spPr>
        <p:txBody>
          <a:bodyPr wrap="square">
            <a:spAutoFit/>
          </a:bodyPr>
          <a:lstStyle/>
          <a:p>
            <a:r>
              <a:rPr lang="en-US" b="1">
                <a:latin typeface="Noto Sans" panose="020B0502040504020204" pitchFamily="34" charset="0"/>
                <a:ea typeface="Noto Sans" panose="020B0502040504020204" pitchFamily="34" charset="0"/>
                <a:cs typeface="Noto Sans" panose="020B0502040504020204" pitchFamily="34" charset="0"/>
              </a:rPr>
              <a:t>Tompkins County </a:t>
            </a:r>
            <a:endParaRPr lang="en-US" b="1"/>
          </a:p>
        </p:txBody>
      </p:sp>
    </p:spTree>
    <p:extLst>
      <p:ext uri="{BB962C8B-B14F-4D97-AF65-F5344CB8AC3E}">
        <p14:creationId xmlns:p14="http://schemas.microsoft.com/office/powerpoint/2010/main" val="1563309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logo with text on it&#10;&#10;Description automatically generated">
            <a:extLst>
              <a:ext uri="{FF2B5EF4-FFF2-40B4-BE49-F238E27FC236}">
                <a16:creationId xmlns:a16="http://schemas.microsoft.com/office/drawing/2014/main" id="{B782B8BA-FAAF-0697-24C9-729C4491F0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 y="5968275"/>
            <a:ext cx="1626441" cy="889725"/>
          </a:xfrm>
          <a:prstGeom prst="rect">
            <a:avLst/>
          </a:prstGeom>
        </p:spPr>
      </p:pic>
      <p:sp>
        <p:nvSpPr>
          <p:cNvPr id="8" name="TextBox 7">
            <a:extLst>
              <a:ext uri="{FF2B5EF4-FFF2-40B4-BE49-F238E27FC236}">
                <a16:creationId xmlns:a16="http://schemas.microsoft.com/office/drawing/2014/main" id="{5CA5C3AA-A39B-9D40-A6E6-AB1B64450518}"/>
              </a:ext>
            </a:extLst>
          </p:cNvPr>
          <p:cNvSpPr txBox="1"/>
          <p:nvPr/>
        </p:nvSpPr>
        <p:spPr>
          <a:xfrm>
            <a:off x="284480" y="1632625"/>
            <a:ext cx="6085840" cy="461665"/>
          </a:xfrm>
          <a:prstGeom prst="rect">
            <a:avLst/>
          </a:prstGeom>
          <a:noFill/>
        </p:spPr>
        <p:txBody>
          <a:bodyPr wrap="square" rtlCol="0">
            <a:spAutoFit/>
          </a:bodyPr>
          <a:lstStyle/>
          <a:p>
            <a:r>
              <a:rPr lang="en-US" sz="2400" b="1">
                <a:solidFill>
                  <a:srgbClr val="295F99"/>
                </a:solidFill>
                <a:latin typeface="Noto Sans" panose="020B0502040504020204" pitchFamily="34" charset="0"/>
                <a:ea typeface="Noto Sans" panose="020B0502040504020204" pitchFamily="34" charset="0"/>
                <a:cs typeface="Noto Sans" panose="020B0502040504020204" pitchFamily="34" charset="0"/>
              </a:rPr>
              <a:t>Safe System Approach</a:t>
            </a:r>
            <a:endParaRPr lang="en-US" sz="2400" b="1">
              <a:solidFill>
                <a:srgbClr val="295F99"/>
              </a:solidFill>
            </a:endParaRPr>
          </a:p>
        </p:txBody>
      </p:sp>
      <p:sp>
        <p:nvSpPr>
          <p:cNvPr id="2" name="TextBox 1">
            <a:extLst>
              <a:ext uri="{FF2B5EF4-FFF2-40B4-BE49-F238E27FC236}">
                <a16:creationId xmlns:a16="http://schemas.microsoft.com/office/drawing/2014/main" id="{8251B188-1899-8D5D-8ADD-CF499222E63F}"/>
              </a:ext>
            </a:extLst>
          </p:cNvPr>
          <p:cNvSpPr txBox="1"/>
          <p:nvPr/>
        </p:nvSpPr>
        <p:spPr>
          <a:xfrm>
            <a:off x="284480" y="2175570"/>
            <a:ext cx="5689012" cy="3693319"/>
          </a:xfrm>
          <a:prstGeom prst="rect">
            <a:avLst/>
          </a:prstGeom>
          <a:noFill/>
        </p:spPr>
        <p:txBody>
          <a:bodyPr wrap="square" rtlCol="0">
            <a:spAutoFit/>
          </a:bodyPr>
          <a:lstStyle/>
          <a:p>
            <a:pPr marL="285750" indent="-285750">
              <a:buFont typeface="Wingdings" panose="05000000000000000000" pitchFamily="2" charset="2"/>
              <a:buChar char="§"/>
            </a:pPr>
            <a:r>
              <a:rPr lang="en-US">
                <a:solidFill>
                  <a:srgbClr val="295F99"/>
                </a:solidFill>
                <a:latin typeface="Noto Sans" panose="020B0502040504020204" pitchFamily="34" charset="0"/>
                <a:ea typeface="Noto Sans" panose="020B0502040504020204" pitchFamily="34" charset="0"/>
                <a:cs typeface="Noto Sans" panose="020B0502040504020204" pitchFamily="34" charset="0"/>
              </a:rPr>
              <a:t>New York State adopted FHWA’s Safe System Approach for its transportation system.</a:t>
            </a:r>
          </a:p>
          <a:p>
            <a:endParaRPr lang="en-US">
              <a:latin typeface="Noto Sans" panose="020B0502040504020204" pitchFamily="34" charset="0"/>
              <a:ea typeface="Noto Sans" panose="020B0502040504020204" pitchFamily="34" charset="0"/>
              <a:cs typeface="Noto Sans" panose="020B0502040504020204" pitchFamily="34" charset="0"/>
            </a:endParaRPr>
          </a:p>
          <a:p>
            <a:pPr lvl="1"/>
            <a:r>
              <a:rPr lang="en-US" b="1">
                <a:solidFill>
                  <a:srgbClr val="295F99"/>
                </a:solidFill>
                <a:latin typeface="Noto Sans" panose="020B0502040504020204" pitchFamily="34" charset="0"/>
                <a:ea typeface="Noto Sans" panose="020B0502040504020204" pitchFamily="34" charset="0"/>
                <a:cs typeface="Noto Sans" panose="020B0502040504020204" pitchFamily="34" charset="0"/>
              </a:rPr>
              <a:t>NY SHSP’s Vision:</a:t>
            </a:r>
          </a:p>
          <a:p>
            <a:pPr lvl="1"/>
            <a:endParaRPr lang="en-US" b="1">
              <a:solidFill>
                <a:srgbClr val="295F99"/>
              </a:solidFill>
              <a:latin typeface="Noto Sans" panose="020B0502040504020204" pitchFamily="34" charset="0"/>
              <a:ea typeface="Noto Sans" panose="020B0502040504020204" pitchFamily="34" charset="0"/>
              <a:cs typeface="Noto Sans" panose="020B0502040504020204" pitchFamily="34" charset="0"/>
            </a:endParaRPr>
          </a:p>
          <a:p>
            <a:pPr lvl="1"/>
            <a:r>
              <a:rPr lang="en-US" i="1">
                <a:solidFill>
                  <a:srgbClr val="295F99"/>
                </a:solidFill>
                <a:latin typeface="Noto Sans" panose="020B0502040504020204" pitchFamily="34" charset="0"/>
                <a:ea typeface="Noto Sans" panose="020B0502040504020204" pitchFamily="34" charset="0"/>
                <a:cs typeface="Noto Sans" panose="020B0502040504020204" pitchFamily="34" charset="0"/>
              </a:rPr>
              <a:t>“New York State strives for an equitable and sustainable transportation system that works towards </a:t>
            </a:r>
            <a:r>
              <a:rPr lang="en-US" i="1" u="sng">
                <a:solidFill>
                  <a:srgbClr val="295F99"/>
                </a:solidFill>
                <a:latin typeface="Noto Sans" panose="020B0502040504020204" pitchFamily="34" charset="0"/>
                <a:ea typeface="Noto Sans" panose="020B0502040504020204" pitchFamily="34" charset="0"/>
                <a:cs typeface="Noto Sans" panose="020B0502040504020204" pitchFamily="34" charset="0"/>
              </a:rPr>
              <a:t>zero fatalities and zero serious injuries for all roadway users</a:t>
            </a:r>
            <a:r>
              <a:rPr lang="en-US" i="1">
                <a:solidFill>
                  <a:srgbClr val="295F99"/>
                </a:solidFill>
                <a:latin typeface="Noto Sans" panose="020B0502040504020204" pitchFamily="34" charset="0"/>
                <a:ea typeface="Noto Sans" panose="020B0502040504020204" pitchFamily="34" charset="0"/>
                <a:cs typeface="Noto Sans" panose="020B0502040504020204" pitchFamily="34" charset="0"/>
              </a:rPr>
              <a:t>.”</a:t>
            </a:r>
          </a:p>
          <a:p>
            <a:pPr lvl="1"/>
            <a:endParaRPr lang="en-US">
              <a:solidFill>
                <a:srgbClr val="295F99"/>
              </a:solidFill>
              <a:latin typeface="Noto Sans" panose="020B0502040504020204" pitchFamily="34" charset="0"/>
              <a:ea typeface="Noto Sans" panose="020B0502040504020204" pitchFamily="34" charset="0"/>
              <a:cs typeface="Noto Sans" panose="020B0502040504020204" pitchFamily="34" charset="0"/>
            </a:endParaRPr>
          </a:p>
          <a:p>
            <a:pPr marL="457200" indent="-457200">
              <a:buFont typeface="Arial" panose="020B0604020202020204" pitchFamily="34" charset="0"/>
              <a:buNone/>
            </a:pPr>
            <a:r>
              <a:rPr lang="en-US">
                <a:solidFill>
                  <a:srgbClr val="295F99"/>
                </a:solidFill>
                <a:latin typeface="Noto Sans" panose="020B0502040504020204" pitchFamily="34" charset="0"/>
                <a:ea typeface="Noto Sans" panose="020B0502040504020204" pitchFamily="34" charset="0"/>
                <a:cs typeface="Noto Sans" panose="020B0502040504020204" pitchFamily="34" charset="0"/>
              </a:rPr>
              <a:t>	</a:t>
            </a:r>
          </a:p>
          <a:p>
            <a:pPr lvl="1"/>
            <a:endParaRPr lang="en-US">
              <a:solidFill>
                <a:srgbClr val="295F99"/>
              </a:solidFill>
              <a:latin typeface="Noto Sans" panose="020B0502040504020204" pitchFamily="34" charset="0"/>
              <a:ea typeface="Noto Sans" panose="020B0502040504020204" pitchFamily="34" charset="0"/>
              <a:cs typeface="Noto Sans" panose="020B0502040504020204" pitchFamily="34" charset="0"/>
            </a:endParaRPr>
          </a:p>
          <a:p>
            <a:endParaRPr lang="en-US">
              <a:solidFill>
                <a:srgbClr val="295F99"/>
              </a:solidFill>
              <a:latin typeface="Noto Sans" panose="020B0502040504020204" pitchFamily="34" charset="0"/>
              <a:ea typeface="Noto Sans" panose="020B0502040504020204" pitchFamily="34" charset="0"/>
              <a:cs typeface="Noto Sans" panose="020B0502040504020204" pitchFamily="34" charset="0"/>
            </a:endParaRPr>
          </a:p>
        </p:txBody>
      </p:sp>
      <p:pic>
        <p:nvPicPr>
          <p:cNvPr id="5" name="Picture 4">
            <a:extLst>
              <a:ext uri="{FF2B5EF4-FFF2-40B4-BE49-F238E27FC236}">
                <a16:creationId xmlns:a16="http://schemas.microsoft.com/office/drawing/2014/main" id="{2A59426B-E098-05C8-4596-70ED604607A9}"/>
              </a:ext>
            </a:extLst>
          </p:cNvPr>
          <p:cNvPicPr>
            <a:picLocks noChangeAspect="1"/>
          </p:cNvPicPr>
          <p:nvPr/>
        </p:nvPicPr>
        <p:blipFill>
          <a:blip r:embed="rId4"/>
          <a:stretch>
            <a:fillRect/>
          </a:stretch>
        </p:blipFill>
        <p:spPr>
          <a:xfrm>
            <a:off x="6507774" y="536808"/>
            <a:ext cx="5689011" cy="5784384"/>
          </a:xfrm>
          <a:prstGeom prst="rect">
            <a:avLst/>
          </a:prstGeom>
        </p:spPr>
      </p:pic>
      <p:sp>
        <p:nvSpPr>
          <p:cNvPr id="3" name="Rectangle 2">
            <a:extLst>
              <a:ext uri="{FF2B5EF4-FFF2-40B4-BE49-F238E27FC236}">
                <a16:creationId xmlns:a16="http://schemas.microsoft.com/office/drawing/2014/main" id="{1DFA3633-145A-14DA-5474-C41F72A00E8A}"/>
              </a:ext>
            </a:extLst>
          </p:cNvPr>
          <p:cNvSpPr/>
          <p:nvPr/>
        </p:nvSpPr>
        <p:spPr>
          <a:xfrm>
            <a:off x="6502988" y="0"/>
            <a:ext cx="111172" cy="6858000"/>
          </a:xfrm>
          <a:prstGeom prst="rect">
            <a:avLst/>
          </a:prstGeom>
          <a:solidFill>
            <a:srgbClr val="65A98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0106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F50CB7-F74E-2A7E-6FF5-34998F945CFD}"/>
              </a:ext>
            </a:extLst>
          </p:cNvPr>
          <p:cNvSpPr/>
          <p:nvPr/>
        </p:nvSpPr>
        <p:spPr>
          <a:xfrm>
            <a:off x="6502988" y="0"/>
            <a:ext cx="111172" cy="6858000"/>
          </a:xfrm>
          <a:prstGeom prst="rect">
            <a:avLst/>
          </a:prstGeom>
          <a:solidFill>
            <a:srgbClr val="65A98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logo with text on it&#10;&#10;Description automatically generated">
            <a:extLst>
              <a:ext uri="{FF2B5EF4-FFF2-40B4-BE49-F238E27FC236}">
                <a16:creationId xmlns:a16="http://schemas.microsoft.com/office/drawing/2014/main" id="{B782B8BA-FAAF-0697-24C9-729C4491F0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 y="5968275"/>
            <a:ext cx="1626441" cy="889725"/>
          </a:xfrm>
          <a:prstGeom prst="rect">
            <a:avLst/>
          </a:prstGeom>
        </p:spPr>
      </p:pic>
      <p:sp>
        <p:nvSpPr>
          <p:cNvPr id="8" name="TextBox 7">
            <a:extLst>
              <a:ext uri="{FF2B5EF4-FFF2-40B4-BE49-F238E27FC236}">
                <a16:creationId xmlns:a16="http://schemas.microsoft.com/office/drawing/2014/main" id="{5CA5C3AA-A39B-9D40-A6E6-AB1B64450518}"/>
              </a:ext>
            </a:extLst>
          </p:cNvPr>
          <p:cNvSpPr txBox="1"/>
          <p:nvPr/>
        </p:nvSpPr>
        <p:spPr>
          <a:xfrm>
            <a:off x="284480" y="1632625"/>
            <a:ext cx="6085840" cy="461665"/>
          </a:xfrm>
          <a:prstGeom prst="rect">
            <a:avLst/>
          </a:prstGeom>
          <a:noFill/>
        </p:spPr>
        <p:txBody>
          <a:bodyPr wrap="square" rtlCol="0">
            <a:spAutoFit/>
          </a:bodyPr>
          <a:lstStyle/>
          <a:p>
            <a:r>
              <a:rPr lang="en-US" sz="2400" b="1">
                <a:solidFill>
                  <a:srgbClr val="295F99"/>
                </a:solidFill>
                <a:latin typeface="Noto Sans" panose="020B0502040504020204" pitchFamily="34" charset="0"/>
                <a:ea typeface="Noto Sans" panose="020B0502040504020204" pitchFamily="34" charset="0"/>
                <a:cs typeface="Noto Sans" panose="020B0502040504020204" pitchFamily="34" charset="0"/>
              </a:rPr>
              <a:t>Joint Safety Action Plan Process</a:t>
            </a:r>
            <a:endParaRPr lang="en-US" sz="2400" b="1">
              <a:solidFill>
                <a:srgbClr val="295F99"/>
              </a:solidFill>
            </a:endParaRPr>
          </a:p>
        </p:txBody>
      </p:sp>
      <p:sp>
        <p:nvSpPr>
          <p:cNvPr id="7" name="TextBox 6">
            <a:extLst>
              <a:ext uri="{FF2B5EF4-FFF2-40B4-BE49-F238E27FC236}">
                <a16:creationId xmlns:a16="http://schemas.microsoft.com/office/drawing/2014/main" id="{86B1808F-6430-0AD0-D74B-599D3CF45C5E}"/>
              </a:ext>
            </a:extLst>
          </p:cNvPr>
          <p:cNvSpPr txBox="1"/>
          <p:nvPr/>
        </p:nvSpPr>
        <p:spPr>
          <a:xfrm>
            <a:off x="284480" y="2200307"/>
            <a:ext cx="6085840" cy="3139321"/>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rgbClr val="295F99"/>
                </a:solidFill>
                <a:latin typeface="Noto Sans" panose="020B0502040504020204" pitchFamily="34" charset="0"/>
                <a:ea typeface="Noto Sans" panose="020B0502040504020204" pitchFamily="34" charset="0"/>
                <a:cs typeface="Noto Sans" panose="020B0502040504020204" pitchFamily="34" charset="0"/>
              </a:rPr>
              <a:t>Identify key risk factors through a data-driven process</a:t>
            </a:r>
          </a:p>
          <a:p>
            <a:pPr marL="285750" indent="-285750">
              <a:buFont typeface="Wingdings" panose="05000000000000000000" pitchFamily="2" charset="2"/>
              <a:buChar char="§"/>
            </a:pPr>
            <a:endParaRPr lang="en-US" dirty="0">
              <a:solidFill>
                <a:srgbClr val="295F99"/>
              </a:solidFill>
              <a:latin typeface="Noto Sans" panose="020B0502040504020204" pitchFamily="34" charset="0"/>
              <a:ea typeface="Noto Sans" panose="020B0502040504020204" pitchFamily="34" charset="0"/>
              <a:cs typeface="Noto Sans" panose="020B0502040504020204" pitchFamily="34" charset="0"/>
            </a:endParaRPr>
          </a:p>
          <a:p>
            <a:pPr marL="285750" indent="-285750">
              <a:buFont typeface="Wingdings" panose="05000000000000000000" pitchFamily="2" charset="2"/>
              <a:buChar char="§"/>
            </a:pPr>
            <a:r>
              <a:rPr lang="en-US" dirty="0">
                <a:solidFill>
                  <a:srgbClr val="295F99"/>
                </a:solidFill>
                <a:latin typeface="Noto Sans" panose="020B0502040504020204" pitchFamily="34" charset="0"/>
                <a:ea typeface="Noto Sans" panose="020B0502040504020204" pitchFamily="34" charset="0"/>
                <a:cs typeface="Noto Sans" panose="020B0502040504020204" pitchFamily="34" charset="0"/>
              </a:rPr>
              <a:t>Engage with communities and local representatives </a:t>
            </a:r>
          </a:p>
          <a:p>
            <a:pPr marL="285750" indent="-285750">
              <a:buFont typeface="Wingdings" panose="05000000000000000000" pitchFamily="2" charset="2"/>
              <a:buChar char="§"/>
            </a:pPr>
            <a:endParaRPr lang="en-US" dirty="0">
              <a:solidFill>
                <a:srgbClr val="295F99"/>
              </a:solidFill>
              <a:latin typeface="Noto Sans" panose="020B0502040504020204" pitchFamily="34" charset="0"/>
              <a:ea typeface="Noto Sans" panose="020B0502040504020204" pitchFamily="34" charset="0"/>
              <a:cs typeface="Noto Sans" panose="020B0502040504020204" pitchFamily="34" charset="0"/>
            </a:endParaRPr>
          </a:p>
          <a:p>
            <a:pPr marL="285750" indent="-285750">
              <a:buFont typeface="Wingdings" panose="05000000000000000000" pitchFamily="2" charset="2"/>
              <a:buChar char="§"/>
            </a:pPr>
            <a:r>
              <a:rPr lang="en-US" dirty="0">
                <a:solidFill>
                  <a:srgbClr val="295F99"/>
                </a:solidFill>
                <a:latin typeface="Noto Sans" panose="020B0502040504020204" pitchFamily="34" charset="0"/>
                <a:ea typeface="Noto Sans" panose="020B0502040504020204" pitchFamily="34" charset="0"/>
                <a:cs typeface="Noto Sans" panose="020B0502040504020204" pitchFamily="34" charset="0"/>
              </a:rPr>
              <a:t>Determine policy and process changes</a:t>
            </a:r>
          </a:p>
          <a:p>
            <a:pPr marL="285750" indent="-285750">
              <a:buFont typeface="Wingdings" panose="05000000000000000000" pitchFamily="2" charset="2"/>
              <a:buChar char="§"/>
            </a:pPr>
            <a:endParaRPr lang="en-US" dirty="0">
              <a:solidFill>
                <a:srgbClr val="295F99"/>
              </a:solidFill>
              <a:latin typeface="Noto Sans" panose="020B0502040504020204" pitchFamily="34" charset="0"/>
              <a:ea typeface="Noto Sans" panose="020B0502040504020204" pitchFamily="34" charset="0"/>
              <a:cs typeface="Noto Sans" panose="020B0502040504020204" pitchFamily="34" charset="0"/>
            </a:endParaRPr>
          </a:p>
          <a:p>
            <a:pPr marL="285750" indent="-285750">
              <a:buFont typeface="Wingdings" panose="05000000000000000000" pitchFamily="2" charset="2"/>
              <a:buChar char="§"/>
            </a:pPr>
            <a:r>
              <a:rPr lang="en-US" dirty="0">
                <a:solidFill>
                  <a:srgbClr val="295F99"/>
                </a:solidFill>
                <a:latin typeface="Noto Sans" panose="020B0502040504020204" pitchFamily="34" charset="0"/>
                <a:ea typeface="Noto Sans" panose="020B0502040504020204" pitchFamily="34" charset="0"/>
                <a:cs typeface="Noto Sans" panose="020B0502040504020204" pitchFamily="34" charset="0"/>
              </a:rPr>
              <a:t>Prioritize strategies and projects to address safety concerns</a:t>
            </a:r>
          </a:p>
          <a:p>
            <a:pPr marL="285750" indent="-285750">
              <a:buFont typeface="Wingdings" panose="05000000000000000000" pitchFamily="2" charset="2"/>
              <a:buChar char="§"/>
            </a:pPr>
            <a:endParaRPr lang="en-US" dirty="0">
              <a:solidFill>
                <a:srgbClr val="295F99"/>
              </a:solidFill>
              <a:latin typeface="Noto Sans" panose="020B0502040504020204" pitchFamily="34" charset="0"/>
              <a:ea typeface="Noto Sans" panose="020B0502040504020204" pitchFamily="34" charset="0"/>
              <a:cs typeface="Noto Sans" panose="020B0502040504020204" pitchFamily="34" charset="0"/>
            </a:endParaRPr>
          </a:p>
          <a:p>
            <a:pPr marL="285750" indent="-285750">
              <a:buFont typeface="Wingdings" panose="05000000000000000000" pitchFamily="2" charset="2"/>
              <a:buChar char="§"/>
            </a:pPr>
            <a:r>
              <a:rPr lang="en-US" dirty="0">
                <a:solidFill>
                  <a:srgbClr val="295F99"/>
                </a:solidFill>
                <a:latin typeface="Noto Sans" panose="020B0502040504020204" pitchFamily="34" charset="0"/>
                <a:ea typeface="Noto Sans" panose="020B0502040504020204" pitchFamily="34" charset="0"/>
                <a:cs typeface="Noto Sans" panose="020B0502040504020204" pitchFamily="34" charset="0"/>
              </a:rPr>
              <a:t>Develop a plan compliant with SS4A requirements</a:t>
            </a:r>
          </a:p>
        </p:txBody>
      </p:sp>
      <p:pic>
        <p:nvPicPr>
          <p:cNvPr id="5" name="Picture 4" descr="A document with text on it&#10;&#10;Description automatically generated">
            <a:extLst>
              <a:ext uri="{FF2B5EF4-FFF2-40B4-BE49-F238E27FC236}">
                <a16:creationId xmlns:a16="http://schemas.microsoft.com/office/drawing/2014/main" id="{0D3F2E62-9E2F-AE8B-2AC5-BAB82948B2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6828" y="0"/>
            <a:ext cx="5301251" cy="6858000"/>
          </a:xfrm>
          <a:prstGeom prst="rect">
            <a:avLst/>
          </a:prstGeom>
        </p:spPr>
      </p:pic>
    </p:spTree>
    <p:extLst>
      <p:ext uri="{BB962C8B-B14F-4D97-AF65-F5344CB8AC3E}">
        <p14:creationId xmlns:p14="http://schemas.microsoft.com/office/powerpoint/2010/main" val="2128190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2A9ADD-2326-B66B-551B-9CD10999C1A8}"/>
              </a:ext>
            </a:extLst>
          </p:cNvPr>
          <p:cNvSpPr txBox="1"/>
          <p:nvPr/>
        </p:nvSpPr>
        <p:spPr>
          <a:xfrm>
            <a:off x="289560" y="2230473"/>
            <a:ext cx="5925710" cy="3693319"/>
          </a:xfrm>
          <a:prstGeom prst="rect">
            <a:avLst/>
          </a:prstGeom>
          <a:noFill/>
        </p:spPr>
        <p:txBody>
          <a:bodyPr wrap="square" rtlCol="0">
            <a:spAutoFit/>
          </a:bodyPr>
          <a:lstStyle/>
          <a:p>
            <a:pPr marL="285750" indent="-285750">
              <a:buFont typeface="Wingdings" panose="05000000000000000000" pitchFamily="2" charset="2"/>
              <a:buChar char="§"/>
            </a:pPr>
            <a:r>
              <a:rPr lang="en-US">
                <a:solidFill>
                  <a:srgbClr val="295F99"/>
                </a:solidFill>
                <a:latin typeface="Noto Sans" panose="020B0502040504020204" pitchFamily="34" charset="0"/>
                <a:ea typeface="Noto Sans" panose="020B0502040504020204" pitchFamily="34" charset="0"/>
                <a:cs typeface="Noto Sans" panose="020B0502040504020204" pitchFamily="34" charset="0"/>
              </a:rPr>
              <a:t>Infrastructure, behavioral, and/or operational solutions</a:t>
            </a:r>
          </a:p>
          <a:p>
            <a:pPr marL="285750" indent="-285750">
              <a:buFont typeface="Wingdings" panose="05000000000000000000" pitchFamily="2" charset="2"/>
              <a:buChar char="§"/>
            </a:pPr>
            <a:endParaRPr lang="en-US">
              <a:solidFill>
                <a:srgbClr val="295F99"/>
              </a:solidFill>
              <a:latin typeface="Noto Sans" panose="020B0502040504020204" pitchFamily="34" charset="0"/>
              <a:ea typeface="Noto Sans" panose="020B0502040504020204" pitchFamily="34" charset="0"/>
              <a:cs typeface="Noto Sans" panose="020B0502040504020204" pitchFamily="34" charset="0"/>
            </a:endParaRPr>
          </a:p>
          <a:p>
            <a:pPr marL="285750" indent="-285750">
              <a:buFont typeface="Wingdings" panose="05000000000000000000" pitchFamily="2" charset="2"/>
              <a:buChar char="§"/>
            </a:pPr>
            <a:r>
              <a:rPr lang="en-US">
                <a:solidFill>
                  <a:srgbClr val="295F99"/>
                </a:solidFill>
                <a:latin typeface="Noto Sans" panose="020B0502040504020204" pitchFamily="34" charset="0"/>
                <a:ea typeface="Noto Sans" panose="020B0502040504020204" pitchFamily="34" charset="0"/>
                <a:cs typeface="Noto Sans" panose="020B0502040504020204" pitchFamily="34" charset="0"/>
              </a:rPr>
              <a:t>List of feasible, measurable, and scheduled action items aligned with 2023 New York SHSP</a:t>
            </a:r>
          </a:p>
          <a:p>
            <a:pPr marL="285750" indent="-285750">
              <a:buFont typeface="Wingdings" panose="05000000000000000000" pitchFamily="2" charset="2"/>
              <a:buChar char="§"/>
            </a:pPr>
            <a:endParaRPr lang="en-US">
              <a:solidFill>
                <a:srgbClr val="295F99"/>
              </a:solidFill>
              <a:latin typeface="Noto Sans" panose="020B0502040504020204" pitchFamily="34" charset="0"/>
              <a:ea typeface="Noto Sans" panose="020B0502040504020204" pitchFamily="34" charset="0"/>
              <a:cs typeface="Noto Sans" panose="020B0502040504020204" pitchFamily="34" charset="0"/>
            </a:endParaRPr>
          </a:p>
          <a:p>
            <a:pPr marL="285750" indent="-285750">
              <a:buFont typeface="Wingdings" panose="05000000000000000000" pitchFamily="2" charset="2"/>
              <a:buChar char="§"/>
            </a:pPr>
            <a:r>
              <a:rPr lang="en-US">
                <a:solidFill>
                  <a:srgbClr val="295F99"/>
                </a:solidFill>
                <a:latin typeface="Noto Sans" panose="020B0502040504020204" pitchFamily="34" charset="0"/>
                <a:ea typeface="Noto Sans" panose="020B0502040504020204" pitchFamily="34" charset="0"/>
                <a:cs typeface="Noto Sans" panose="020B0502040504020204" pitchFamily="34" charset="0"/>
              </a:rPr>
              <a:t>Performance measures to track efforts</a:t>
            </a:r>
          </a:p>
          <a:p>
            <a:pPr marL="285750" indent="-285750">
              <a:buFont typeface="Wingdings" panose="05000000000000000000" pitchFamily="2" charset="2"/>
              <a:buChar char="§"/>
            </a:pPr>
            <a:endParaRPr lang="en-US">
              <a:solidFill>
                <a:srgbClr val="295F99"/>
              </a:solidFill>
              <a:latin typeface="Noto Sans" panose="020B0502040504020204" pitchFamily="34" charset="0"/>
              <a:ea typeface="Noto Sans" panose="020B0502040504020204" pitchFamily="34" charset="0"/>
              <a:cs typeface="Noto Sans" panose="020B0502040504020204" pitchFamily="34" charset="0"/>
            </a:endParaRPr>
          </a:p>
          <a:p>
            <a:pPr marL="285750" indent="-285750">
              <a:buFont typeface="Wingdings" panose="05000000000000000000" pitchFamily="2" charset="2"/>
              <a:buChar char="§"/>
            </a:pPr>
            <a:r>
              <a:rPr lang="en-US">
                <a:solidFill>
                  <a:srgbClr val="295F99"/>
                </a:solidFill>
                <a:latin typeface="Noto Sans" panose="020B0502040504020204" pitchFamily="34" charset="0"/>
                <a:ea typeface="Noto Sans" panose="020B0502040504020204" pitchFamily="34" charset="0"/>
                <a:cs typeface="Noto Sans" panose="020B0502040504020204" pitchFamily="34" charset="0"/>
              </a:rPr>
              <a:t>Actions in alignment with Safe Systems Approach and National Roadway Safety Strategy</a:t>
            </a:r>
          </a:p>
          <a:p>
            <a:pPr marL="285750" indent="-285750">
              <a:buFont typeface="Wingdings" panose="05000000000000000000" pitchFamily="2" charset="2"/>
              <a:buChar char="§"/>
            </a:pPr>
            <a:endParaRPr lang="en-US">
              <a:solidFill>
                <a:srgbClr val="295F99"/>
              </a:solidFill>
              <a:latin typeface="Noto Sans" panose="020B0502040504020204" pitchFamily="34" charset="0"/>
              <a:ea typeface="Noto Sans" panose="020B0502040504020204" pitchFamily="34" charset="0"/>
              <a:cs typeface="Noto Sans" panose="020B0502040504020204" pitchFamily="34" charset="0"/>
            </a:endParaRPr>
          </a:p>
          <a:p>
            <a:pPr marL="285750" indent="-285750">
              <a:buFont typeface="Wingdings" panose="05000000000000000000" pitchFamily="2" charset="2"/>
              <a:buChar char="§"/>
            </a:pPr>
            <a:r>
              <a:rPr lang="en-US">
                <a:solidFill>
                  <a:srgbClr val="295F99"/>
                </a:solidFill>
                <a:latin typeface="Noto Sans" panose="020B0502040504020204" pitchFamily="34" charset="0"/>
                <a:ea typeface="Noto Sans" panose="020B0502040504020204" pitchFamily="34" charset="0"/>
                <a:cs typeface="Noto Sans" panose="020B0502040504020204" pitchFamily="34" charset="0"/>
              </a:rPr>
              <a:t>Lay the groundwork to</a:t>
            </a:r>
            <a:r>
              <a:rPr lang="en-US">
                <a:solidFill>
                  <a:srgbClr val="295F99"/>
                </a:solidFill>
                <a:effectLst/>
                <a:latin typeface="Noto Sans" panose="020B0502040504020204" pitchFamily="34" charset="0"/>
                <a:ea typeface="Noto Sans" panose="020B0502040504020204" pitchFamily="34" charset="0"/>
                <a:cs typeface="Noto Sans" panose="020B0502040504020204" pitchFamily="34" charset="0"/>
              </a:rPr>
              <a:t> successfully </a:t>
            </a:r>
            <a:r>
              <a:rPr lang="en-US">
                <a:solidFill>
                  <a:srgbClr val="295F99"/>
                </a:solidFill>
                <a:latin typeface="Noto Sans" panose="020B0502040504020204" pitchFamily="34" charset="0"/>
                <a:ea typeface="Noto Sans" panose="020B0502040504020204" pitchFamily="34" charset="0"/>
                <a:cs typeface="Noto Sans" panose="020B0502040504020204" pitchFamily="34" charset="0"/>
              </a:rPr>
              <a:t>p</a:t>
            </a:r>
            <a:r>
              <a:rPr lang="en-US">
                <a:solidFill>
                  <a:srgbClr val="295F99"/>
                </a:solidFill>
                <a:effectLst/>
                <a:latin typeface="Noto Sans" panose="020B0502040504020204" pitchFamily="34" charset="0"/>
                <a:ea typeface="Noto Sans" panose="020B0502040504020204" pitchFamily="34" charset="0"/>
                <a:cs typeface="Noto Sans" panose="020B0502040504020204" pitchFamily="34" charset="0"/>
              </a:rPr>
              <a:t>rocure SS4A Implementation </a:t>
            </a:r>
            <a:r>
              <a:rPr lang="en-US" dirty="0">
                <a:solidFill>
                  <a:srgbClr val="295F99"/>
                </a:solidFill>
                <a:effectLst/>
                <a:latin typeface="Noto Sans" panose="020B0502040504020204" pitchFamily="34" charset="0"/>
                <a:ea typeface="Noto Sans" panose="020B0502040504020204" pitchFamily="34" charset="0"/>
                <a:cs typeface="Noto Sans" panose="020B0502040504020204" pitchFamily="34" charset="0"/>
              </a:rPr>
              <a:t>Grants</a:t>
            </a:r>
            <a:r>
              <a:rPr lang="en-US">
                <a:solidFill>
                  <a:srgbClr val="295F99"/>
                </a:solidFill>
                <a:latin typeface="Noto Sans" panose="020B0502040504020204" pitchFamily="34" charset="0"/>
                <a:ea typeface="Noto Sans" panose="020B0502040504020204" pitchFamily="34" charset="0"/>
                <a:cs typeface="Noto Sans" panose="020B0502040504020204" pitchFamily="34" charset="0"/>
              </a:rPr>
              <a:t> </a:t>
            </a:r>
          </a:p>
        </p:txBody>
      </p:sp>
      <p:pic>
        <p:nvPicPr>
          <p:cNvPr id="4" name="Picture 3" descr="A logo with text on it&#10;&#10;Description automatically generated">
            <a:extLst>
              <a:ext uri="{FF2B5EF4-FFF2-40B4-BE49-F238E27FC236}">
                <a16:creationId xmlns:a16="http://schemas.microsoft.com/office/drawing/2014/main" id="{D83037B9-D2FC-0DCD-F788-1B0DDC429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 y="5968275"/>
            <a:ext cx="1626441" cy="889725"/>
          </a:xfrm>
          <a:prstGeom prst="rect">
            <a:avLst/>
          </a:prstGeom>
        </p:spPr>
      </p:pic>
      <p:sp>
        <p:nvSpPr>
          <p:cNvPr id="5" name="TextBox 4">
            <a:extLst>
              <a:ext uri="{FF2B5EF4-FFF2-40B4-BE49-F238E27FC236}">
                <a16:creationId xmlns:a16="http://schemas.microsoft.com/office/drawing/2014/main" id="{D1C98A4B-999C-02EB-A610-5447492F2471}"/>
              </a:ext>
            </a:extLst>
          </p:cNvPr>
          <p:cNvSpPr txBox="1"/>
          <p:nvPr/>
        </p:nvSpPr>
        <p:spPr>
          <a:xfrm>
            <a:off x="289560" y="1657989"/>
            <a:ext cx="6085840" cy="461665"/>
          </a:xfrm>
          <a:prstGeom prst="rect">
            <a:avLst/>
          </a:prstGeom>
          <a:noFill/>
        </p:spPr>
        <p:txBody>
          <a:bodyPr wrap="square" rtlCol="0">
            <a:spAutoFit/>
          </a:bodyPr>
          <a:lstStyle/>
          <a:p>
            <a:r>
              <a:rPr lang="en-US" sz="2400" b="1">
                <a:solidFill>
                  <a:srgbClr val="295F99"/>
                </a:solidFill>
                <a:latin typeface="Noto Sans" panose="020B0502040504020204" pitchFamily="34" charset="0"/>
                <a:ea typeface="Noto Sans" panose="020B0502040504020204" pitchFamily="34" charset="0"/>
                <a:cs typeface="Noto Sans" panose="020B0502040504020204" pitchFamily="34" charset="0"/>
              </a:rPr>
              <a:t>Joint Safety Action Plan Outcomes</a:t>
            </a:r>
            <a:endParaRPr lang="en-US" sz="2400" b="1">
              <a:solidFill>
                <a:srgbClr val="295F99"/>
              </a:solidFill>
            </a:endParaRPr>
          </a:p>
        </p:txBody>
      </p:sp>
      <p:pic>
        <p:nvPicPr>
          <p:cNvPr id="3" name="Picture 2">
            <a:extLst>
              <a:ext uri="{FF2B5EF4-FFF2-40B4-BE49-F238E27FC236}">
                <a16:creationId xmlns:a16="http://schemas.microsoft.com/office/drawing/2014/main" id="{A4266220-EA79-3B70-8970-88C3A3D04C91}"/>
              </a:ext>
            </a:extLst>
          </p:cNvPr>
          <p:cNvPicPr>
            <a:picLocks noChangeAspect="1"/>
          </p:cNvPicPr>
          <p:nvPr/>
        </p:nvPicPr>
        <p:blipFill>
          <a:blip r:embed="rId3"/>
          <a:stretch>
            <a:fillRect/>
          </a:stretch>
        </p:blipFill>
        <p:spPr>
          <a:xfrm>
            <a:off x="6552775" y="927652"/>
            <a:ext cx="5708677" cy="4442142"/>
          </a:xfrm>
          <a:prstGeom prst="rect">
            <a:avLst/>
          </a:prstGeom>
        </p:spPr>
      </p:pic>
      <p:sp>
        <p:nvSpPr>
          <p:cNvPr id="7" name="Rectangle 6">
            <a:extLst>
              <a:ext uri="{FF2B5EF4-FFF2-40B4-BE49-F238E27FC236}">
                <a16:creationId xmlns:a16="http://schemas.microsoft.com/office/drawing/2014/main" id="{F0611C18-5395-1EBF-6F4D-65BD468013EB}"/>
              </a:ext>
            </a:extLst>
          </p:cNvPr>
          <p:cNvSpPr/>
          <p:nvPr/>
        </p:nvSpPr>
        <p:spPr>
          <a:xfrm>
            <a:off x="6502988" y="0"/>
            <a:ext cx="111172" cy="6858000"/>
          </a:xfrm>
          <a:prstGeom prst="rect">
            <a:avLst/>
          </a:prstGeom>
          <a:solidFill>
            <a:srgbClr val="65A98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0751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Wedge_2020">
  <a:themeElements>
    <a:clrScheme name="CS PPT Colors HEX">
      <a:dk1>
        <a:sysClr val="windowText" lastClr="000000"/>
      </a:dk1>
      <a:lt1>
        <a:sysClr val="window" lastClr="FFFFFF"/>
      </a:lt1>
      <a:dk2>
        <a:srgbClr val="3F4D55"/>
      </a:dk2>
      <a:lt2>
        <a:srgbClr val="E7E6E6"/>
      </a:lt2>
      <a:accent1>
        <a:srgbClr val="6478BA"/>
      </a:accent1>
      <a:accent2>
        <a:srgbClr val="19BEF0"/>
      </a:accent2>
      <a:accent3>
        <a:srgbClr val="28B67C"/>
      </a:accent3>
      <a:accent4>
        <a:srgbClr val="8DC63F"/>
      </a:accent4>
      <a:accent5>
        <a:srgbClr val="148BCC"/>
      </a:accent5>
      <a:accent6>
        <a:srgbClr val="F88113"/>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dge_2020" id="{9B28A506-AC6C-4B3B-B360-5ACB608FB965}" vid="{B884D072-6F1A-46E1-AF8E-CAD85F11BF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EAC40B1BDA2DC4E84F634552FA62CF2" ma:contentTypeVersion="15" ma:contentTypeDescription="Create a new document." ma:contentTypeScope="" ma:versionID="f4a4e2e8e086f6085b9b5d2115a1d468">
  <xsd:schema xmlns:xsd="http://www.w3.org/2001/XMLSchema" xmlns:xs="http://www.w3.org/2001/XMLSchema" xmlns:p="http://schemas.microsoft.com/office/2006/metadata/properties" xmlns:ns2="b79822df-a8cd-428d-85e8-fae19a14dd44" xmlns:ns3="24eb9b98-4e59-4a34-b3ba-493285ec2944" targetNamespace="http://schemas.microsoft.com/office/2006/metadata/properties" ma:root="true" ma:fieldsID="f20223b41eb47ff116fa1febf5b2b3f8" ns2:_="" ns3:_="">
    <xsd:import namespace="b79822df-a8cd-428d-85e8-fae19a14dd44"/>
    <xsd:import namespace="24eb9b98-4e59-4a34-b3ba-493285ec294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9822df-a8cd-428d-85e8-fae19a14dd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95869760-63e5-4ad7-8e1d-ce12b2e8d0ad"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4eb9b98-4e59-4a34-b3ba-493285ec2944"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8a5a9794-bf00-424f-9091-f4e683f74cd1}" ma:internalName="TaxCatchAll" ma:showField="CatchAllData" ma:web="24eb9b98-4e59-4a34-b3ba-493285ec2944">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4eb9b98-4e59-4a34-b3ba-493285ec2944" xsi:nil="true"/>
    <lcf76f155ced4ddcb4097134ff3c332f xmlns="b79822df-a8cd-428d-85e8-fae19a14dd44">
      <Terms xmlns="http://schemas.microsoft.com/office/infopath/2007/PartnerControls"/>
    </lcf76f155ced4ddcb4097134ff3c332f>
    <SharedWithUsers xmlns="24eb9b98-4e59-4a34-b3ba-493285ec2944">
      <UserInfo>
        <DisplayName>Alexander Kone</DisplayName>
        <AccountId>20</AccountId>
        <AccountType/>
      </UserInfo>
      <UserInfo>
        <DisplayName>Jack Glodek</DisplayName>
        <AccountId>70</AccountId>
        <AccountType/>
      </UserInfo>
      <UserInfo>
        <DisplayName>Emma Stockton</DisplayName>
        <AccountId>19</AccountId>
        <AccountType/>
      </UserInfo>
      <UserInfo>
        <DisplayName>Danena Gaines</DisplayName>
        <AccountId>39</AccountId>
        <AccountType/>
      </UserInfo>
      <UserInfo>
        <DisplayName>Cory Hopwood</DisplayName>
        <AccountId>12</AccountId>
        <AccountType/>
      </UserInfo>
      <UserInfo>
        <DisplayName>Monika Pal</DisplayName>
        <AccountId>30</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A09918-44BB-4569-8413-BBB11E4624CB}">
  <ds:schemaRefs>
    <ds:schemaRef ds:uri="24eb9b98-4e59-4a34-b3ba-493285ec2944"/>
    <ds:schemaRef ds:uri="b79822df-a8cd-428d-85e8-fae19a14dd4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B9AB0F3-2484-4C99-90AD-1B5442C6168C}">
  <ds:schemaRefs>
    <ds:schemaRef ds:uri="24eb9b98-4e59-4a34-b3ba-493285ec2944"/>
    <ds:schemaRef ds:uri="b79822df-a8cd-428d-85e8-fae19a14dd44"/>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67A8F28-2A7E-463B-ABD0-93E821B893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1084</TotalTime>
  <Words>659</Words>
  <Application>Microsoft Office PowerPoint</Application>
  <PresentationFormat>Widescreen</PresentationFormat>
  <Paragraphs>128</Paragraphs>
  <Slides>21</Slides>
  <Notes>14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Aptos</vt:lpstr>
      <vt:lpstr>Aptos Display</vt:lpstr>
      <vt:lpstr>Arial</vt:lpstr>
      <vt:lpstr>Noto Sans</vt:lpstr>
      <vt:lpstr>Wingdings</vt:lpstr>
      <vt:lpstr>Office Theme</vt:lpstr>
      <vt:lpstr>Wedge_2020</vt:lpstr>
      <vt:lpstr>Tompkins County SS4A Joint Safety Action Plan</vt:lpstr>
      <vt:lpstr>PowerPoint Presentation</vt:lpstr>
      <vt:lpstr>Project Team</vt:lpstr>
      <vt:lpstr>PowerPoint Presentation</vt:lpstr>
      <vt:lpstr>Project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Tompkins County Safety  Analysis</vt:lpstr>
      <vt:lpstr>Key Safety Trends: Tompkins County</vt:lpstr>
      <vt:lpstr>PowerPoint Presentation</vt:lpstr>
      <vt:lpstr>PowerPoint Presentation</vt:lpstr>
      <vt:lpstr>PowerPoint Presentation</vt:lpstr>
      <vt:lpstr>Next Steps</vt:lpstr>
      <vt:lpstr>PowerPoint Presentation</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Katherine Ember</dc:creator>
  <cp:lastModifiedBy>Emma Stockton</cp:lastModifiedBy>
  <cp:revision>1</cp:revision>
  <dcterms:created xsi:type="dcterms:W3CDTF">2024-04-12T18:06:53Z</dcterms:created>
  <dcterms:modified xsi:type="dcterms:W3CDTF">2024-07-25T15:03:43Z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0x0101002EAC40B1BDA2DC4E84F634552FA62CF2</vt:lpwstr>
  </property>
  <property fmtid="{D5CDD505-2E9C-101B-9397-08002B2CF9AE}" pid="3" name="MediaServiceImageTags">
    <vt:lpwstr/>
  </property>
</Properties>
</file>