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92140-A6FB-461D-8B48-491BCE770D7E}">
  <a:tblStyle styleId="{BB892140-A6FB-461D-8B48-491BCE770D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0da134d85_0_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40da134d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5d469c60_0_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435d469c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62000" y="2024063"/>
            <a:ext cx="7772400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Peregrine Jet UAV</a:t>
            </a:r>
            <a:endParaRPr/>
          </a:p>
        </p:txBody>
      </p:sp>
      <p:pic>
        <p:nvPicPr>
          <p:cNvPr id="85" name="Google Shape;85;p13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262062" y="3725863"/>
            <a:ext cx="7272338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 Members: Nabil Osorio, Christian Cambron, Anthony Messina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Faculty Sponsor: Siddhartha Bhattacharyya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Website: peregrinejetuav.com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7200"/>
              <a:t>	Questions?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9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884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 Test Plan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 Design Document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Create Requirement Document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Compare and select collaboration tools for software development, documents/presentations, communication, task calendar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Resolve Technical Challenges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Investigate IDE’s,  libraries and frameworks for our system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Provide Small Demos to evaluate our tools selected. This demo would be showing Ardupilot working on our Pixhawk</a:t>
            </a:r>
            <a:endParaRPr sz="2000"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pic>
        <p:nvPicPr>
          <p:cNvPr id="93" name="Google Shape;93;p14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Ardupilot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146450"/>
            <a:ext cx="7995300" cy="30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Ardupilot is an open source project that connects to the Pixhawk and allows for modification of the software to specific needs.</a:t>
            </a:r>
            <a:endParaRPr/>
          </a:p>
        </p:txBody>
      </p:sp>
      <p:pic>
        <p:nvPicPr>
          <p:cNvPr id="100" name="Google Shape;100;p15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l="-2180" r="2180"/>
          <a:stretch/>
        </p:blipFill>
        <p:spPr>
          <a:xfrm>
            <a:off x="1335300" y="2805850"/>
            <a:ext cx="6119050" cy="38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Document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Describes product and system overview</a:t>
            </a:r>
            <a:endParaRPr/>
          </a:p>
          <a:p>
            <a:pPr marL="457200" marR="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Lists Features and their requirements</a:t>
            </a:r>
            <a:endParaRPr/>
          </a:p>
          <a:p>
            <a:pPr marL="457200" marR="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Lists other kinds of requirements for the system</a:t>
            </a:r>
            <a:endParaRPr/>
          </a:p>
        </p:txBody>
      </p:sp>
      <p:pic>
        <p:nvPicPr>
          <p:cNvPr id="108" name="Google Shape;108;p16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Plan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Verifying proper UAV functionality and safety protocols</a:t>
            </a:r>
            <a:endParaRPr sz="3000"/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Outlines different functionality test cases with inputs and expected behavior </a:t>
            </a:r>
            <a:endParaRPr sz="3000"/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List scenarios for input</a:t>
            </a:r>
            <a:endParaRPr sz="3000"/>
          </a:p>
        </p:txBody>
      </p:sp>
      <p:pic>
        <p:nvPicPr>
          <p:cNvPr id="115" name="Google Shape;115;p17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Document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describes the technical specifications for the UAV</a:t>
            </a:r>
            <a:endParaRPr/>
          </a:p>
          <a:p>
            <a:pPr marL="457200" marR="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Shows how the flow of data between subsystems will work</a:t>
            </a:r>
            <a:endParaRPr/>
          </a:p>
          <a:p>
            <a:pPr marL="45720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8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HUD Design Mockup</a:t>
            </a:r>
            <a:endParaRPr/>
          </a:p>
        </p:txBody>
      </p:sp>
      <p:pic>
        <p:nvPicPr>
          <p:cNvPr id="128" name="Google Shape;128;p19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50" y="1816375"/>
            <a:ext cx="8310851" cy="466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Milestones 1 </a:t>
            </a:r>
            <a:r>
              <a:rPr lang="en-US"/>
              <a:t>Matrix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565850" y="17987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136" name="Google Shape;136;p20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0"/>
          <p:cNvGraphicFramePr/>
          <p:nvPr/>
        </p:nvGraphicFramePr>
        <p:xfrm>
          <a:off x="565800" y="17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{BB892140-A6FB-461D-8B48-491BCE770D7E}</a:tableStyleId>
              </a:tblPr>
              <a:tblGrid>
                <a:gridCol w="13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Completion 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Anthony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Christian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Nabil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 Do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1.Investigate tools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Hello World demos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Requirement Document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Design Document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Test Plan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Ensure ardupilot works on Pixhawk4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implement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Setup required dependencies for ardupilot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implement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57200" y="741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 </a:t>
            </a:r>
            <a:r>
              <a:rPr lang="en-US"/>
              <a:t>Goal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457200" y="24098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Implement, test, and demo controller functionality with xplane.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Implement, test, and demo a simple ardupilot code to be flashed on Pixhawk.</a:t>
            </a:r>
            <a:endParaRPr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Test latency of camera based on distance and connection type.</a:t>
            </a:r>
            <a:endParaRPr/>
          </a:p>
        </p:txBody>
      </p:sp>
      <p:pic>
        <p:nvPicPr>
          <p:cNvPr id="144" name="Google Shape;144;p21" descr="Sig_rev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900" y="131763"/>
            <a:ext cx="3316288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Peregrine Jet UAV</vt:lpstr>
      <vt:lpstr>Overview</vt:lpstr>
      <vt:lpstr> Ardupilot</vt:lpstr>
      <vt:lpstr>Requirements Document</vt:lpstr>
      <vt:lpstr>Test Plan</vt:lpstr>
      <vt:lpstr>Design Document</vt:lpstr>
      <vt:lpstr>HUD Design Mockup</vt:lpstr>
      <vt:lpstr>Milestones 1 Matrix</vt:lpstr>
      <vt:lpstr>Milestone 2 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Peregrine Jet UAV</dc:title>
  <cp:lastModifiedBy>Christian Cambron</cp:lastModifiedBy>
  <cp:revision>1</cp:revision>
  <dcterms:modified xsi:type="dcterms:W3CDTF">2018-10-01T20:04:12Z</dcterms:modified>
</cp:coreProperties>
</file>