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da134d85_0_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40da134d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peregrinejetuavtest.com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762000" y="2024063"/>
            <a:ext cx="7772400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Peregrine Jet UAV</a:t>
            </a:r>
            <a:endParaRPr/>
          </a:p>
        </p:txBody>
      </p:sp>
      <p:pic>
        <p:nvPicPr>
          <p:cNvPr id="85" name="Google Shape;85;p13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262062" y="3725863"/>
            <a:ext cx="7272338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 Members: Nabil Osorio, Christian Cambron, Anthony Messina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Faculty Sponsor:  Dr. Siddhartha Bhattacharyya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Website: </a:t>
            </a:r>
            <a:r>
              <a:rPr lang="en-US" sz="20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peregrinejetuav.com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7200" dirty="0"/>
              <a:t>	</a:t>
            </a:r>
          </a:p>
          <a:p>
            <a:pPr marL="342900" marR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  <a:endParaRPr sz="7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2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9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24098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Kimberly Demoret: Assistant Professor, Mechanical Aerospace Engineering</a:t>
            </a:r>
            <a:endParaRPr/>
          </a:p>
          <a:p>
            <a:pPr marL="742950" marR="0" lvl="1" indent="-28575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Meetings with client for developing this plan</a:t>
            </a:r>
            <a:endParaRPr/>
          </a:p>
          <a:p>
            <a:pPr marL="1143000" marR="0" lvl="2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8/29/2018</a:t>
            </a:r>
            <a:endParaRPr/>
          </a:p>
          <a:p>
            <a:pPr marL="1143000" marR="0" lvl="2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9/5/2018	</a:t>
            </a:r>
            <a:r>
              <a:rPr lang="en-US"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pic>
        <p:nvPicPr>
          <p:cNvPr id="93" name="Google Shape;93;p14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 and Motivation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24098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autonomous and manual capability for the UAV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integration for flight test: GUI, 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FAA standards for autopilot, control, and safety</a:t>
            </a:r>
            <a:endParaRPr/>
          </a:p>
        </p:txBody>
      </p:sp>
      <p:pic>
        <p:nvPicPr>
          <p:cNvPr id="100" name="Google Shape;100;p15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24098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 and receive data from the UAV and the ground Station. The information received will give the pilot a similar representation of all the gauges inside a normal cockpit.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Failsafe system in case the connection is lost from the controller. Alongside the failsafe, a collision avoidance protocol must also be implemented. All these protocols are in compliance to the FAA standards.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UAV will also have autonomous capabilities. The capabilities include following a path predetermined by the pilot, fly and drop a payload at a certain location, or survey an area.</a:t>
            </a:r>
            <a:endParaRPr/>
          </a:p>
        </p:txBody>
      </p:sp>
      <p:pic>
        <p:nvPicPr>
          <p:cNvPr id="107" name="Google Shape;107;p16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Novel Features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24098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don’t believe there are any novel features since this has already been developed by the US government and a lot of private companies.</a:t>
            </a:r>
            <a:endParaRPr sz="3000"/>
          </a:p>
        </p:txBody>
      </p:sp>
      <p:pic>
        <p:nvPicPr>
          <p:cNvPr id="114" name="Google Shape;114;p17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Challenges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24098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challenge programming the controls for that allow the UAV to fly since we have to take into account all the variables that go into making a plane capable of flight.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be dealing with mostly C++ and or Python for the system, but we are not sure how to create a GUI to represent all the necessary data.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not sure how to decode that analog data sent and then convert it to digital per the client’s request.</a:t>
            </a:r>
            <a:endParaRPr/>
          </a:p>
        </p:txBody>
      </p:sp>
      <p:pic>
        <p:nvPicPr>
          <p:cNvPr id="121" name="Google Shape;121;p18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Milestones 1 (Oct 1)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565850" y="17987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Test Plan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Design Document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Requirement Document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and select collaboration tools for software development, documents/presentations, communication, task calendar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 Technical Challenges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Investigate IDE’s,  libraries and frameworks for our system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Small Demos to evaluate our tools selected.</a:t>
            </a:r>
            <a:r>
              <a:rPr lang="en-US" sz="2000"/>
              <a:t> This demo would be created a decoder for RS232 raw data from the ecu of the plane.</a:t>
            </a:r>
            <a:endParaRPr sz="2000"/>
          </a:p>
        </p:txBody>
      </p:sp>
      <p:pic>
        <p:nvPicPr>
          <p:cNvPr id="128" name="Google Shape;128;p19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2 (Oct 29)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24098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Implement, test, and demo </a:t>
            </a:r>
            <a:r>
              <a:rPr lang="en-US"/>
              <a:t>data conversion from sensors data to data that can be understood.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Implement, test, and demo </a:t>
            </a:r>
            <a:r>
              <a:rPr lang="en-US"/>
              <a:t>a simple GUI for the data.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3 (Nov 26)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57200" y="24098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Implement, test, and demo </a:t>
            </a:r>
            <a:r>
              <a:rPr lang="en-US"/>
              <a:t>controller implementation within xplane</a:t>
            </a:r>
            <a:endParaRPr/>
          </a:p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Implement, test, and demo </a:t>
            </a:r>
            <a:r>
              <a:rPr lang="en-US"/>
              <a:t>controller implementation with rc model aircraft.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1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432</Words>
  <Application>Microsoft Office PowerPoint</Application>
  <PresentationFormat>On-screen Show (4:3)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Peregrine Jet UAV</vt:lpstr>
      <vt:lpstr>Client</vt:lpstr>
      <vt:lpstr>Goals and Motivation</vt:lpstr>
      <vt:lpstr>Key Features</vt:lpstr>
      <vt:lpstr>Novel Features</vt:lpstr>
      <vt:lpstr>Technical Challenges</vt:lpstr>
      <vt:lpstr>Milestones 1 (Oct 1)</vt:lpstr>
      <vt:lpstr>Milestone 2 (Oct 29)</vt:lpstr>
      <vt:lpstr>Milestone 3 (Nov 26)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Peregrine Jet UAV</dc:title>
  <cp:lastModifiedBy>Nabil Osorio</cp:lastModifiedBy>
  <cp:revision>3</cp:revision>
  <dcterms:modified xsi:type="dcterms:W3CDTF">2018-09-07T04:15:02Z</dcterms:modified>
</cp:coreProperties>
</file>