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Camden Thomson</a:t>
            </a:r>
          </a:p>
          <a:p>
            <a:r>
              <a:t>camthoms@iu.edu</a:t>
            </a:r>
          </a:p>
          <a:p>
            <a:r>
              <a:t>https://github.com/Camden3030/Task-Monitoring-System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Role-based authentication</a:t>
            </a:r>
          </a:p>
          <a:p>
            <a:r>
              <a:t>• Mobile App</a:t>
            </a:r>
          </a:p>
          <a:p>
            <a:r>
              <a:t>• Cloud-based data sync</a:t>
            </a:r>
          </a:p>
          <a:p>
            <a:r>
              <a:t>• Advanced reporting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Camden Thomson</a:t>
            </a:r>
          </a:p>
          <a:p>
            <a:r>
              <a:t>Email: camthoms@iu.edu</a:t>
            </a:r>
          </a:p>
          <a:p>
            <a:r>
              <a:t>GitHub: https://github.com/Camden3030/Task-Monitoring-System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 &amp;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Users:</a:t>
            </a:r>
          </a:p>
          <a:p>
            <a:r>
              <a:t>• Freelancers</a:t>
            </a:r>
          </a:p>
          <a:p>
            <a:r>
              <a:t>• Small to medium-sized businesses</a:t>
            </a:r>
          </a:p>
          <a:p>
            <a:r>
              <a:t>• Students and academic groups</a:t>
            </a:r>
          </a:p>
          <a:p>
            <a:r>
              <a:t>• Event planners</a:t>
            </a:r>
          </a:p>
          <a:p>
            <a:r>
              <a:t>Problem Solved:</a:t>
            </a:r>
          </a:p>
          <a:p>
            <a:r>
              <a:t>• Efficient task tracking</a:t>
            </a:r>
          </a:p>
          <a:p>
            <a:r>
              <a:t>• Managing deadlines</a:t>
            </a:r>
          </a:p>
          <a:p>
            <a:r>
              <a:t>• Improving team collaboration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Task Creation &amp; Categorization</a:t>
            </a:r>
          </a:p>
          <a:p>
            <a:r>
              <a:t>• Task Dashboard with visual indicators</a:t>
            </a:r>
          </a:p>
          <a:p>
            <a:r>
              <a:t>• Task Assignment to users</a:t>
            </a:r>
          </a:p>
          <a:p>
            <a:r>
              <a:t>• Automated Reminders for deadlines</a:t>
            </a:r>
          </a:p>
          <a:p>
            <a:r>
              <a:t>• Productivity Reports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HTML/CSS/JS</a:t>
            </a:r>
          </a:p>
          <a:p>
            <a:r>
              <a:t>Backend: Node.js with Express</a:t>
            </a:r>
          </a:p>
          <a:p>
            <a:r>
              <a:t>Database: MongoDB</a:t>
            </a:r>
          </a:p>
          <a:p>
            <a:r>
              <a:t>Communication via REST APIs</a:t>
            </a:r>
          </a:p>
          <a:p>
            <a:r>
              <a:t>Components interact through HTTP requests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Unit Testing with Jest</a:t>
            </a:r>
          </a:p>
          <a:p>
            <a:r>
              <a:t>Integration Testing for API endpoints</a:t>
            </a:r>
          </a:p>
          <a:p>
            <a:r>
              <a:t>System Testing on task workflows</a:t>
            </a:r>
          </a:p>
          <a:p>
            <a:r>
              <a:t>Test results documented in README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Structured try-catch blocks in backend</a:t>
            </a:r>
          </a:p>
          <a:p>
            <a:r>
              <a:t>Client-side input validation</a:t>
            </a:r>
          </a:p>
          <a:p>
            <a:r>
              <a:t>Server-side logging for failures</a:t>
            </a:r>
          </a:p>
          <a:p>
            <a:r>
              <a:t>Debugging tools like Chrome DevTools and console logging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Efficient task filtering and categorization</a:t>
            </a:r>
          </a:p>
          <a:p>
            <a:r>
              <a:t>Lazy loading of large task lists</a:t>
            </a:r>
          </a:p>
          <a:p>
            <a:r>
              <a:t>Indexed database fields for faster queries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&amp;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Git branches and pull requests for feature development</a:t>
            </a:r>
          </a:p>
          <a:p>
            <a:r>
              <a:t>GitHub for version control</a:t>
            </a:r>
          </a:p>
          <a:p>
            <a:r>
              <a:t>CI/CD pipelines using GitHub 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Maintenance &amp;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Scalable architecture for more users</a:t>
            </a:r>
          </a:p>
          <a:p>
            <a:r>
              <a:t>Open to community contributions via GitHub</a:t>
            </a:r>
          </a:p>
          <a:p>
            <a:r>
              <a:t>Future plans: add mobile app, analytics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