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096eeb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096eeb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096eeb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1096eeb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1096eeb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1096eeb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1096eeb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1096eeb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096eeb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1096eeb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1096eeb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1096eeb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Monitoring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 Users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Freelancers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Small to medium-sized businesses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Students and academic groups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Event planners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Problem it Solves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Efficient task tracking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Managing deadlines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Improving team collaboration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Overview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simple, intuitive tool to help users stay on top of tasks and deadlines.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Task Monitoring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Task Creation &amp; Categorization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Easily add tasks with title, due date, and priority.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Task Dashboard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View tasks by status and category. Track deadlines with color coding.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Task Assignment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Assign tasks to yourself or team members for better delegation.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Automated Reminders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Get notified when tasks are nearing their due date.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Reports &amp; Productivity Tracking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Generate reports on task completion rates and productivity trends.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Part 1: Task Creation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Show how to add new tasks using a simple form.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Part 2: Task Dashboard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Demonstrate how tasks are organized by priority and deadlines on the dashboard.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Part 3: Task Management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Show task updates (mark as complete, edit, delete tasks).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Part 4: Notifications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Highlight how users receive reminders about deadlines.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Future Enhancements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User Authentication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Secure login and role-based access for team collaboration.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Cloud Integration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cloud storage for task data persistence across devices.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Mobile App Version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Develop a mobile version for task management on the go.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Advanced Reporting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More detailed reporting options for productivity trends and task insights.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Roadmap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Phase 1: Task Creation &amp; UI Design</a:t>
            </a:r>
            <a:r>
              <a:rPr lang="en" sz="1100">
                <a:solidFill>
                  <a:schemeClr val="dk1"/>
                </a:solidFill>
              </a:rPr>
              <a:t> (1-2 weeks)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Initial UI components for task creation and dashboard setup.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Phase 2: Task Management Features</a:t>
            </a:r>
            <a:r>
              <a:rPr lang="en" sz="1100">
                <a:solidFill>
                  <a:schemeClr val="dk1"/>
                </a:solidFill>
              </a:rPr>
              <a:t> (2-3 weeks)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task assignment, task updates (edit, delete), and notifications.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Phase 3: Cloud &amp; User Authentication</a:t>
            </a:r>
            <a:r>
              <a:rPr lang="en" sz="1100">
                <a:solidFill>
                  <a:schemeClr val="dk1"/>
                </a:solidFill>
              </a:rPr>
              <a:t> (3-4 weeks)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Integrate cloud-based storage and secure user login.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Phase 4: Final Testing &amp; Optimization</a:t>
            </a:r>
            <a:r>
              <a:rPr lang="en" sz="1100">
                <a:solidFill>
                  <a:schemeClr val="dk1"/>
                </a:solidFill>
              </a:rPr>
              <a:t> (1-2 weeks)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Perform extensive testing and make final adjustments.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Content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Questions &amp; Feedback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Thank the audience for their time and invite any questions or feedback.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