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b71768d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b71768d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71768d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71768d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b71768d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b71768d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Caballero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23142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Jordan Flores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-Mario Norambuena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-Reginaldo del Carmen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725" y="2571750"/>
            <a:ext cx="2314075" cy="2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831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La problemática que reside dentro de las pymes/pequeños negocios es la poca visibilidad y comunicación entre cliente y vendedor, ocurriendo así, bajas en las ventas y pérdidas en los potenciales clientes.</a:t>
            </a:r>
            <a:endParaRPr sz="2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75" y="3624650"/>
            <a:ext cx="1518851" cy="15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318625" y="126675"/>
            <a:ext cx="4825200" cy="5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0"/>
              <a:t>Objetivo General:</a:t>
            </a:r>
            <a:br>
              <a:rPr lang="es" sz="3750"/>
            </a:br>
            <a:r>
              <a:rPr lang="es" sz="3750"/>
              <a:t>Facilitar y mejorar la interacción entre clientes y pequeños negocios, brindando mayor comodidad y acceso a través de herramientas digitales.</a:t>
            </a:r>
            <a:endParaRPr sz="37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0"/>
              <a:t>Objetivos Específicos:</a:t>
            </a:r>
            <a:endParaRPr sz="375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3750"/>
              <a:t>Apoyo a pequeños negocios: Aumentar su visibilidad y mejorar la conexión con clientes.</a:t>
            </a:r>
            <a:endParaRPr sz="375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3750"/>
              <a:t>Mejora para clientes: Ofrecer una experiencia de compra segura, cómoda y flexible.</a:t>
            </a:r>
            <a:endParaRPr sz="375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3750"/>
              <a:t>Comunicación efectiva: Optimizar la relación cliente-negocio para reducir barreras y mejorar la interacción.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75" y="3624650"/>
            <a:ext cx="1518851" cy="15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7000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Desarrollar un app que permita un mayor contacto y flujo de </a:t>
            </a:r>
            <a:r>
              <a:rPr lang="es" sz="1500"/>
              <a:t>información</a:t>
            </a:r>
            <a:r>
              <a:rPr lang="es" sz="1500"/>
              <a:t> entre los clientes y los dueños de negocios para poder mantenerlos informados de las subidas de precios, el stock y de esa manera, evitar viajes innecesarios.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Por otro lado, la mayor </a:t>
            </a:r>
            <a:r>
              <a:rPr lang="es" sz="1500"/>
              <a:t>característica</a:t>
            </a:r>
            <a:r>
              <a:rPr lang="es" sz="1500"/>
              <a:t> a buscar es la accesibilidad con las personas mayores </a:t>
            </a:r>
            <a:r>
              <a:rPr lang="es" sz="1500"/>
              <a:t>quienes</a:t>
            </a:r>
            <a:r>
              <a:rPr lang="es" sz="1500"/>
              <a:t> suelen ser los mayores consumidores de estas aplicaciones. </a:t>
            </a:r>
            <a:endParaRPr sz="15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75" y="3624650"/>
            <a:ext cx="1518851" cy="15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