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85254" y="253608"/>
            <a:ext cx="64831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Franklin Gothic Medium" panose="020B0603020102020204" pitchFamily="34" charset="0"/>
              </a:rPr>
              <a:t>Here </a:t>
            </a:r>
            <a:r>
              <a:rPr lang="en-US" sz="2000" dirty="0">
                <a:latin typeface="Franklin Gothic Medium" panose="020B0603020102020204" pitchFamily="34" charset="0"/>
              </a:rPr>
              <a:t>you will find videos in </a:t>
            </a:r>
            <a:r>
              <a:rPr lang="en-US" sz="2000" dirty="0" smtClean="0">
                <a:latin typeface="Franklin Gothic Medium" panose="020B0603020102020204" pitchFamily="34" charset="0"/>
              </a:rPr>
              <a:t>Data Science</a:t>
            </a:r>
            <a:r>
              <a:rPr lang="en-US" sz="2000" dirty="0">
                <a:latin typeface="Franklin Gothic Medium" panose="020B0603020102020204" pitchFamily="34" charset="0"/>
              </a:rPr>
              <a:t>, </a:t>
            </a:r>
            <a:r>
              <a:rPr lang="en-US" sz="2000" dirty="0" smtClean="0">
                <a:latin typeface="Franklin Gothic Medium" panose="020B0603020102020204" pitchFamily="34" charset="0"/>
              </a:rPr>
              <a:t>Python</a:t>
            </a:r>
            <a:r>
              <a:rPr lang="en-US" sz="2000" dirty="0">
                <a:latin typeface="Franklin Gothic Medium" panose="020B0603020102020204" pitchFamily="34" charset="0"/>
              </a:rPr>
              <a:t>, </a:t>
            </a:r>
            <a:r>
              <a:rPr lang="en-US" sz="2000" dirty="0" smtClean="0">
                <a:latin typeface="Franklin Gothic Medium" panose="020B0603020102020204" pitchFamily="34" charset="0"/>
              </a:rPr>
              <a:t>Personal Finance</a:t>
            </a:r>
            <a:r>
              <a:rPr lang="en-US" sz="2000" dirty="0">
                <a:latin typeface="Franklin Gothic Medium" panose="020B0603020102020204" pitchFamily="34" charset="0"/>
              </a:rPr>
              <a:t>, </a:t>
            </a:r>
            <a:r>
              <a:rPr lang="en-US" sz="2000" dirty="0" smtClean="0">
                <a:latin typeface="Franklin Gothic Medium" panose="020B0603020102020204" pitchFamily="34" charset="0"/>
              </a:rPr>
              <a:t>Math </a:t>
            </a:r>
            <a:r>
              <a:rPr lang="en-US" sz="2000" dirty="0">
                <a:latin typeface="Franklin Gothic Medium" panose="020B0603020102020204" pitchFamily="34" charset="0"/>
              </a:rPr>
              <a:t>and more.</a:t>
            </a:r>
          </a:p>
          <a:p>
            <a:endParaRPr lang="en-US" sz="2000" dirty="0">
              <a:latin typeface="Franklin Gothic Medium" panose="020B0603020102020204" pitchFamily="34" charset="0"/>
            </a:endParaRPr>
          </a:p>
          <a:p>
            <a:r>
              <a:rPr lang="en-US" sz="2000" dirty="0">
                <a:latin typeface="Franklin Gothic Medium" panose="020B0603020102020204" pitchFamily="34" charset="0"/>
              </a:rPr>
              <a:t>As we all </a:t>
            </a:r>
            <a:r>
              <a:rPr lang="en-US" sz="2000" dirty="0" smtClean="0">
                <a:latin typeface="Franklin Gothic Medium" panose="020B0603020102020204" pitchFamily="34" charset="0"/>
              </a:rPr>
              <a:t>know, Camels </a:t>
            </a:r>
            <a:r>
              <a:rPr lang="en-US" sz="2000" dirty="0">
                <a:latin typeface="Franklin Gothic Medium" panose="020B0603020102020204" pitchFamily="34" charset="0"/>
              </a:rPr>
              <a:t>can go up to six to seven months in the desert without drinking water. </a:t>
            </a:r>
            <a:r>
              <a:rPr lang="en-US" sz="2000" dirty="0" smtClean="0">
                <a:latin typeface="Franklin Gothic Medium" panose="020B0603020102020204" pitchFamily="34" charset="0"/>
              </a:rPr>
              <a:t>Camels </a:t>
            </a:r>
            <a:r>
              <a:rPr lang="en-US" sz="2000" dirty="0">
                <a:latin typeface="Franklin Gothic Medium" panose="020B0603020102020204" pitchFamily="34" charset="0"/>
              </a:rPr>
              <a:t>also </a:t>
            </a:r>
            <a:r>
              <a:rPr lang="en-US" sz="2000" dirty="0" smtClean="0">
                <a:latin typeface="Franklin Gothic Medium" panose="020B0603020102020204" pitchFamily="34" charset="0"/>
              </a:rPr>
              <a:t>store </a:t>
            </a:r>
            <a:r>
              <a:rPr lang="en-US" sz="2000" dirty="0">
                <a:latin typeface="Franklin Gothic Medium" panose="020B0603020102020204" pitchFamily="34" charset="0"/>
              </a:rPr>
              <a:t>fat in </a:t>
            </a:r>
            <a:r>
              <a:rPr lang="en-US" sz="2000" dirty="0" smtClean="0">
                <a:latin typeface="Franklin Gothic Medium" panose="020B0603020102020204" pitchFamily="34" charset="0"/>
              </a:rPr>
              <a:t>their</a:t>
            </a:r>
            <a:r>
              <a:rPr lang="en-US" sz="2000" dirty="0" smtClean="0">
                <a:latin typeface="Franklin Gothic Medium" panose="020B0603020102020204" pitchFamily="34" charset="0"/>
              </a:rPr>
              <a:t> humps </a:t>
            </a:r>
            <a:r>
              <a:rPr lang="en-US" sz="2000" dirty="0">
                <a:latin typeface="Franklin Gothic Medium" panose="020B0603020102020204" pitchFamily="34" charset="0"/>
              </a:rPr>
              <a:t>like we store gasoline in car </a:t>
            </a:r>
            <a:r>
              <a:rPr lang="en-US" sz="2000" dirty="0" smtClean="0">
                <a:latin typeface="Franklin Gothic Medium" panose="020B0603020102020204" pitchFamily="34" charset="0"/>
              </a:rPr>
              <a:t>tanks. When food </a:t>
            </a:r>
            <a:r>
              <a:rPr lang="en-US" sz="2000" dirty="0">
                <a:latin typeface="Franklin Gothic Medium" panose="020B0603020102020204" pitchFamily="34" charset="0"/>
              </a:rPr>
              <a:t>and water become scarce, </a:t>
            </a:r>
            <a:r>
              <a:rPr lang="en-US" sz="2000" dirty="0" smtClean="0">
                <a:latin typeface="Franklin Gothic Medium" panose="020B0603020102020204" pitchFamily="34" charset="0"/>
              </a:rPr>
              <a:t>camels extract </a:t>
            </a:r>
            <a:r>
              <a:rPr lang="en-US" sz="2000" dirty="0">
                <a:latin typeface="Franklin Gothic Medium" panose="020B0603020102020204" pitchFamily="34" charset="0"/>
              </a:rPr>
              <a:t>energy from </a:t>
            </a:r>
            <a:r>
              <a:rPr lang="en-US" sz="2000" dirty="0" smtClean="0">
                <a:latin typeface="Franklin Gothic Medium" panose="020B0603020102020204" pitchFamily="34" charset="0"/>
              </a:rPr>
              <a:t>their tanks.</a:t>
            </a:r>
            <a:endParaRPr lang="en-US" sz="2000" dirty="0">
              <a:latin typeface="Franklin Gothic Medium" panose="020B0603020102020204" pitchFamily="34" charset="0"/>
            </a:endParaRPr>
          </a:p>
          <a:p>
            <a:endParaRPr lang="en-US" sz="2000" dirty="0">
              <a:latin typeface="Franklin Gothic Medium" panose="020B0603020102020204" pitchFamily="34" charset="0"/>
            </a:endParaRPr>
          </a:p>
          <a:p>
            <a:r>
              <a:rPr lang="en-US" sz="2000" dirty="0">
                <a:latin typeface="Franklin Gothic Medium" panose="020B0603020102020204" pitchFamily="34" charset="0"/>
              </a:rPr>
              <a:t>In a similar fashion, Camel Academy enables you </a:t>
            </a:r>
            <a:r>
              <a:rPr lang="en-US" sz="2000" dirty="0" smtClean="0">
                <a:latin typeface="Franklin Gothic Medium" panose="020B0603020102020204" pitchFamily="34" charset="0"/>
              </a:rPr>
              <a:t>to acquire </a:t>
            </a:r>
            <a:r>
              <a:rPr lang="en-US" sz="2000" dirty="0">
                <a:latin typeface="Franklin Gothic Medium" panose="020B0603020102020204" pitchFamily="34" charset="0"/>
              </a:rPr>
              <a:t>intellect in Technology, Finance, Science and </a:t>
            </a:r>
            <a:r>
              <a:rPr lang="en-US" sz="2000" dirty="0" smtClean="0">
                <a:latin typeface="Franklin Gothic Medium" panose="020B0603020102020204" pitchFamily="34" charset="0"/>
              </a:rPr>
              <a:t>Math, </a:t>
            </a:r>
            <a:r>
              <a:rPr lang="en-US" sz="2000" dirty="0">
                <a:latin typeface="Franklin Gothic Medium" panose="020B0603020102020204" pitchFamily="34" charset="0"/>
              </a:rPr>
              <a:t>which </a:t>
            </a:r>
            <a:r>
              <a:rPr lang="en-US" sz="2000" dirty="0" smtClean="0">
                <a:latin typeface="Franklin Gothic Medium" panose="020B0603020102020204" pitchFamily="34" charset="0"/>
              </a:rPr>
              <a:t>can</a:t>
            </a:r>
            <a:r>
              <a:rPr lang="en-US" sz="2000" dirty="0" smtClean="0">
                <a:latin typeface="Franklin Gothic Medium" panose="020B0603020102020204" pitchFamily="34" charset="0"/>
              </a:rPr>
              <a:t> </a:t>
            </a:r>
            <a:r>
              <a:rPr lang="en-US" sz="2000" dirty="0" smtClean="0">
                <a:latin typeface="Franklin Gothic Medium" panose="020B0603020102020204" pitchFamily="34" charset="0"/>
              </a:rPr>
              <a:t>add value </a:t>
            </a:r>
            <a:r>
              <a:rPr lang="en-US" sz="2000" smtClean="0">
                <a:latin typeface="Franklin Gothic Medium" panose="020B0603020102020204" pitchFamily="34" charset="0"/>
              </a:rPr>
              <a:t>for </a:t>
            </a:r>
            <a:r>
              <a:rPr lang="en-US" sz="2000" smtClean="0">
                <a:latin typeface="Franklin Gothic Medium" panose="020B0603020102020204" pitchFamily="34" charset="0"/>
              </a:rPr>
              <a:t>the rest </a:t>
            </a:r>
            <a:r>
              <a:rPr lang="en-US" sz="2000" dirty="0">
                <a:latin typeface="Franklin Gothic Medium" panose="020B0603020102020204" pitchFamily="34" charset="0"/>
              </a:rPr>
              <a:t>of your life.</a:t>
            </a:r>
          </a:p>
        </p:txBody>
      </p:sp>
      <p:pic>
        <p:nvPicPr>
          <p:cNvPr id="1026" name="Picture 2" descr="Caravan | desert transport | Britan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3" y="3253946"/>
            <a:ext cx="5282170" cy="351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9840" y="1102027"/>
            <a:ext cx="402648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Franklin Gothic Medium" panose="020B0603020102020204" pitchFamily="34" charset="0"/>
              </a:rPr>
              <a:t>Welcome to </a:t>
            </a:r>
            <a:endParaRPr lang="en-US" sz="4000" dirty="0" smtClean="0">
              <a:latin typeface="Franklin Gothic Medium" panose="020B0603020102020204" pitchFamily="34" charset="0"/>
            </a:endParaRPr>
          </a:p>
          <a:p>
            <a:pPr algn="ctr"/>
            <a:r>
              <a:rPr lang="en-US" sz="4000" dirty="0" smtClean="0">
                <a:latin typeface="Franklin Gothic Medium" panose="020B0603020102020204" pitchFamily="34" charset="0"/>
              </a:rPr>
              <a:t>Camel </a:t>
            </a:r>
            <a:r>
              <a:rPr lang="en-US" sz="4000" dirty="0">
                <a:latin typeface="Franklin Gothic Medium" panose="020B0603020102020204" pitchFamily="34" charset="0"/>
              </a:rPr>
              <a:t>Academy!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54" y="4129577"/>
            <a:ext cx="1422095" cy="13747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9514" y="3262184"/>
            <a:ext cx="4992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fornian FB" panose="0207040306080B030204" pitchFamily="18" charset="0"/>
              </a:rPr>
              <a:t>combat </a:t>
            </a:r>
            <a:r>
              <a:rPr lang="en-US" sz="1600" dirty="0">
                <a:latin typeface="Californian FB" panose="0207040306080B030204" pitchFamily="18" charset="0"/>
              </a:rPr>
              <a:t>- take action to reduce or prevent something bad or </a:t>
            </a:r>
            <a:r>
              <a:rPr lang="en-US" sz="1600" dirty="0" smtClean="0">
                <a:latin typeface="Californian FB" panose="0207040306080B030204" pitchFamily="18" charset="0"/>
              </a:rPr>
              <a:t>undesirable					    Risk </a:t>
            </a:r>
            <a:r>
              <a:rPr lang="en-US" sz="1600" dirty="0">
                <a:latin typeface="Californian FB" panose="0207040306080B030204" pitchFamily="18" charset="0"/>
              </a:rPr>
              <a:t>mitigation</a:t>
            </a:r>
          </a:p>
        </p:txBody>
      </p:sp>
    </p:spTree>
    <p:extLst>
      <p:ext uri="{BB962C8B-B14F-4D97-AF65-F5344CB8AC3E}">
        <p14:creationId xmlns:p14="http://schemas.microsoft.com/office/powerpoint/2010/main" val="143131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ajasthan Tour - Snow Leopard Tr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51" y="3571991"/>
            <a:ext cx="5614795" cy="315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790489" y="540197"/>
            <a:ext cx="603080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Franklin Gothic Medium Cond" panose="020B0606030402020204" pitchFamily="34" charset="0"/>
              </a:rPr>
              <a:t>I </a:t>
            </a:r>
            <a:r>
              <a:rPr lang="en-US" sz="2800" dirty="0">
                <a:latin typeface="Franklin Gothic Medium Cond" panose="020B0606030402020204" pitchFamily="34" charset="0"/>
              </a:rPr>
              <a:t>thank you for watching </a:t>
            </a:r>
            <a:r>
              <a:rPr lang="en-US" sz="2800" dirty="0" smtClean="0">
                <a:latin typeface="Franklin Gothic Medium Cond" panose="020B0606030402020204" pitchFamily="34" charset="0"/>
              </a:rPr>
              <a:t>our videos. </a:t>
            </a:r>
            <a:r>
              <a:rPr lang="en-US" sz="2800" dirty="0">
                <a:latin typeface="Franklin Gothic Medium Cond" panose="020B0606030402020204" pitchFamily="34" charset="0"/>
              </a:rPr>
              <a:t>If you have any questions, please leave them in the </a:t>
            </a:r>
            <a:r>
              <a:rPr lang="en-US" sz="2800" dirty="0" smtClean="0">
                <a:latin typeface="Franklin Gothic Medium Cond" panose="020B0606030402020204" pitchFamily="34" charset="0"/>
              </a:rPr>
              <a:t>comments below. Also, drop a comment if you have any video suggestions.  </a:t>
            </a:r>
          </a:p>
          <a:p>
            <a:endParaRPr lang="en-US" sz="2800" dirty="0">
              <a:latin typeface="Franklin Gothic Medium Cond" panose="020B0606030402020204" pitchFamily="34" charset="0"/>
            </a:endParaRPr>
          </a:p>
          <a:p>
            <a:r>
              <a:rPr lang="en-US" sz="2800" dirty="0">
                <a:latin typeface="Franklin Gothic Medium Cond" panose="020B0606030402020204" pitchFamily="34" charset="0"/>
              </a:rPr>
              <a:t>If you like </a:t>
            </a:r>
            <a:r>
              <a:rPr lang="en-US" sz="2800" dirty="0" smtClean="0">
                <a:latin typeface="Franklin Gothic Medium Cond" panose="020B0606030402020204" pitchFamily="34" charset="0"/>
              </a:rPr>
              <a:t>my </a:t>
            </a:r>
            <a:r>
              <a:rPr lang="en-US" sz="2800" dirty="0" smtClean="0">
                <a:latin typeface="Franklin Gothic Medium Cond" panose="020B0606030402020204" pitchFamily="34" charset="0"/>
              </a:rPr>
              <a:t>videos, </a:t>
            </a:r>
            <a:r>
              <a:rPr lang="en-US" sz="2800" dirty="0">
                <a:latin typeface="Franklin Gothic Medium Cond" panose="020B0606030402020204" pitchFamily="34" charset="0"/>
              </a:rPr>
              <a:t>then give </a:t>
            </a:r>
            <a:r>
              <a:rPr lang="en-US" sz="2800" dirty="0" smtClean="0">
                <a:latin typeface="Franklin Gothic Medium Cond" panose="020B0606030402020204" pitchFamily="34" charset="0"/>
              </a:rPr>
              <a:t>them </a:t>
            </a:r>
            <a:r>
              <a:rPr lang="en-US" sz="2800" dirty="0" smtClean="0">
                <a:latin typeface="Franklin Gothic Medium Cond" panose="020B0606030402020204" pitchFamily="34" charset="0"/>
              </a:rPr>
              <a:t>a </a:t>
            </a:r>
            <a:r>
              <a:rPr lang="en-US" sz="2800" dirty="0">
                <a:latin typeface="Franklin Gothic Medium Cond" panose="020B0606030402020204" pitchFamily="34" charset="0"/>
              </a:rPr>
              <a:t>thumbs up and share with your </a:t>
            </a:r>
            <a:r>
              <a:rPr lang="en-US" sz="2800" dirty="0" smtClean="0">
                <a:latin typeface="Franklin Gothic Medium Cond" panose="020B0606030402020204" pitchFamily="34" charset="0"/>
              </a:rPr>
              <a:t>friends. </a:t>
            </a:r>
            <a:r>
              <a:rPr lang="en-US" sz="2800" dirty="0">
                <a:latin typeface="Franklin Gothic Medium Cond" panose="020B0606030402020204" pitchFamily="34" charset="0"/>
              </a:rPr>
              <a:t>D</a:t>
            </a:r>
            <a:r>
              <a:rPr lang="en-US" sz="2800" dirty="0" smtClean="0">
                <a:latin typeface="Franklin Gothic Medium Cond" panose="020B0606030402020204" pitchFamily="34" charset="0"/>
              </a:rPr>
              <a:t>on’t </a:t>
            </a:r>
            <a:r>
              <a:rPr lang="en-US" sz="2800" dirty="0">
                <a:latin typeface="Franklin Gothic Medium Cond" panose="020B0606030402020204" pitchFamily="34" charset="0"/>
              </a:rPr>
              <a:t>forget to subscribe if you already haven’t. </a:t>
            </a:r>
            <a:r>
              <a:rPr lang="en-US" sz="2800" dirty="0" smtClean="0">
                <a:solidFill>
                  <a:srgbClr val="0000FF"/>
                </a:solidFill>
                <a:latin typeface="Franklin Gothic Medium Cond" panose="020B0606030402020204" pitchFamily="34" charset="0"/>
              </a:rPr>
              <a:t>I know you can do it!</a:t>
            </a:r>
            <a:r>
              <a:rPr lang="en-US" sz="2800" dirty="0" smtClean="0">
                <a:latin typeface="Franklin Gothic Medium Cond" panose="020B0606030402020204" pitchFamily="34" charset="0"/>
              </a:rPr>
              <a:t> Also, </a:t>
            </a:r>
            <a:r>
              <a:rPr lang="en-US" sz="2800" dirty="0">
                <a:latin typeface="Franklin Gothic Medium Cond" panose="020B0606030402020204" pitchFamily="34" charset="0"/>
              </a:rPr>
              <a:t>please click on the bell button for channel updates.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8" y="3713582"/>
            <a:ext cx="1215363" cy="1174935"/>
          </a:xfrm>
          <a:prstGeom prst="rect">
            <a:avLst/>
          </a:prstGeom>
        </p:spPr>
      </p:pic>
      <p:pic>
        <p:nvPicPr>
          <p:cNvPr id="1026" name="Picture 2" descr="YouTube subscribe, bell icon and like comment and sounds (whit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04" y="983042"/>
            <a:ext cx="3152288" cy="17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05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68</TotalTime>
  <Words>197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Californian FB</vt:lpstr>
      <vt:lpstr>Franklin Gothic Medium</vt:lpstr>
      <vt:lpstr>Franklin Gothic Medium Cond</vt:lpstr>
      <vt:lpstr>Tw Cen MT</vt:lpstr>
      <vt:lpstr>Droplet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Kannammai Pichappan</dc:creator>
  <cp:lastModifiedBy>Kannammai Pichappan</cp:lastModifiedBy>
  <cp:revision>13</cp:revision>
  <dcterms:created xsi:type="dcterms:W3CDTF">2020-07-24T21:48:12Z</dcterms:created>
  <dcterms:modified xsi:type="dcterms:W3CDTF">2020-07-25T19:41:42Z</dcterms:modified>
</cp:coreProperties>
</file>