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rimson Pro Semi Bold" panose="020B0604020202020204" charset="0"/>
      <p:regular r:id="rId10"/>
    </p:embeddedFont>
    <p:embeddedFont>
      <p:font typeface="Heebo" pitchFamily="2" charset="-79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72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86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Optimizing Beamforming Vectors for Uniform Linear Arrays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This presentation explores methods for calculating optimal beamforming vectors for uniform linear arrays.</a:t>
            </a:r>
            <a:endParaRPr lang="en-US" sz="17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B8BFEE9A-7F77-2C5E-7047-C160327DCA11}"/>
              </a:ext>
            </a:extLst>
          </p:cNvPr>
          <p:cNvSpPr/>
          <p:nvPr/>
        </p:nvSpPr>
        <p:spPr>
          <a:xfrm>
            <a:off x="793789" y="654055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Ivan Kakurin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2466" y="536138"/>
            <a:ext cx="8375094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Optimal Beamforming Vector Calculation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66" y="1535311"/>
            <a:ext cx="11403568" cy="429291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82466" y="6242447"/>
            <a:ext cx="2437328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Objective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82466" y="6741914"/>
            <a:ext cx="6394847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Maximize signal strength in desired direction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682466" y="7229237"/>
            <a:ext cx="6394847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Minimize interference from other directions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7560707" y="6242447"/>
            <a:ext cx="2437328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Constraints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7560707" y="6741914"/>
            <a:ext cx="6394847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Multi-dimensional problem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7560707" y="7229237"/>
            <a:ext cx="6394847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Non-convex, no closed-form solution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8439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Solutions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46803"/>
            <a:ext cx="4196358" cy="5298281"/>
          </a:xfrm>
          <a:prstGeom prst="roundRect">
            <a:avLst>
              <a:gd name="adj" fmla="val 811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2736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Formulation</a:t>
            </a:r>
            <a:endParaRPr lang="en-US" sz="22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2883098"/>
            <a:ext cx="3742730" cy="152971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0604" y="4667964"/>
            <a:ext cx="3742730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We're maximizing Sound-to-Noise ratio of signal using b-bit phase shifters with phases u from P:</a:t>
            </a:r>
            <a:endParaRPr lang="en-US" sz="2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4" y="6340435"/>
            <a:ext cx="3742730" cy="552450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5216962" y="2046803"/>
            <a:ext cx="4196358" cy="5298281"/>
          </a:xfrm>
          <a:prstGeom prst="roundRect">
            <a:avLst>
              <a:gd name="adj" fmla="val 811"/>
            </a:avLst>
          </a:prstGeom>
          <a:solidFill>
            <a:srgbClr val="F2EEEE"/>
          </a:solidFill>
          <a:ln/>
        </p:spPr>
      </p:sp>
      <p:sp>
        <p:nvSpPr>
          <p:cNvPr id="9" name="Text 5"/>
          <p:cNvSpPr/>
          <p:nvPr/>
        </p:nvSpPr>
        <p:spPr>
          <a:xfrm>
            <a:off x="5443776" y="2273618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Successive Convex Optimization</a:t>
            </a:r>
            <a:endParaRPr lang="en-US" sz="2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776" y="3237428"/>
            <a:ext cx="3742730" cy="3007519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776" y="6500098"/>
            <a:ext cx="3742730" cy="618173"/>
          </a:xfrm>
          <a:prstGeom prst="rect">
            <a:avLst/>
          </a:prstGeom>
        </p:spPr>
      </p:pic>
      <p:sp>
        <p:nvSpPr>
          <p:cNvPr id="12" name="Shape 6"/>
          <p:cNvSpPr/>
          <p:nvPr/>
        </p:nvSpPr>
        <p:spPr>
          <a:xfrm>
            <a:off x="9640133" y="2046803"/>
            <a:ext cx="4196358" cy="5298281"/>
          </a:xfrm>
          <a:prstGeom prst="roundRect">
            <a:avLst>
              <a:gd name="adj" fmla="val 811"/>
            </a:avLst>
          </a:prstGeom>
          <a:solidFill>
            <a:srgbClr val="F2EEEE"/>
          </a:solidFill>
          <a:ln/>
        </p:spPr>
      </p:sp>
      <p:sp>
        <p:nvSpPr>
          <p:cNvPr id="13" name="Text 7"/>
          <p:cNvSpPr/>
          <p:nvPr/>
        </p:nvSpPr>
        <p:spPr>
          <a:xfrm>
            <a:off x="9866948" y="22736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Brute-force search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9866948" y="2764036"/>
            <a:ext cx="3742730" cy="1771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We have finite number of possible beamforming vectors for b-bit phase shifters, so we can use brute-force search using cupy</a:t>
            </a:r>
            <a:endParaRPr lang="en-US" sz="22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948" y="4790837"/>
            <a:ext cx="3742730" cy="1529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4149"/>
            <a:ext cx="73862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Convex Optimization Approach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18241"/>
            <a:ext cx="6244709" cy="50419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20671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I've used MATLAB CVX library for convex optimization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599521" y="26341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Computation time: 13882 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32011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Computation complexity: O(K^4.5; N^3.5; L)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37680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where N is the number of users, 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9521" y="43350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K is the number of OFDMA sub-carriers per user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99521" y="49020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 is the number of antennas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267"/>
            <a:ext cx="5557480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Brute-force search</a:t>
            </a:r>
            <a:endParaRPr lang="en-US" sz="4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4" y="1889403"/>
            <a:ext cx="6125528" cy="492859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7954" y="7068026"/>
            <a:ext cx="6266140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593925" y="1839397"/>
            <a:ext cx="6266140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I've used Python with cupy library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3925" y="2395061"/>
            <a:ext cx="6266140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Computation time: </a:t>
            </a: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1034 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925" y="2950726"/>
            <a:ext cx="6266140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Computation complexity: O(K; N; L, 2^b)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3925" y="3506391"/>
            <a:ext cx="6266140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where N is the number of users, 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93925" y="4062055"/>
            <a:ext cx="6266140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K is the number of OFDMA sub-carriers per user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3925" y="4617720"/>
            <a:ext cx="6266140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 is the number of antennas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93925" y="5173385"/>
            <a:ext cx="6266140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2^b is the number of possible phase-shifts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93925" y="5729049"/>
            <a:ext cx="6266140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Results are almost the same as with CVX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3406" y="458391"/>
            <a:ext cx="4167783" cy="521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00"/>
              </a:lnSpc>
              <a:buNone/>
            </a:pPr>
            <a:r>
              <a:rPr lang="en-US" sz="32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Results Comparison</a:t>
            </a:r>
            <a:endParaRPr lang="en-US" sz="3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6" y="1416963"/>
            <a:ext cx="4798219" cy="181379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06" y="3418284"/>
            <a:ext cx="4798219" cy="1840587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6" y="5446395"/>
            <a:ext cx="4798219" cy="180796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83406" y="7441883"/>
            <a:ext cx="6528435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7" name="Text 2"/>
          <p:cNvSpPr/>
          <p:nvPr/>
        </p:nvSpPr>
        <p:spPr>
          <a:xfrm>
            <a:off x="7526179" y="1379458"/>
            <a:ext cx="6528435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Comparing njit and cupy,</a:t>
            </a:r>
            <a:endParaRPr lang="en-US" sz="1300" dirty="0"/>
          </a:p>
        </p:txBody>
      </p:sp>
      <p:sp>
        <p:nvSpPr>
          <p:cNvPr id="8" name="Text 3"/>
          <p:cNvSpPr/>
          <p:nvPr/>
        </p:nvSpPr>
        <p:spPr>
          <a:xfrm>
            <a:off x="7526179" y="1796177"/>
            <a:ext cx="6528435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Brute-force search is 8 times faster using GPU for large antenna arrays (L = 10^4). It's because most computation time is matrix multiplication, which is 8 times faster.</a:t>
            </a:r>
            <a:endParaRPr lang="en-US" sz="1300" dirty="0"/>
          </a:p>
        </p:txBody>
      </p:sp>
      <p:sp>
        <p:nvSpPr>
          <p:cNvPr id="9" name="Text 4"/>
          <p:cNvSpPr/>
          <p:nvPr/>
        </p:nvSpPr>
        <p:spPr>
          <a:xfrm>
            <a:off x="7526179" y="2479596"/>
            <a:ext cx="6528435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Comparing cupy and CVX,</a:t>
            </a:r>
            <a:endParaRPr lang="en-US" sz="1300" dirty="0"/>
          </a:p>
        </p:txBody>
      </p:sp>
      <p:sp>
        <p:nvSpPr>
          <p:cNvPr id="10" name="Text 5"/>
          <p:cNvSpPr/>
          <p:nvPr/>
        </p:nvSpPr>
        <p:spPr>
          <a:xfrm>
            <a:off x="7526179" y="2896314"/>
            <a:ext cx="6528435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cupy is 13 times faster for large antenna arrays (L = 10^4)</a:t>
            </a:r>
            <a:endParaRPr lang="en-US" sz="1300" dirty="0"/>
          </a:p>
        </p:txBody>
      </p:sp>
      <p:sp>
        <p:nvSpPr>
          <p:cNvPr id="11" name="Shape 6"/>
          <p:cNvSpPr/>
          <p:nvPr/>
        </p:nvSpPr>
        <p:spPr>
          <a:xfrm>
            <a:off x="7526179" y="3350538"/>
            <a:ext cx="6528435" cy="1943100"/>
          </a:xfrm>
          <a:prstGeom prst="roundRect">
            <a:avLst>
              <a:gd name="adj" fmla="val 128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2" name="Shape 7"/>
          <p:cNvSpPr/>
          <p:nvPr/>
        </p:nvSpPr>
        <p:spPr>
          <a:xfrm>
            <a:off x="7533799" y="3358158"/>
            <a:ext cx="6513195" cy="4819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8"/>
          <p:cNvSpPr/>
          <p:nvPr/>
        </p:nvSpPr>
        <p:spPr>
          <a:xfrm>
            <a:off x="7700486" y="3465790"/>
            <a:ext cx="291941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Method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10960894" y="3465790"/>
            <a:ext cx="291941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Computation Time (s)</a:t>
            </a:r>
            <a:endParaRPr lang="en-US" sz="1300" dirty="0"/>
          </a:p>
        </p:txBody>
      </p:sp>
      <p:sp>
        <p:nvSpPr>
          <p:cNvPr id="15" name="Shape 10"/>
          <p:cNvSpPr/>
          <p:nvPr/>
        </p:nvSpPr>
        <p:spPr>
          <a:xfrm>
            <a:off x="7533799" y="3840123"/>
            <a:ext cx="6513195" cy="4819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1"/>
          <p:cNvSpPr/>
          <p:nvPr/>
        </p:nvSpPr>
        <p:spPr>
          <a:xfrm>
            <a:off x="7700486" y="3947755"/>
            <a:ext cx="291941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njit</a:t>
            </a:r>
            <a:endParaRPr lang="en-US" sz="1300" dirty="0"/>
          </a:p>
        </p:txBody>
      </p:sp>
      <p:sp>
        <p:nvSpPr>
          <p:cNvPr id="17" name="Text 12"/>
          <p:cNvSpPr/>
          <p:nvPr/>
        </p:nvSpPr>
        <p:spPr>
          <a:xfrm>
            <a:off x="10960894" y="3947755"/>
            <a:ext cx="291941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9231 s</a:t>
            </a:r>
            <a:endParaRPr lang="en-US" sz="1300" dirty="0"/>
          </a:p>
        </p:txBody>
      </p:sp>
      <p:sp>
        <p:nvSpPr>
          <p:cNvPr id="18" name="Shape 13"/>
          <p:cNvSpPr/>
          <p:nvPr/>
        </p:nvSpPr>
        <p:spPr>
          <a:xfrm>
            <a:off x="7533799" y="4322088"/>
            <a:ext cx="6513195" cy="4819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4"/>
          <p:cNvSpPr/>
          <p:nvPr/>
        </p:nvSpPr>
        <p:spPr>
          <a:xfrm>
            <a:off x="7700486" y="4429720"/>
            <a:ext cx="291941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cupy</a:t>
            </a:r>
            <a:endParaRPr lang="en-US" sz="1300" dirty="0"/>
          </a:p>
        </p:txBody>
      </p:sp>
      <p:sp>
        <p:nvSpPr>
          <p:cNvPr id="20" name="Text 15"/>
          <p:cNvSpPr/>
          <p:nvPr/>
        </p:nvSpPr>
        <p:spPr>
          <a:xfrm>
            <a:off x="10960894" y="4429720"/>
            <a:ext cx="291941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1034 s</a:t>
            </a:r>
            <a:endParaRPr lang="en-US" sz="1300" dirty="0"/>
          </a:p>
        </p:txBody>
      </p:sp>
      <p:sp>
        <p:nvSpPr>
          <p:cNvPr id="21" name="Shape 16"/>
          <p:cNvSpPr/>
          <p:nvPr/>
        </p:nvSpPr>
        <p:spPr>
          <a:xfrm>
            <a:off x="7533799" y="4804053"/>
            <a:ext cx="6513195" cy="4819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17"/>
          <p:cNvSpPr/>
          <p:nvPr/>
        </p:nvSpPr>
        <p:spPr>
          <a:xfrm>
            <a:off x="7700486" y="4911685"/>
            <a:ext cx="291941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CVX</a:t>
            </a:r>
            <a:endParaRPr lang="en-US" sz="1300" dirty="0"/>
          </a:p>
        </p:txBody>
      </p:sp>
      <p:sp>
        <p:nvSpPr>
          <p:cNvPr id="23" name="Text 18"/>
          <p:cNvSpPr/>
          <p:nvPr/>
        </p:nvSpPr>
        <p:spPr>
          <a:xfrm>
            <a:off x="10960894" y="4911685"/>
            <a:ext cx="291941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13882 s</a:t>
            </a: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0445" y="551855"/>
            <a:ext cx="5003483" cy="625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Conclusion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45" y="1477328"/>
            <a:ext cx="500301" cy="5003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0445" y="2177653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Convex Optimization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00445" y="2610326"/>
            <a:ext cx="7743111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Effective for calculating optimal beamforming vectors for small antenna arrays, provides optimal solution for continious phase-shifts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45" y="3850958"/>
            <a:ext cx="500301" cy="5003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0445" y="4551283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Cupy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700445" y="4983956"/>
            <a:ext cx="7743111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Accelerates computation and improves scalability for big antenna arrays, provides optimal solution for discrete phase-shifts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45" y="6224588"/>
            <a:ext cx="500301" cy="5003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0445" y="6924913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Future Work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700445" y="7357586"/>
            <a:ext cx="7743111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Explore combination of CVX and GPU-accelerated computations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340</Words>
  <Application>Microsoft Office PowerPoint</Application>
  <PresentationFormat>Custom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Crimson Pro Semi Bold</vt:lpstr>
      <vt:lpstr>Arial</vt:lpstr>
      <vt:lpstr>Heebo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Ivan Kakurin</cp:lastModifiedBy>
  <cp:revision>2</cp:revision>
  <dcterms:created xsi:type="dcterms:W3CDTF">2024-12-18T07:21:51Z</dcterms:created>
  <dcterms:modified xsi:type="dcterms:W3CDTF">2024-12-18T07:33:35Z</dcterms:modified>
</cp:coreProperties>
</file>